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6" r:id="rId5"/>
  </p:sldMasterIdLst>
  <p:notesMasterIdLst>
    <p:notesMasterId r:id="rId51"/>
  </p:notesMasterIdLst>
  <p:sldIdLst>
    <p:sldId id="257" r:id="rId6"/>
    <p:sldId id="301" r:id="rId7"/>
    <p:sldId id="299" r:id="rId8"/>
    <p:sldId id="300" r:id="rId9"/>
    <p:sldId id="312" r:id="rId10"/>
    <p:sldId id="313" r:id="rId11"/>
    <p:sldId id="316" r:id="rId12"/>
    <p:sldId id="317" r:id="rId13"/>
    <p:sldId id="314" r:id="rId14"/>
    <p:sldId id="318" r:id="rId15"/>
    <p:sldId id="319" r:id="rId16"/>
    <p:sldId id="320" r:id="rId17"/>
    <p:sldId id="321" r:id="rId18"/>
    <p:sldId id="322" r:id="rId19"/>
    <p:sldId id="323" r:id="rId20"/>
    <p:sldId id="324" r:id="rId21"/>
    <p:sldId id="311"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15" r:id="rId38"/>
    <p:sldId id="340" r:id="rId39"/>
    <p:sldId id="341" r:id="rId40"/>
    <p:sldId id="342" r:id="rId41"/>
    <p:sldId id="343" r:id="rId42"/>
    <p:sldId id="344" r:id="rId43"/>
    <p:sldId id="345" r:id="rId44"/>
    <p:sldId id="346" r:id="rId45"/>
    <p:sldId id="347" r:id="rId46"/>
    <p:sldId id="348" r:id="rId47"/>
    <p:sldId id="349" r:id="rId48"/>
    <p:sldId id="350" r:id="rId49"/>
    <p:sldId id="352" r:id="rId50"/>
  </p:sldIdLst>
  <p:sldSz cx="12192000" cy="6858000"/>
  <p:notesSz cx="6858000" cy="9144000"/>
  <p:custDataLst>
    <p:tags r:id="rId52"/>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TERO Andrea" initials="QA" lastIdx="4" clrIdx="0">
    <p:extLst>
      <p:ext uri="{19B8F6BF-5375-455C-9EA6-DF929625EA0E}">
        <p15:presenceInfo xmlns:p15="http://schemas.microsoft.com/office/powerpoint/2012/main" userId="S::andrea.quintero@devinci.fr::1a5bb0b9-84ac-4311-899c-47d5fef308c9" providerId="AD"/>
      </p:ext>
    </p:extLst>
  </p:cmAuthor>
  <p:cmAuthor id="2" name="FRANTZ Elisa" initials="FE" lastIdx="6" clrIdx="1">
    <p:extLst>
      <p:ext uri="{19B8F6BF-5375-455C-9EA6-DF929625EA0E}">
        <p15:presenceInfo xmlns:p15="http://schemas.microsoft.com/office/powerpoint/2012/main" userId="S::elisa.frantz@devinci.fr::22b2b70a-a657-4fb7-8b9a-06c3c5d82308" providerId="AD"/>
      </p:ext>
    </p:extLst>
  </p:cmAuthor>
  <p:cmAuthor id="3" name="Elisa" initials="E" lastIdx="5" clrIdx="2">
    <p:extLst>
      <p:ext uri="{19B8F6BF-5375-455C-9EA6-DF929625EA0E}">
        <p15:presenceInfo xmlns:p15="http://schemas.microsoft.com/office/powerpoint/2012/main" userId="Elisa" providerId="None"/>
      </p:ext>
    </p:extLst>
  </p:cmAuthor>
  <p:cmAuthor id="4" name="SARNETTE Emmanuel" initials="SE" lastIdx="1" clrIdx="3">
    <p:extLst>
      <p:ext uri="{19B8F6BF-5375-455C-9EA6-DF929625EA0E}">
        <p15:presenceInfo xmlns:p15="http://schemas.microsoft.com/office/powerpoint/2012/main" userId="S::emmanuel.sarnette@devinci.fr::f36feadc-a5b0-4234-9fba-114eaebe2b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0D4D9"/>
    <a:srgbClr val="EF7D00"/>
    <a:srgbClr val="6855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107D9-87BA-4269-AB5F-872C162B36F3}" v="180" dt="2023-10-12T14:00:13.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845" autoAdjust="0"/>
  </p:normalViewPr>
  <p:slideViewPr>
    <p:cSldViewPr snapToGrid="0">
      <p:cViewPr varScale="1">
        <p:scale>
          <a:sx n="58" d="100"/>
          <a:sy n="58" d="100"/>
        </p:scale>
        <p:origin x="7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NETTE Emmanuel" userId="f36feadc-a5b0-4234-9fba-114eaebe2b17" providerId="ADAL" clId="{B47968FD-23F0-48FB-A9BD-A758B38AE0EF}"/>
    <pc:docChg chg="undo custSel addSld delSld modSld sldOrd">
      <pc:chgData name="SARNETTE Emmanuel" userId="f36feadc-a5b0-4234-9fba-114eaebe2b17" providerId="ADAL" clId="{B47968FD-23F0-48FB-A9BD-A758B38AE0EF}" dt="2023-09-27T12:55:57.102" v="797" actId="478"/>
      <pc:docMkLst>
        <pc:docMk/>
      </pc:docMkLst>
      <pc:sldChg chg="addSp modSp">
        <pc:chgData name="SARNETTE Emmanuel" userId="f36feadc-a5b0-4234-9fba-114eaebe2b17" providerId="ADAL" clId="{B47968FD-23F0-48FB-A9BD-A758B38AE0EF}" dt="2023-09-27T12:49:51.147" v="752" actId="1076"/>
        <pc:sldMkLst>
          <pc:docMk/>
          <pc:sldMk cId="1919705924" sldId="300"/>
        </pc:sldMkLst>
        <pc:picChg chg="add mod">
          <ac:chgData name="SARNETTE Emmanuel" userId="f36feadc-a5b0-4234-9fba-114eaebe2b17" providerId="ADAL" clId="{B47968FD-23F0-48FB-A9BD-A758B38AE0EF}" dt="2023-09-27T12:49:51.147" v="752" actId="1076"/>
          <ac:picMkLst>
            <pc:docMk/>
            <pc:sldMk cId="1919705924" sldId="300"/>
            <ac:picMk id="7" creationId="{7EBF31A0-2E13-4A07-8FAB-11CBA37E2C9B}"/>
          </ac:picMkLst>
        </pc:picChg>
      </pc:sldChg>
      <pc:sldChg chg="modSp">
        <pc:chgData name="SARNETTE Emmanuel" userId="f36feadc-a5b0-4234-9fba-114eaebe2b17" providerId="ADAL" clId="{B47968FD-23F0-48FB-A9BD-A758B38AE0EF}" dt="2023-09-27T12:49:15.480" v="748" actId="313"/>
        <pc:sldMkLst>
          <pc:docMk/>
          <pc:sldMk cId="1011941245" sldId="301"/>
        </pc:sldMkLst>
        <pc:spChg chg="mod">
          <ac:chgData name="SARNETTE Emmanuel" userId="f36feadc-a5b0-4234-9fba-114eaebe2b17" providerId="ADAL" clId="{B47968FD-23F0-48FB-A9BD-A758B38AE0EF}" dt="2023-09-27T12:49:15.480" v="748" actId="313"/>
          <ac:spMkLst>
            <pc:docMk/>
            <pc:sldMk cId="1011941245" sldId="301"/>
            <ac:spMk id="4" creationId="{F6DAA0B9-CD9F-4269-AAD5-F19159E0FF5B}"/>
          </ac:spMkLst>
        </pc:spChg>
      </pc:sldChg>
      <pc:sldChg chg="del">
        <pc:chgData name="SARNETTE Emmanuel" userId="f36feadc-a5b0-4234-9fba-114eaebe2b17" providerId="ADAL" clId="{B47968FD-23F0-48FB-A9BD-A758B38AE0EF}" dt="2023-09-27T12:48:53.697" v="747" actId="2696"/>
        <pc:sldMkLst>
          <pc:docMk/>
          <pc:sldMk cId="3043434606" sldId="305"/>
        </pc:sldMkLst>
      </pc:sldChg>
      <pc:sldChg chg="del">
        <pc:chgData name="SARNETTE Emmanuel" userId="f36feadc-a5b0-4234-9fba-114eaebe2b17" providerId="ADAL" clId="{B47968FD-23F0-48FB-A9BD-A758B38AE0EF}" dt="2023-09-27T12:48:49.687" v="746" actId="2696"/>
        <pc:sldMkLst>
          <pc:docMk/>
          <pc:sldMk cId="3625885130" sldId="306"/>
        </pc:sldMkLst>
      </pc:sldChg>
      <pc:sldChg chg="del">
        <pc:chgData name="SARNETTE Emmanuel" userId="f36feadc-a5b0-4234-9fba-114eaebe2b17" providerId="ADAL" clId="{B47968FD-23F0-48FB-A9BD-A758B38AE0EF}" dt="2023-09-27T12:48:48.437" v="745" actId="2696"/>
        <pc:sldMkLst>
          <pc:docMk/>
          <pc:sldMk cId="3993246082" sldId="309"/>
        </pc:sldMkLst>
      </pc:sldChg>
      <pc:sldChg chg="addSp delSp modSp">
        <pc:chgData name="SARNETTE Emmanuel" userId="f36feadc-a5b0-4234-9fba-114eaebe2b17" providerId="ADAL" clId="{B47968FD-23F0-48FB-A9BD-A758B38AE0EF}" dt="2023-09-27T12:55:57.102" v="797" actId="478"/>
        <pc:sldMkLst>
          <pc:docMk/>
          <pc:sldMk cId="1380446151" sldId="310"/>
        </pc:sldMkLst>
        <pc:spChg chg="add del">
          <ac:chgData name="SARNETTE Emmanuel" userId="f36feadc-a5b0-4234-9fba-114eaebe2b17" providerId="ADAL" clId="{B47968FD-23F0-48FB-A9BD-A758B38AE0EF}" dt="2023-09-27T12:48:23.933" v="740" actId="478"/>
          <ac:spMkLst>
            <pc:docMk/>
            <pc:sldMk cId="1380446151" sldId="310"/>
            <ac:spMk id="12" creationId="{98367FE8-D3AB-45E3-B5BC-8CF64EB91200}"/>
          </ac:spMkLst>
        </pc:spChg>
        <pc:spChg chg="del">
          <ac:chgData name="SARNETTE Emmanuel" userId="f36feadc-a5b0-4234-9fba-114eaebe2b17" providerId="ADAL" clId="{B47968FD-23F0-48FB-A9BD-A758B38AE0EF}" dt="2023-09-27T12:55:57.102" v="797" actId="478"/>
          <ac:spMkLst>
            <pc:docMk/>
            <pc:sldMk cId="1380446151" sldId="310"/>
            <ac:spMk id="14" creationId="{B86BEA0B-D006-4CD3-A0BF-8E2664F2A0D2}"/>
          </ac:spMkLst>
        </pc:spChg>
        <pc:picChg chg="add del mod">
          <ac:chgData name="SARNETTE Emmanuel" userId="f36feadc-a5b0-4234-9fba-114eaebe2b17" providerId="ADAL" clId="{B47968FD-23F0-48FB-A9BD-A758B38AE0EF}" dt="2023-09-27T12:48:20.500" v="739" actId="931"/>
          <ac:picMkLst>
            <pc:docMk/>
            <pc:sldMk cId="1380446151" sldId="310"/>
            <ac:picMk id="4" creationId="{3B95BD6A-79F9-4B4D-B59F-372678DC1F00}"/>
          </ac:picMkLst>
        </pc:picChg>
        <pc:picChg chg="add mod">
          <ac:chgData name="SARNETTE Emmanuel" userId="f36feadc-a5b0-4234-9fba-114eaebe2b17" providerId="ADAL" clId="{B47968FD-23F0-48FB-A9BD-A758B38AE0EF}" dt="2023-09-27T12:48:35.327" v="744" actId="1076"/>
          <ac:picMkLst>
            <pc:docMk/>
            <pc:sldMk cId="1380446151" sldId="310"/>
            <ac:picMk id="6" creationId="{C2F4C198-BD8E-487E-A583-E98C6FB466AA}"/>
          </ac:picMkLst>
        </pc:picChg>
      </pc:sldChg>
      <pc:sldChg chg="addSp delSp modSp modAnim">
        <pc:chgData name="SARNETTE Emmanuel" userId="f36feadc-a5b0-4234-9fba-114eaebe2b17" providerId="ADAL" clId="{B47968FD-23F0-48FB-A9BD-A758B38AE0EF}" dt="2023-09-27T12:53:54.269" v="795"/>
        <pc:sldMkLst>
          <pc:docMk/>
          <pc:sldMk cId="3688686289" sldId="311"/>
        </pc:sldMkLst>
        <pc:spChg chg="mod">
          <ac:chgData name="SARNETTE Emmanuel" userId="f36feadc-a5b0-4234-9fba-114eaebe2b17" providerId="ADAL" clId="{B47968FD-23F0-48FB-A9BD-A758B38AE0EF}" dt="2023-09-27T12:53:54.269" v="795"/>
          <ac:spMkLst>
            <pc:docMk/>
            <pc:sldMk cId="3688686289" sldId="311"/>
            <ac:spMk id="3" creationId="{C44B53D1-FEF5-4070-8D67-D6186AC80898}"/>
          </ac:spMkLst>
        </pc:spChg>
        <pc:spChg chg="mod">
          <ac:chgData name="SARNETTE Emmanuel" userId="f36feadc-a5b0-4234-9fba-114eaebe2b17" providerId="ADAL" clId="{B47968FD-23F0-48FB-A9BD-A758B38AE0EF}" dt="2023-09-27T12:23:03.298" v="437"/>
          <ac:spMkLst>
            <pc:docMk/>
            <pc:sldMk cId="3688686289" sldId="311"/>
            <ac:spMk id="4" creationId="{5C0C6B45-DF08-40F8-86DF-D262569ECDE0}"/>
          </ac:spMkLst>
        </pc:spChg>
        <pc:spChg chg="del">
          <ac:chgData name="SARNETTE Emmanuel" userId="f36feadc-a5b0-4234-9fba-114eaebe2b17" providerId="ADAL" clId="{B47968FD-23F0-48FB-A9BD-A758B38AE0EF}" dt="2023-09-27T12:23:05.736" v="438" actId="478"/>
          <ac:spMkLst>
            <pc:docMk/>
            <pc:sldMk cId="3688686289" sldId="311"/>
            <ac:spMk id="5" creationId="{AC6A701D-E8EA-424B-929E-35C96FBFA130}"/>
          </ac:spMkLst>
        </pc:spChg>
        <pc:picChg chg="add mod">
          <ac:chgData name="SARNETTE Emmanuel" userId="f36feadc-a5b0-4234-9fba-114eaebe2b17" providerId="ADAL" clId="{B47968FD-23F0-48FB-A9BD-A758B38AE0EF}" dt="2023-09-27T12:24:57.180" v="459" actId="1076"/>
          <ac:picMkLst>
            <pc:docMk/>
            <pc:sldMk cId="3688686289" sldId="311"/>
            <ac:picMk id="7" creationId="{05613C71-A1CD-40E5-A67E-F986098FAA3B}"/>
          </ac:picMkLst>
        </pc:picChg>
        <pc:picChg chg="add mod">
          <ac:chgData name="SARNETTE Emmanuel" userId="f36feadc-a5b0-4234-9fba-114eaebe2b17" providerId="ADAL" clId="{B47968FD-23F0-48FB-A9BD-A758B38AE0EF}" dt="2023-09-27T12:24:29.374" v="450" actId="962"/>
          <ac:picMkLst>
            <pc:docMk/>
            <pc:sldMk cId="3688686289" sldId="311"/>
            <ac:picMk id="9" creationId="{405E4943-CCC7-446A-BD5A-7D6D0A084684}"/>
          </ac:picMkLst>
        </pc:picChg>
        <pc:picChg chg="add mod">
          <ac:chgData name="SARNETTE Emmanuel" userId="f36feadc-a5b0-4234-9fba-114eaebe2b17" providerId="ADAL" clId="{B47968FD-23F0-48FB-A9BD-A758B38AE0EF}" dt="2023-09-27T12:25:46.540" v="472" actId="1076"/>
          <ac:picMkLst>
            <pc:docMk/>
            <pc:sldMk cId="3688686289" sldId="311"/>
            <ac:picMk id="11" creationId="{86AFFD47-E917-493D-9460-B9D0BA337090}"/>
          </ac:picMkLst>
        </pc:picChg>
        <pc:picChg chg="add mod">
          <ac:chgData name="SARNETTE Emmanuel" userId="f36feadc-a5b0-4234-9fba-114eaebe2b17" providerId="ADAL" clId="{B47968FD-23F0-48FB-A9BD-A758B38AE0EF}" dt="2023-09-27T12:26:13.590" v="475" actId="1076"/>
          <ac:picMkLst>
            <pc:docMk/>
            <pc:sldMk cId="3688686289" sldId="311"/>
            <ac:picMk id="13" creationId="{15B5509C-7CB1-47AB-97D1-8FF2FC31576E}"/>
          </ac:picMkLst>
        </pc:picChg>
      </pc:sldChg>
      <pc:sldChg chg="addSp modSp">
        <pc:chgData name="SARNETTE Emmanuel" userId="f36feadc-a5b0-4234-9fba-114eaebe2b17" providerId="ADAL" clId="{B47968FD-23F0-48FB-A9BD-A758B38AE0EF}" dt="2023-09-27T12:52:20.942" v="790" actId="1076"/>
        <pc:sldMkLst>
          <pc:docMk/>
          <pc:sldMk cId="3105519943" sldId="312"/>
        </pc:sldMkLst>
        <pc:spChg chg="mod">
          <ac:chgData name="SARNETTE Emmanuel" userId="f36feadc-a5b0-4234-9fba-114eaebe2b17" providerId="ADAL" clId="{B47968FD-23F0-48FB-A9BD-A758B38AE0EF}" dt="2023-09-27T12:51:55.674" v="786" actId="113"/>
          <ac:spMkLst>
            <pc:docMk/>
            <pc:sldMk cId="3105519943" sldId="312"/>
            <ac:spMk id="4" creationId="{0D7618C0-62BC-4746-A224-FE55923AA7D5}"/>
          </ac:spMkLst>
        </pc:spChg>
        <pc:picChg chg="add mod">
          <ac:chgData name="SARNETTE Emmanuel" userId="f36feadc-a5b0-4234-9fba-114eaebe2b17" providerId="ADAL" clId="{B47968FD-23F0-48FB-A9BD-A758B38AE0EF}" dt="2023-09-27T12:52:20.942" v="790" actId="1076"/>
          <ac:picMkLst>
            <pc:docMk/>
            <pc:sldMk cId="3105519943" sldId="312"/>
            <ac:picMk id="6" creationId="{C297E9BF-2B66-4F04-A102-6F5966CE0A58}"/>
          </ac:picMkLst>
        </pc:picChg>
      </pc:sldChg>
      <pc:sldChg chg="modSp">
        <pc:chgData name="SARNETTE Emmanuel" userId="f36feadc-a5b0-4234-9fba-114eaebe2b17" providerId="ADAL" clId="{B47968FD-23F0-48FB-A9BD-A758B38AE0EF}" dt="2023-09-27T12:00:02.205" v="13" actId="20577"/>
        <pc:sldMkLst>
          <pc:docMk/>
          <pc:sldMk cId="1610320033" sldId="313"/>
        </pc:sldMkLst>
        <pc:spChg chg="mod">
          <ac:chgData name="SARNETTE Emmanuel" userId="f36feadc-a5b0-4234-9fba-114eaebe2b17" providerId="ADAL" clId="{B47968FD-23F0-48FB-A9BD-A758B38AE0EF}" dt="2023-09-27T12:00:02.205" v="13" actId="20577"/>
          <ac:spMkLst>
            <pc:docMk/>
            <pc:sldMk cId="1610320033" sldId="313"/>
            <ac:spMk id="3" creationId="{FEA2A97D-A690-4670-B736-1E711B6D7E4E}"/>
          </ac:spMkLst>
        </pc:spChg>
      </pc:sldChg>
      <pc:sldChg chg="modSp add">
        <pc:chgData name="SARNETTE Emmanuel" userId="f36feadc-a5b0-4234-9fba-114eaebe2b17" providerId="ADAL" clId="{B47968FD-23F0-48FB-A9BD-A758B38AE0EF}" dt="2023-09-27T12:01:28.027" v="66" actId="5793"/>
        <pc:sldMkLst>
          <pc:docMk/>
          <pc:sldMk cId="1378513395" sldId="314"/>
        </pc:sldMkLst>
        <pc:spChg chg="mod">
          <ac:chgData name="SARNETTE Emmanuel" userId="f36feadc-a5b0-4234-9fba-114eaebe2b17" providerId="ADAL" clId="{B47968FD-23F0-48FB-A9BD-A758B38AE0EF}" dt="2023-09-27T12:00:24.395" v="18" actId="20577"/>
          <ac:spMkLst>
            <pc:docMk/>
            <pc:sldMk cId="1378513395" sldId="314"/>
            <ac:spMk id="2" creationId="{E64A64E0-CA94-4ECB-9602-4D69D1DD4D0E}"/>
          </ac:spMkLst>
        </pc:spChg>
        <pc:spChg chg="mod">
          <ac:chgData name="SARNETTE Emmanuel" userId="f36feadc-a5b0-4234-9fba-114eaebe2b17" providerId="ADAL" clId="{B47968FD-23F0-48FB-A9BD-A758B38AE0EF}" dt="2023-09-27T12:01:28.027" v="66" actId="5793"/>
          <ac:spMkLst>
            <pc:docMk/>
            <pc:sldMk cId="1378513395" sldId="314"/>
            <ac:spMk id="3" creationId="{3A86FC60-29E4-46F8-9B80-D2E4697847DA}"/>
          </ac:spMkLst>
        </pc:spChg>
      </pc:sldChg>
      <pc:sldChg chg="add del">
        <pc:chgData name="SARNETTE Emmanuel" userId="f36feadc-a5b0-4234-9fba-114eaebe2b17" providerId="ADAL" clId="{B47968FD-23F0-48FB-A9BD-A758B38AE0EF}" dt="2023-09-27T12:26:48.734" v="476" actId="2696"/>
        <pc:sldMkLst>
          <pc:docMk/>
          <pc:sldMk cId="1960031766" sldId="315"/>
        </pc:sldMkLst>
      </pc:sldChg>
      <pc:sldChg chg="addSp delSp modSp add ord">
        <pc:chgData name="SARNETTE Emmanuel" userId="f36feadc-a5b0-4234-9fba-114eaebe2b17" providerId="ADAL" clId="{B47968FD-23F0-48FB-A9BD-A758B38AE0EF}" dt="2023-09-27T12:05:17.435" v="85" actId="14100"/>
        <pc:sldMkLst>
          <pc:docMk/>
          <pc:sldMk cId="2700629956" sldId="316"/>
        </pc:sldMkLst>
        <pc:spChg chg="mod">
          <ac:chgData name="SARNETTE Emmanuel" userId="f36feadc-a5b0-4234-9fba-114eaebe2b17" providerId="ADAL" clId="{B47968FD-23F0-48FB-A9BD-A758B38AE0EF}" dt="2023-09-27T12:02:19.472" v="73"/>
          <ac:spMkLst>
            <pc:docMk/>
            <pc:sldMk cId="2700629956" sldId="316"/>
            <ac:spMk id="3" creationId="{B4C3C3C3-F57A-428F-8AEA-4BE402C99960}"/>
          </ac:spMkLst>
        </pc:spChg>
        <pc:spChg chg="del">
          <ac:chgData name="SARNETTE Emmanuel" userId="f36feadc-a5b0-4234-9fba-114eaebe2b17" providerId="ADAL" clId="{B47968FD-23F0-48FB-A9BD-A758B38AE0EF}" dt="2023-09-27T12:02:55.709" v="74"/>
          <ac:spMkLst>
            <pc:docMk/>
            <pc:sldMk cId="2700629956" sldId="316"/>
            <ac:spMk id="4" creationId="{79823202-B467-4778-ACE9-354FB905E930}"/>
          </ac:spMkLst>
        </pc:spChg>
        <pc:spChg chg="add del mod">
          <ac:chgData name="SARNETTE Emmanuel" userId="f36feadc-a5b0-4234-9fba-114eaebe2b17" providerId="ADAL" clId="{B47968FD-23F0-48FB-A9BD-A758B38AE0EF}" dt="2023-09-27T12:02:58.580" v="75" actId="478"/>
          <ac:spMkLst>
            <pc:docMk/>
            <pc:sldMk cId="2700629956" sldId="316"/>
            <ac:spMk id="5" creationId="{3A12FA19-F127-4B41-A914-6D537BCDA8BC}"/>
          </ac:spMkLst>
        </pc:spChg>
        <pc:spChg chg="add del mod">
          <ac:chgData name="SARNETTE Emmanuel" userId="f36feadc-a5b0-4234-9fba-114eaebe2b17" providerId="ADAL" clId="{B47968FD-23F0-48FB-A9BD-A758B38AE0EF}" dt="2023-09-27T12:03:51.236" v="77"/>
          <ac:spMkLst>
            <pc:docMk/>
            <pc:sldMk cId="2700629956" sldId="316"/>
            <ac:spMk id="6" creationId="{8730CB6F-C2FA-474D-B475-ACE0EBEB1B91}"/>
          </ac:spMkLst>
        </pc:spChg>
        <pc:spChg chg="add del mod">
          <ac:chgData name="SARNETTE Emmanuel" userId="f36feadc-a5b0-4234-9fba-114eaebe2b17" providerId="ADAL" clId="{B47968FD-23F0-48FB-A9BD-A758B38AE0EF}" dt="2023-09-27T12:03:07.516" v="76" actId="478"/>
          <ac:spMkLst>
            <pc:docMk/>
            <pc:sldMk cId="2700629956" sldId="316"/>
            <ac:spMk id="7" creationId="{724B46D0-81EB-4BB7-B063-35D9F2C7CB31}"/>
          </ac:spMkLst>
        </pc:spChg>
        <pc:spChg chg="add del mod">
          <ac:chgData name="SARNETTE Emmanuel" userId="f36feadc-a5b0-4234-9fba-114eaebe2b17" providerId="ADAL" clId="{B47968FD-23F0-48FB-A9BD-A758B38AE0EF}" dt="2023-09-27T12:03:51.236" v="77"/>
          <ac:spMkLst>
            <pc:docMk/>
            <pc:sldMk cId="2700629956" sldId="316"/>
            <ac:spMk id="8" creationId="{F356A5B2-A8BA-4227-ADCC-0BDC6C14719C}"/>
          </ac:spMkLst>
        </pc:spChg>
        <pc:spChg chg="add del mod">
          <ac:chgData name="SARNETTE Emmanuel" userId="f36feadc-a5b0-4234-9fba-114eaebe2b17" providerId="ADAL" clId="{B47968FD-23F0-48FB-A9BD-A758B38AE0EF}" dt="2023-09-27T12:04:23.593" v="78"/>
          <ac:spMkLst>
            <pc:docMk/>
            <pc:sldMk cId="2700629956" sldId="316"/>
            <ac:spMk id="9" creationId="{68A78508-35F0-4BDA-A026-C45CBD87A4A2}"/>
          </ac:spMkLst>
        </pc:spChg>
        <pc:spChg chg="add del mod">
          <ac:chgData name="SARNETTE Emmanuel" userId="f36feadc-a5b0-4234-9fba-114eaebe2b17" providerId="ADAL" clId="{B47968FD-23F0-48FB-A9BD-A758B38AE0EF}" dt="2023-09-27T12:04:23.593" v="78"/>
          <ac:spMkLst>
            <pc:docMk/>
            <pc:sldMk cId="2700629956" sldId="316"/>
            <ac:spMk id="10" creationId="{6654F6E2-55AC-4830-9561-C5B2AE32EFA9}"/>
          </ac:spMkLst>
        </pc:spChg>
        <pc:spChg chg="add mod">
          <ac:chgData name="SARNETTE Emmanuel" userId="f36feadc-a5b0-4234-9fba-114eaebe2b17" providerId="ADAL" clId="{B47968FD-23F0-48FB-A9BD-A758B38AE0EF}" dt="2023-09-27T12:04:23.593" v="78"/>
          <ac:spMkLst>
            <pc:docMk/>
            <pc:sldMk cId="2700629956" sldId="316"/>
            <ac:spMk id="11" creationId="{7C87FA18-442F-4307-8663-D63F19453C69}"/>
          </ac:spMkLst>
        </pc:spChg>
        <pc:spChg chg="add del">
          <ac:chgData name="SARNETTE Emmanuel" userId="f36feadc-a5b0-4234-9fba-114eaebe2b17" providerId="ADAL" clId="{B47968FD-23F0-48FB-A9BD-A758B38AE0EF}" dt="2023-09-27T12:04:30.191" v="80"/>
          <ac:spMkLst>
            <pc:docMk/>
            <pc:sldMk cId="2700629956" sldId="316"/>
            <ac:spMk id="12" creationId="{D1B46BA1-F3FD-4584-ABEE-D7E7752258D5}"/>
          </ac:spMkLst>
        </pc:spChg>
        <pc:graphicFrameChg chg="add mod">
          <ac:chgData name="SARNETTE Emmanuel" userId="f36feadc-a5b0-4234-9fba-114eaebe2b17" providerId="ADAL" clId="{B47968FD-23F0-48FB-A9BD-A758B38AE0EF}" dt="2023-09-27T12:05:17.435" v="85" actId="14100"/>
          <ac:graphicFrameMkLst>
            <pc:docMk/>
            <pc:sldMk cId="2700629956" sldId="316"/>
            <ac:graphicFrameMk id="13" creationId="{5A90614C-A998-462B-B344-CC432FDFCC4A}"/>
          </ac:graphicFrameMkLst>
        </pc:graphicFrameChg>
        <pc:graphicFrameChg chg="add mod">
          <ac:chgData name="SARNETTE Emmanuel" userId="f36feadc-a5b0-4234-9fba-114eaebe2b17" providerId="ADAL" clId="{B47968FD-23F0-48FB-A9BD-A758B38AE0EF}" dt="2023-09-27T12:05:08.465" v="84" actId="14100"/>
          <ac:graphicFrameMkLst>
            <pc:docMk/>
            <pc:sldMk cId="2700629956" sldId="316"/>
            <ac:graphicFrameMk id="14" creationId="{F14FD7B3-B892-408A-9EE6-B4E55F138C97}"/>
          </ac:graphicFrameMkLst>
        </pc:graphicFrameChg>
      </pc:sldChg>
      <pc:sldChg chg="addSp delSp modSp add">
        <pc:chgData name="SARNETTE Emmanuel" userId="f36feadc-a5b0-4234-9fba-114eaebe2b17" providerId="ADAL" clId="{B47968FD-23F0-48FB-A9BD-A758B38AE0EF}" dt="2023-09-27T12:53:00.272" v="792" actId="14100"/>
        <pc:sldMkLst>
          <pc:docMk/>
          <pc:sldMk cId="2863622455" sldId="317"/>
        </pc:sldMkLst>
        <pc:spChg chg="mod">
          <ac:chgData name="SARNETTE Emmanuel" userId="f36feadc-a5b0-4234-9fba-114eaebe2b17" providerId="ADAL" clId="{B47968FD-23F0-48FB-A9BD-A758B38AE0EF}" dt="2023-09-27T12:05:38.575" v="86"/>
          <ac:spMkLst>
            <pc:docMk/>
            <pc:sldMk cId="2863622455" sldId="317"/>
            <ac:spMk id="3" creationId="{41470670-9C98-476B-AF19-4618CD86CB0B}"/>
          </ac:spMkLst>
        </pc:spChg>
        <pc:spChg chg="mod">
          <ac:chgData name="SARNETTE Emmanuel" userId="f36feadc-a5b0-4234-9fba-114eaebe2b17" providerId="ADAL" clId="{B47968FD-23F0-48FB-A9BD-A758B38AE0EF}" dt="2023-09-27T12:53:00.272" v="792" actId="14100"/>
          <ac:spMkLst>
            <pc:docMk/>
            <pc:sldMk cId="2863622455" sldId="317"/>
            <ac:spMk id="4" creationId="{9A9EAC14-7FD4-489B-82CA-BF4BF3BA5B01}"/>
          </ac:spMkLst>
        </pc:spChg>
        <pc:spChg chg="add del">
          <ac:chgData name="SARNETTE Emmanuel" userId="f36feadc-a5b0-4234-9fba-114eaebe2b17" providerId="ADAL" clId="{B47968FD-23F0-48FB-A9BD-A758B38AE0EF}" dt="2023-09-27T12:06:45.509" v="91"/>
          <ac:spMkLst>
            <pc:docMk/>
            <pc:sldMk cId="2863622455" sldId="317"/>
            <ac:spMk id="6" creationId="{A01A9044-55DB-4AA8-9E38-9C0BDBCE3CEF}"/>
          </ac:spMkLst>
        </pc:spChg>
        <pc:spChg chg="add del">
          <ac:chgData name="SARNETTE Emmanuel" userId="f36feadc-a5b0-4234-9fba-114eaebe2b17" providerId="ADAL" clId="{B47968FD-23F0-48FB-A9BD-A758B38AE0EF}" dt="2023-09-27T12:06:45.509" v="91"/>
          <ac:spMkLst>
            <pc:docMk/>
            <pc:sldMk cId="2863622455" sldId="317"/>
            <ac:spMk id="7" creationId="{089BF436-3E55-4071-93DB-B0A4C2223EC5}"/>
          </ac:spMkLst>
        </pc:spChg>
        <pc:spChg chg="add del">
          <ac:chgData name="SARNETTE Emmanuel" userId="f36feadc-a5b0-4234-9fba-114eaebe2b17" providerId="ADAL" clId="{B47968FD-23F0-48FB-A9BD-A758B38AE0EF}" dt="2023-09-27T12:06:45.509" v="91"/>
          <ac:spMkLst>
            <pc:docMk/>
            <pc:sldMk cId="2863622455" sldId="317"/>
            <ac:spMk id="8" creationId="{A04549FB-63D8-4BDF-9D7E-CD726DF231EA}"/>
          </ac:spMkLst>
        </pc:spChg>
        <pc:spChg chg="add del">
          <ac:chgData name="SARNETTE Emmanuel" userId="f36feadc-a5b0-4234-9fba-114eaebe2b17" providerId="ADAL" clId="{B47968FD-23F0-48FB-A9BD-A758B38AE0EF}" dt="2023-09-27T12:06:45.509" v="91"/>
          <ac:spMkLst>
            <pc:docMk/>
            <pc:sldMk cId="2863622455" sldId="317"/>
            <ac:spMk id="9" creationId="{C21FE2D2-270F-4813-B608-665C371FDA28}"/>
          </ac:spMkLst>
        </pc:spChg>
        <pc:spChg chg="add del">
          <ac:chgData name="SARNETTE Emmanuel" userId="f36feadc-a5b0-4234-9fba-114eaebe2b17" providerId="ADAL" clId="{B47968FD-23F0-48FB-A9BD-A758B38AE0EF}" dt="2023-09-27T12:06:45.509" v="91"/>
          <ac:spMkLst>
            <pc:docMk/>
            <pc:sldMk cId="2863622455" sldId="317"/>
            <ac:spMk id="10" creationId="{D635C372-8181-4A9F-9574-F679E31B52F1}"/>
          </ac:spMkLst>
        </pc:spChg>
        <pc:spChg chg="add del">
          <ac:chgData name="SARNETTE Emmanuel" userId="f36feadc-a5b0-4234-9fba-114eaebe2b17" providerId="ADAL" clId="{B47968FD-23F0-48FB-A9BD-A758B38AE0EF}" dt="2023-09-27T12:06:45.509" v="91"/>
          <ac:spMkLst>
            <pc:docMk/>
            <pc:sldMk cId="2863622455" sldId="317"/>
            <ac:spMk id="11" creationId="{86029A69-77BA-4ED1-826E-902C237DDA3E}"/>
          </ac:spMkLst>
        </pc:spChg>
        <pc:spChg chg="add del">
          <ac:chgData name="SARNETTE Emmanuel" userId="f36feadc-a5b0-4234-9fba-114eaebe2b17" providerId="ADAL" clId="{B47968FD-23F0-48FB-A9BD-A758B38AE0EF}" dt="2023-09-27T12:06:45.509" v="91"/>
          <ac:spMkLst>
            <pc:docMk/>
            <pc:sldMk cId="2863622455" sldId="317"/>
            <ac:spMk id="12" creationId="{810ACCE3-677E-405A-9B11-7C3F9C0F3947}"/>
          </ac:spMkLst>
        </pc:spChg>
        <pc:spChg chg="add del">
          <ac:chgData name="SARNETTE Emmanuel" userId="f36feadc-a5b0-4234-9fba-114eaebe2b17" providerId="ADAL" clId="{B47968FD-23F0-48FB-A9BD-A758B38AE0EF}" dt="2023-09-27T12:06:45.509" v="91"/>
          <ac:spMkLst>
            <pc:docMk/>
            <pc:sldMk cId="2863622455" sldId="317"/>
            <ac:spMk id="13" creationId="{EFC1FFCD-2545-4A12-AAD1-7E29058DD0FB}"/>
          </ac:spMkLst>
        </pc:spChg>
        <pc:spChg chg="add del">
          <ac:chgData name="SARNETTE Emmanuel" userId="f36feadc-a5b0-4234-9fba-114eaebe2b17" providerId="ADAL" clId="{B47968FD-23F0-48FB-A9BD-A758B38AE0EF}" dt="2023-09-27T12:06:45.509" v="91"/>
          <ac:spMkLst>
            <pc:docMk/>
            <pc:sldMk cId="2863622455" sldId="317"/>
            <ac:spMk id="14" creationId="{AED29BA3-D382-4C31-BBD3-89C2A6E2A8D4}"/>
          </ac:spMkLst>
        </pc:spChg>
        <pc:spChg chg="add del">
          <ac:chgData name="SARNETTE Emmanuel" userId="f36feadc-a5b0-4234-9fba-114eaebe2b17" providerId="ADAL" clId="{B47968FD-23F0-48FB-A9BD-A758B38AE0EF}" dt="2023-09-27T12:06:45.509" v="91"/>
          <ac:spMkLst>
            <pc:docMk/>
            <pc:sldMk cId="2863622455" sldId="317"/>
            <ac:spMk id="15" creationId="{829D4957-A331-47DD-98D9-652D76C6B3C1}"/>
          </ac:spMkLst>
        </pc:spChg>
        <pc:spChg chg="add del">
          <ac:chgData name="SARNETTE Emmanuel" userId="f36feadc-a5b0-4234-9fba-114eaebe2b17" providerId="ADAL" clId="{B47968FD-23F0-48FB-A9BD-A758B38AE0EF}" dt="2023-09-27T12:06:45.509" v="91"/>
          <ac:spMkLst>
            <pc:docMk/>
            <pc:sldMk cId="2863622455" sldId="317"/>
            <ac:spMk id="16" creationId="{7AC4BFFA-45EE-4FC8-9501-707677CDFD23}"/>
          </ac:spMkLst>
        </pc:spChg>
        <pc:spChg chg="add del">
          <ac:chgData name="SARNETTE Emmanuel" userId="f36feadc-a5b0-4234-9fba-114eaebe2b17" providerId="ADAL" clId="{B47968FD-23F0-48FB-A9BD-A758B38AE0EF}" dt="2023-09-27T12:06:45.509" v="91"/>
          <ac:spMkLst>
            <pc:docMk/>
            <pc:sldMk cId="2863622455" sldId="317"/>
            <ac:spMk id="17" creationId="{225CDA4F-7AFE-45AC-A305-2FE35F8ECCB3}"/>
          </ac:spMkLst>
        </pc:spChg>
        <pc:spChg chg="add del">
          <ac:chgData name="SARNETTE Emmanuel" userId="f36feadc-a5b0-4234-9fba-114eaebe2b17" providerId="ADAL" clId="{B47968FD-23F0-48FB-A9BD-A758B38AE0EF}" dt="2023-09-27T12:06:45.509" v="91"/>
          <ac:spMkLst>
            <pc:docMk/>
            <pc:sldMk cId="2863622455" sldId="317"/>
            <ac:spMk id="18" creationId="{1BADE058-C514-4466-8154-D78F21BE49FB}"/>
          </ac:spMkLst>
        </pc:spChg>
        <pc:spChg chg="add del">
          <ac:chgData name="SARNETTE Emmanuel" userId="f36feadc-a5b0-4234-9fba-114eaebe2b17" providerId="ADAL" clId="{B47968FD-23F0-48FB-A9BD-A758B38AE0EF}" dt="2023-09-27T12:06:45.509" v="91"/>
          <ac:spMkLst>
            <pc:docMk/>
            <pc:sldMk cId="2863622455" sldId="317"/>
            <ac:spMk id="19" creationId="{C525998E-F451-4490-9213-41EB8F76D961}"/>
          </ac:spMkLst>
        </pc:spChg>
        <pc:spChg chg="add del">
          <ac:chgData name="SARNETTE Emmanuel" userId="f36feadc-a5b0-4234-9fba-114eaebe2b17" providerId="ADAL" clId="{B47968FD-23F0-48FB-A9BD-A758B38AE0EF}" dt="2023-09-27T12:06:45.509" v="91"/>
          <ac:spMkLst>
            <pc:docMk/>
            <pc:sldMk cId="2863622455" sldId="317"/>
            <ac:spMk id="20" creationId="{630DE42A-631C-498D-AB89-602728877CC1}"/>
          </ac:spMkLst>
        </pc:spChg>
        <pc:spChg chg="add del">
          <ac:chgData name="SARNETTE Emmanuel" userId="f36feadc-a5b0-4234-9fba-114eaebe2b17" providerId="ADAL" clId="{B47968FD-23F0-48FB-A9BD-A758B38AE0EF}" dt="2023-09-27T12:06:45.509" v="91"/>
          <ac:spMkLst>
            <pc:docMk/>
            <pc:sldMk cId="2863622455" sldId="317"/>
            <ac:spMk id="21" creationId="{288A4001-4C0E-43BD-B6CF-C01F9551D7E4}"/>
          </ac:spMkLst>
        </pc:spChg>
        <pc:spChg chg="add del">
          <ac:chgData name="SARNETTE Emmanuel" userId="f36feadc-a5b0-4234-9fba-114eaebe2b17" providerId="ADAL" clId="{B47968FD-23F0-48FB-A9BD-A758B38AE0EF}" dt="2023-09-27T12:06:45.509" v="91"/>
          <ac:spMkLst>
            <pc:docMk/>
            <pc:sldMk cId="2863622455" sldId="317"/>
            <ac:spMk id="22" creationId="{B6967E6E-B16E-43CE-B081-842EBCDF2B36}"/>
          </ac:spMkLst>
        </pc:spChg>
        <pc:spChg chg="add del">
          <ac:chgData name="SARNETTE Emmanuel" userId="f36feadc-a5b0-4234-9fba-114eaebe2b17" providerId="ADAL" clId="{B47968FD-23F0-48FB-A9BD-A758B38AE0EF}" dt="2023-09-27T12:06:45.509" v="91"/>
          <ac:spMkLst>
            <pc:docMk/>
            <pc:sldMk cId="2863622455" sldId="317"/>
            <ac:spMk id="23" creationId="{FCD6EA38-9A04-475B-BEAE-247BF781B2CF}"/>
          </ac:spMkLst>
        </pc:spChg>
        <pc:spChg chg="add del">
          <ac:chgData name="SARNETTE Emmanuel" userId="f36feadc-a5b0-4234-9fba-114eaebe2b17" providerId="ADAL" clId="{B47968FD-23F0-48FB-A9BD-A758B38AE0EF}" dt="2023-09-27T12:06:45.509" v="91"/>
          <ac:spMkLst>
            <pc:docMk/>
            <pc:sldMk cId="2863622455" sldId="317"/>
            <ac:spMk id="24" creationId="{999D1A32-E323-41F0-9E71-0942B877D1ED}"/>
          </ac:spMkLst>
        </pc:spChg>
        <pc:spChg chg="add del">
          <ac:chgData name="SARNETTE Emmanuel" userId="f36feadc-a5b0-4234-9fba-114eaebe2b17" providerId="ADAL" clId="{B47968FD-23F0-48FB-A9BD-A758B38AE0EF}" dt="2023-09-27T12:06:45.509" v="91"/>
          <ac:spMkLst>
            <pc:docMk/>
            <pc:sldMk cId="2863622455" sldId="317"/>
            <ac:spMk id="25" creationId="{54552876-BFFC-4DAD-B9C1-B6D9916DE082}"/>
          </ac:spMkLst>
        </pc:spChg>
        <pc:spChg chg="add del">
          <ac:chgData name="SARNETTE Emmanuel" userId="f36feadc-a5b0-4234-9fba-114eaebe2b17" providerId="ADAL" clId="{B47968FD-23F0-48FB-A9BD-A758B38AE0EF}" dt="2023-09-27T12:06:45.509" v="91"/>
          <ac:spMkLst>
            <pc:docMk/>
            <pc:sldMk cId="2863622455" sldId="317"/>
            <ac:spMk id="26" creationId="{24A144D0-99D3-49AB-BEAF-5D9AFC4FB4D0}"/>
          </ac:spMkLst>
        </pc:spChg>
        <pc:spChg chg="add del">
          <ac:chgData name="SARNETTE Emmanuel" userId="f36feadc-a5b0-4234-9fba-114eaebe2b17" providerId="ADAL" clId="{B47968FD-23F0-48FB-A9BD-A758B38AE0EF}" dt="2023-09-27T12:06:45.509" v="91"/>
          <ac:spMkLst>
            <pc:docMk/>
            <pc:sldMk cId="2863622455" sldId="317"/>
            <ac:spMk id="27" creationId="{759897A9-1222-4DC6-B54E-BA2D1AF08414}"/>
          </ac:spMkLst>
        </pc:spChg>
        <pc:spChg chg="add del">
          <ac:chgData name="SARNETTE Emmanuel" userId="f36feadc-a5b0-4234-9fba-114eaebe2b17" providerId="ADAL" clId="{B47968FD-23F0-48FB-A9BD-A758B38AE0EF}" dt="2023-09-27T12:06:45.509" v="91"/>
          <ac:spMkLst>
            <pc:docMk/>
            <pc:sldMk cId="2863622455" sldId="317"/>
            <ac:spMk id="31" creationId="{2382D718-E777-423E-AA3C-2FA7DD6AFD8A}"/>
          </ac:spMkLst>
        </pc:spChg>
        <pc:spChg chg="add del">
          <ac:chgData name="SARNETTE Emmanuel" userId="f36feadc-a5b0-4234-9fba-114eaebe2b17" providerId="ADAL" clId="{B47968FD-23F0-48FB-A9BD-A758B38AE0EF}" dt="2023-09-27T12:06:45.509" v="91"/>
          <ac:spMkLst>
            <pc:docMk/>
            <pc:sldMk cId="2863622455" sldId="317"/>
            <ac:spMk id="32" creationId="{E2BB8C49-7DD2-4788-A5EE-0F30D2D7A30D}"/>
          </ac:spMkLst>
        </pc:spChg>
        <pc:spChg chg="add del">
          <ac:chgData name="SARNETTE Emmanuel" userId="f36feadc-a5b0-4234-9fba-114eaebe2b17" providerId="ADAL" clId="{B47968FD-23F0-48FB-A9BD-A758B38AE0EF}" dt="2023-09-27T12:06:45.509" v="91"/>
          <ac:spMkLst>
            <pc:docMk/>
            <pc:sldMk cId="2863622455" sldId="317"/>
            <ac:spMk id="33" creationId="{DC7D53A9-F46B-4763-9CE2-4D8D0AF6752C}"/>
          </ac:spMkLst>
        </pc:spChg>
        <pc:spChg chg="add del">
          <ac:chgData name="SARNETTE Emmanuel" userId="f36feadc-a5b0-4234-9fba-114eaebe2b17" providerId="ADAL" clId="{B47968FD-23F0-48FB-A9BD-A758B38AE0EF}" dt="2023-09-27T12:06:45.509" v="91"/>
          <ac:spMkLst>
            <pc:docMk/>
            <pc:sldMk cId="2863622455" sldId="317"/>
            <ac:spMk id="34" creationId="{977398C8-2B7F-452D-BA63-2D98174F6EE0}"/>
          </ac:spMkLst>
        </pc:spChg>
        <pc:spChg chg="add del">
          <ac:chgData name="SARNETTE Emmanuel" userId="f36feadc-a5b0-4234-9fba-114eaebe2b17" providerId="ADAL" clId="{B47968FD-23F0-48FB-A9BD-A758B38AE0EF}" dt="2023-09-27T12:06:45.509" v="91"/>
          <ac:spMkLst>
            <pc:docMk/>
            <pc:sldMk cId="2863622455" sldId="317"/>
            <ac:spMk id="35" creationId="{84D2DC64-6638-4050-98C6-C202D83D7997}"/>
          </ac:spMkLst>
        </pc:spChg>
        <pc:spChg chg="add del">
          <ac:chgData name="SARNETTE Emmanuel" userId="f36feadc-a5b0-4234-9fba-114eaebe2b17" providerId="ADAL" clId="{B47968FD-23F0-48FB-A9BD-A758B38AE0EF}" dt="2023-09-27T12:06:45.509" v="91"/>
          <ac:spMkLst>
            <pc:docMk/>
            <pc:sldMk cId="2863622455" sldId="317"/>
            <ac:spMk id="36" creationId="{0982CC6A-B7C7-4345-8A4C-68FD28D025DF}"/>
          </ac:spMkLst>
        </pc:spChg>
        <pc:spChg chg="add mod">
          <ac:chgData name="SARNETTE Emmanuel" userId="f36feadc-a5b0-4234-9fba-114eaebe2b17" providerId="ADAL" clId="{B47968FD-23F0-48FB-A9BD-A758B38AE0EF}" dt="2023-09-27T12:08:09.579" v="194" actId="1038"/>
          <ac:spMkLst>
            <pc:docMk/>
            <pc:sldMk cId="2863622455" sldId="317"/>
            <ac:spMk id="37" creationId="{0B02ECE8-BB53-463F-ADB4-B0AACE768F12}"/>
          </ac:spMkLst>
        </pc:spChg>
        <pc:spChg chg="add mod">
          <ac:chgData name="SARNETTE Emmanuel" userId="f36feadc-a5b0-4234-9fba-114eaebe2b17" providerId="ADAL" clId="{B47968FD-23F0-48FB-A9BD-A758B38AE0EF}" dt="2023-09-27T12:08:09.579" v="194" actId="1038"/>
          <ac:spMkLst>
            <pc:docMk/>
            <pc:sldMk cId="2863622455" sldId="317"/>
            <ac:spMk id="38" creationId="{C5971696-73B9-417C-8A45-C07B0DA98A42}"/>
          </ac:spMkLst>
        </pc:spChg>
        <pc:spChg chg="add mod">
          <ac:chgData name="SARNETTE Emmanuel" userId="f36feadc-a5b0-4234-9fba-114eaebe2b17" providerId="ADAL" clId="{B47968FD-23F0-48FB-A9BD-A758B38AE0EF}" dt="2023-09-27T12:08:09.579" v="194" actId="1038"/>
          <ac:spMkLst>
            <pc:docMk/>
            <pc:sldMk cId="2863622455" sldId="317"/>
            <ac:spMk id="39" creationId="{A710105E-8F1A-4418-AD47-B9A818B48DA3}"/>
          </ac:spMkLst>
        </pc:spChg>
        <pc:spChg chg="add mod">
          <ac:chgData name="SARNETTE Emmanuel" userId="f36feadc-a5b0-4234-9fba-114eaebe2b17" providerId="ADAL" clId="{B47968FD-23F0-48FB-A9BD-A758B38AE0EF}" dt="2023-09-27T12:08:09.579" v="194" actId="1038"/>
          <ac:spMkLst>
            <pc:docMk/>
            <pc:sldMk cId="2863622455" sldId="317"/>
            <ac:spMk id="40" creationId="{4CFCD13E-2B33-44B7-915C-70DB20EFB16B}"/>
          </ac:spMkLst>
        </pc:spChg>
        <pc:spChg chg="add mod">
          <ac:chgData name="SARNETTE Emmanuel" userId="f36feadc-a5b0-4234-9fba-114eaebe2b17" providerId="ADAL" clId="{B47968FD-23F0-48FB-A9BD-A758B38AE0EF}" dt="2023-09-27T12:08:09.579" v="194" actId="1038"/>
          <ac:spMkLst>
            <pc:docMk/>
            <pc:sldMk cId="2863622455" sldId="317"/>
            <ac:spMk id="41" creationId="{D5D397A5-B868-41F1-A360-05FF20E038FC}"/>
          </ac:spMkLst>
        </pc:spChg>
        <pc:spChg chg="add mod">
          <ac:chgData name="SARNETTE Emmanuel" userId="f36feadc-a5b0-4234-9fba-114eaebe2b17" providerId="ADAL" clId="{B47968FD-23F0-48FB-A9BD-A758B38AE0EF}" dt="2023-09-27T12:08:09.579" v="194" actId="1038"/>
          <ac:spMkLst>
            <pc:docMk/>
            <pc:sldMk cId="2863622455" sldId="317"/>
            <ac:spMk id="42" creationId="{D80B6594-5007-444A-8256-D5F1B48157B5}"/>
          </ac:spMkLst>
        </pc:spChg>
        <pc:spChg chg="add mod">
          <ac:chgData name="SARNETTE Emmanuel" userId="f36feadc-a5b0-4234-9fba-114eaebe2b17" providerId="ADAL" clId="{B47968FD-23F0-48FB-A9BD-A758B38AE0EF}" dt="2023-09-27T12:08:09.579" v="194" actId="1038"/>
          <ac:spMkLst>
            <pc:docMk/>
            <pc:sldMk cId="2863622455" sldId="317"/>
            <ac:spMk id="43" creationId="{3FA0D51A-0818-4444-877D-59DE5B000BAB}"/>
          </ac:spMkLst>
        </pc:spChg>
        <pc:spChg chg="add mod">
          <ac:chgData name="SARNETTE Emmanuel" userId="f36feadc-a5b0-4234-9fba-114eaebe2b17" providerId="ADAL" clId="{B47968FD-23F0-48FB-A9BD-A758B38AE0EF}" dt="2023-09-27T12:08:09.579" v="194" actId="1038"/>
          <ac:spMkLst>
            <pc:docMk/>
            <pc:sldMk cId="2863622455" sldId="317"/>
            <ac:spMk id="44" creationId="{9D51F616-2DD8-4910-9B55-434232FE820C}"/>
          </ac:spMkLst>
        </pc:spChg>
        <pc:spChg chg="add mod">
          <ac:chgData name="SARNETTE Emmanuel" userId="f36feadc-a5b0-4234-9fba-114eaebe2b17" providerId="ADAL" clId="{B47968FD-23F0-48FB-A9BD-A758B38AE0EF}" dt="2023-09-27T12:08:09.579" v="194" actId="1038"/>
          <ac:spMkLst>
            <pc:docMk/>
            <pc:sldMk cId="2863622455" sldId="317"/>
            <ac:spMk id="45" creationId="{6986ACCC-DE47-44DD-BFAA-61506F26D589}"/>
          </ac:spMkLst>
        </pc:spChg>
        <pc:spChg chg="add mod">
          <ac:chgData name="SARNETTE Emmanuel" userId="f36feadc-a5b0-4234-9fba-114eaebe2b17" providerId="ADAL" clId="{B47968FD-23F0-48FB-A9BD-A758B38AE0EF}" dt="2023-09-27T12:08:09.579" v="194" actId="1038"/>
          <ac:spMkLst>
            <pc:docMk/>
            <pc:sldMk cId="2863622455" sldId="317"/>
            <ac:spMk id="46" creationId="{FF1BC961-3032-48C7-BD77-DEC38B04C759}"/>
          </ac:spMkLst>
        </pc:spChg>
        <pc:spChg chg="add mod">
          <ac:chgData name="SARNETTE Emmanuel" userId="f36feadc-a5b0-4234-9fba-114eaebe2b17" providerId="ADAL" clId="{B47968FD-23F0-48FB-A9BD-A758B38AE0EF}" dt="2023-09-27T12:08:09.579" v="194" actId="1038"/>
          <ac:spMkLst>
            <pc:docMk/>
            <pc:sldMk cId="2863622455" sldId="317"/>
            <ac:spMk id="47" creationId="{5BA4A4D7-D475-4815-83BE-260198B9EF30}"/>
          </ac:spMkLst>
        </pc:spChg>
        <pc:spChg chg="add mod">
          <ac:chgData name="SARNETTE Emmanuel" userId="f36feadc-a5b0-4234-9fba-114eaebe2b17" providerId="ADAL" clId="{B47968FD-23F0-48FB-A9BD-A758B38AE0EF}" dt="2023-09-27T12:08:09.579" v="194" actId="1038"/>
          <ac:spMkLst>
            <pc:docMk/>
            <pc:sldMk cId="2863622455" sldId="317"/>
            <ac:spMk id="48" creationId="{8F5A745D-E377-4461-B91A-487FCBA99EE1}"/>
          </ac:spMkLst>
        </pc:spChg>
        <pc:spChg chg="add mod">
          <ac:chgData name="SARNETTE Emmanuel" userId="f36feadc-a5b0-4234-9fba-114eaebe2b17" providerId="ADAL" clId="{B47968FD-23F0-48FB-A9BD-A758B38AE0EF}" dt="2023-09-27T12:08:09.579" v="194" actId="1038"/>
          <ac:spMkLst>
            <pc:docMk/>
            <pc:sldMk cId="2863622455" sldId="317"/>
            <ac:spMk id="49" creationId="{29B13186-812C-4592-B6DC-43C601CDFBD1}"/>
          </ac:spMkLst>
        </pc:spChg>
        <pc:spChg chg="add mod">
          <ac:chgData name="SARNETTE Emmanuel" userId="f36feadc-a5b0-4234-9fba-114eaebe2b17" providerId="ADAL" clId="{B47968FD-23F0-48FB-A9BD-A758B38AE0EF}" dt="2023-09-27T12:08:09.579" v="194" actId="1038"/>
          <ac:spMkLst>
            <pc:docMk/>
            <pc:sldMk cId="2863622455" sldId="317"/>
            <ac:spMk id="50" creationId="{419A5A9C-3C66-4CDC-BD07-F3052C7541AC}"/>
          </ac:spMkLst>
        </pc:spChg>
        <pc:spChg chg="add mod">
          <ac:chgData name="SARNETTE Emmanuel" userId="f36feadc-a5b0-4234-9fba-114eaebe2b17" providerId="ADAL" clId="{B47968FD-23F0-48FB-A9BD-A758B38AE0EF}" dt="2023-09-27T12:08:09.579" v="194" actId="1038"/>
          <ac:spMkLst>
            <pc:docMk/>
            <pc:sldMk cId="2863622455" sldId="317"/>
            <ac:spMk id="51" creationId="{234515D2-D388-45DF-A306-1E660633807C}"/>
          </ac:spMkLst>
        </pc:spChg>
        <pc:spChg chg="add mod">
          <ac:chgData name="SARNETTE Emmanuel" userId="f36feadc-a5b0-4234-9fba-114eaebe2b17" providerId="ADAL" clId="{B47968FD-23F0-48FB-A9BD-A758B38AE0EF}" dt="2023-09-27T12:08:09.579" v="194" actId="1038"/>
          <ac:spMkLst>
            <pc:docMk/>
            <pc:sldMk cId="2863622455" sldId="317"/>
            <ac:spMk id="52" creationId="{BFEFCF67-C775-493E-8889-18BF4996D3AA}"/>
          </ac:spMkLst>
        </pc:spChg>
        <pc:spChg chg="add mod">
          <ac:chgData name="SARNETTE Emmanuel" userId="f36feadc-a5b0-4234-9fba-114eaebe2b17" providerId="ADAL" clId="{B47968FD-23F0-48FB-A9BD-A758B38AE0EF}" dt="2023-09-27T12:08:09.579" v="194" actId="1038"/>
          <ac:spMkLst>
            <pc:docMk/>
            <pc:sldMk cId="2863622455" sldId="317"/>
            <ac:spMk id="53" creationId="{16385659-EC68-4161-9D26-EE8AB3407406}"/>
          </ac:spMkLst>
        </pc:spChg>
        <pc:spChg chg="add mod">
          <ac:chgData name="SARNETTE Emmanuel" userId="f36feadc-a5b0-4234-9fba-114eaebe2b17" providerId="ADAL" clId="{B47968FD-23F0-48FB-A9BD-A758B38AE0EF}" dt="2023-09-27T12:08:09.579" v="194" actId="1038"/>
          <ac:spMkLst>
            <pc:docMk/>
            <pc:sldMk cId="2863622455" sldId="317"/>
            <ac:spMk id="54" creationId="{CE8D3A2A-4FE1-4151-B512-DDD557228335}"/>
          </ac:spMkLst>
        </pc:spChg>
        <pc:spChg chg="add mod">
          <ac:chgData name="SARNETTE Emmanuel" userId="f36feadc-a5b0-4234-9fba-114eaebe2b17" providerId="ADAL" clId="{B47968FD-23F0-48FB-A9BD-A758B38AE0EF}" dt="2023-09-27T12:08:09.579" v="194" actId="1038"/>
          <ac:spMkLst>
            <pc:docMk/>
            <pc:sldMk cId="2863622455" sldId="317"/>
            <ac:spMk id="55" creationId="{0239A0DC-D9F3-4794-81C0-5EFDFA453C78}"/>
          </ac:spMkLst>
        </pc:spChg>
        <pc:spChg chg="add mod">
          <ac:chgData name="SARNETTE Emmanuel" userId="f36feadc-a5b0-4234-9fba-114eaebe2b17" providerId="ADAL" clId="{B47968FD-23F0-48FB-A9BD-A758B38AE0EF}" dt="2023-09-27T12:08:09.579" v="194" actId="1038"/>
          <ac:spMkLst>
            <pc:docMk/>
            <pc:sldMk cId="2863622455" sldId="317"/>
            <ac:spMk id="56" creationId="{57EAF5BA-273A-48E5-846A-4F08B080917F}"/>
          </ac:spMkLst>
        </pc:spChg>
        <pc:spChg chg="add mod">
          <ac:chgData name="SARNETTE Emmanuel" userId="f36feadc-a5b0-4234-9fba-114eaebe2b17" providerId="ADAL" clId="{B47968FD-23F0-48FB-A9BD-A758B38AE0EF}" dt="2023-09-27T12:08:09.579" v="194" actId="1038"/>
          <ac:spMkLst>
            <pc:docMk/>
            <pc:sldMk cId="2863622455" sldId="317"/>
            <ac:spMk id="57" creationId="{2DB1A1A6-B1FB-4158-83F6-494206270C77}"/>
          </ac:spMkLst>
        </pc:spChg>
        <pc:spChg chg="add mod">
          <ac:chgData name="SARNETTE Emmanuel" userId="f36feadc-a5b0-4234-9fba-114eaebe2b17" providerId="ADAL" clId="{B47968FD-23F0-48FB-A9BD-A758B38AE0EF}" dt="2023-09-27T12:08:09.579" v="194" actId="1038"/>
          <ac:spMkLst>
            <pc:docMk/>
            <pc:sldMk cId="2863622455" sldId="317"/>
            <ac:spMk id="58" creationId="{CF068D07-1903-40E0-9842-62A44A0D7140}"/>
          </ac:spMkLst>
        </pc:spChg>
        <pc:spChg chg="add mod">
          <ac:chgData name="SARNETTE Emmanuel" userId="f36feadc-a5b0-4234-9fba-114eaebe2b17" providerId="ADAL" clId="{B47968FD-23F0-48FB-A9BD-A758B38AE0EF}" dt="2023-09-27T12:08:09.579" v="194" actId="1038"/>
          <ac:spMkLst>
            <pc:docMk/>
            <pc:sldMk cId="2863622455" sldId="317"/>
            <ac:spMk id="59" creationId="{B5A07F06-BB80-442A-8D7E-AA4DB6F78261}"/>
          </ac:spMkLst>
        </pc:spChg>
        <pc:spChg chg="add mod">
          <ac:chgData name="SARNETTE Emmanuel" userId="f36feadc-a5b0-4234-9fba-114eaebe2b17" providerId="ADAL" clId="{B47968FD-23F0-48FB-A9BD-A758B38AE0EF}" dt="2023-09-27T12:08:09.579" v="194" actId="1038"/>
          <ac:spMkLst>
            <pc:docMk/>
            <pc:sldMk cId="2863622455" sldId="317"/>
            <ac:spMk id="60" creationId="{FD9D2C14-8134-4B2E-B146-E58748954E96}"/>
          </ac:spMkLst>
        </pc:spChg>
        <pc:spChg chg="add mod">
          <ac:chgData name="SARNETTE Emmanuel" userId="f36feadc-a5b0-4234-9fba-114eaebe2b17" providerId="ADAL" clId="{B47968FD-23F0-48FB-A9BD-A758B38AE0EF}" dt="2023-09-27T12:08:09.579" v="194" actId="1038"/>
          <ac:spMkLst>
            <pc:docMk/>
            <pc:sldMk cId="2863622455" sldId="317"/>
            <ac:spMk id="61" creationId="{EE77A6A4-8F58-44E4-B5BF-064E053A22B1}"/>
          </ac:spMkLst>
        </pc:spChg>
        <pc:spChg chg="add mod">
          <ac:chgData name="SARNETTE Emmanuel" userId="f36feadc-a5b0-4234-9fba-114eaebe2b17" providerId="ADAL" clId="{B47968FD-23F0-48FB-A9BD-A758B38AE0EF}" dt="2023-09-27T12:08:09.579" v="194" actId="1038"/>
          <ac:spMkLst>
            <pc:docMk/>
            <pc:sldMk cId="2863622455" sldId="317"/>
            <ac:spMk id="62" creationId="{9B02A9C9-6DEE-4364-94ED-4CCEC397A84A}"/>
          </ac:spMkLst>
        </pc:spChg>
        <pc:spChg chg="add mod">
          <ac:chgData name="SARNETTE Emmanuel" userId="f36feadc-a5b0-4234-9fba-114eaebe2b17" providerId="ADAL" clId="{B47968FD-23F0-48FB-A9BD-A758B38AE0EF}" dt="2023-09-27T12:08:09.579" v="194" actId="1038"/>
          <ac:spMkLst>
            <pc:docMk/>
            <pc:sldMk cId="2863622455" sldId="317"/>
            <ac:spMk id="66" creationId="{38A3D052-C1D5-4B7B-8A5A-33570CD70A7D}"/>
          </ac:spMkLst>
        </pc:spChg>
        <pc:spChg chg="add mod">
          <ac:chgData name="SARNETTE Emmanuel" userId="f36feadc-a5b0-4234-9fba-114eaebe2b17" providerId="ADAL" clId="{B47968FD-23F0-48FB-A9BD-A758B38AE0EF}" dt="2023-09-27T12:08:09.579" v="194" actId="1038"/>
          <ac:spMkLst>
            <pc:docMk/>
            <pc:sldMk cId="2863622455" sldId="317"/>
            <ac:spMk id="67" creationId="{DED4E885-889F-47E7-B45A-4A74879EDCA5}"/>
          </ac:spMkLst>
        </pc:spChg>
        <pc:spChg chg="add mod">
          <ac:chgData name="SARNETTE Emmanuel" userId="f36feadc-a5b0-4234-9fba-114eaebe2b17" providerId="ADAL" clId="{B47968FD-23F0-48FB-A9BD-A758B38AE0EF}" dt="2023-09-27T12:08:09.579" v="194" actId="1038"/>
          <ac:spMkLst>
            <pc:docMk/>
            <pc:sldMk cId="2863622455" sldId="317"/>
            <ac:spMk id="68" creationId="{910B5B15-F082-4D54-8474-96EB747A97F4}"/>
          </ac:spMkLst>
        </pc:spChg>
        <pc:spChg chg="add mod">
          <ac:chgData name="SARNETTE Emmanuel" userId="f36feadc-a5b0-4234-9fba-114eaebe2b17" providerId="ADAL" clId="{B47968FD-23F0-48FB-A9BD-A758B38AE0EF}" dt="2023-09-27T12:08:09.579" v="194" actId="1038"/>
          <ac:spMkLst>
            <pc:docMk/>
            <pc:sldMk cId="2863622455" sldId="317"/>
            <ac:spMk id="69" creationId="{D81E0CFB-8E6C-4BED-8F5E-FB03D5695AE7}"/>
          </ac:spMkLst>
        </pc:spChg>
        <pc:spChg chg="add mod">
          <ac:chgData name="SARNETTE Emmanuel" userId="f36feadc-a5b0-4234-9fba-114eaebe2b17" providerId="ADAL" clId="{B47968FD-23F0-48FB-A9BD-A758B38AE0EF}" dt="2023-09-27T12:08:09.579" v="194" actId="1038"/>
          <ac:spMkLst>
            <pc:docMk/>
            <pc:sldMk cId="2863622455" sldId="317"/>
            <ac:spMk id="70" creationId="{59CCD67F-D615-4F46-834A-F544F510FD26}"/>
          </ac:spMkLst>
        </pc:spChg>
        <pc:spChg chg="add mod">
          <ac:chgData name="SARNETTE Emmanuel" userId="f36feadc-a5b0-4234-9fba-114eaebe2b17" providerId="ADAL" clId="{B47968FD-23F0-48FB-A9BD-A758B38AE0EF}" dt="2023-09-27T12:08:09.579" v="194" actId="1038"/>
          <ac:spMkLst>
            <pc:docMk/>
            <pc:sldMk cId="2863622455" sldId="317"/>
            <ac:spMk id="71" creationId="{15F761D1-FF5B-4D5F-9DAD-9C9F6ED34B44}"/>
          </ac:spMkLst>
        </pc:spChg>
        <pc:picChg chg="add del mod">
          <ac:chgData name="SARNETTE Emmanuel" userId="f36feadc-a5b0-4234-9fba-114eaebe2b17" providerId="ADAL" clId="{B47968FD-23F0-48FB-A9BD-A758B38AE0EF}" dt="2023-09-27T12:06:26.685" v="89" actId="478"/>
          <ac:picMkLst>
            <pc:docMk/>
            <pc:sldMk cId="2863622455" sldId="317"/>
            <ac:picMk id="5" creationId="{E2E0F613-8EAE-4241-B080-EA6575B32D45}"/>
          </ac:picMkLst>
        </pc:picChg>
        <pc:cxnChg chg="add del">
          <ac:chgData name="SARNETTE Emmanuel" userId="f36feadc-a5b0-4234-9fba-114eaebe2b17" providerId="ADAL" clId="{B47968FD-23F0-48FB-A9BD-A758B38AE0EF}" dt="2023-09-27T12:06:45.509" v="91"/>
          <ac:cxnSpMkLst>
            <pc:docMk/>
            <pc:sldMk cId="2863622455" sldId="317"/>
            <ac:cxnSpMk id="28" creationId="{48842888-26C3-4942-96F9-266E6B3605D7}"/>
          </ac:cxnSpMkLst>
        </pc:cxnChg>
        <pc:cxnChg chg="add del">
          <ac:chgData name="SARNETTE Emmanuel" userId="f36feadc-a5b0-4234-9fba-114eaebe2b17" providerId="ADAL" clId="{B47968FD-23F0-48FB-A9BD-A758B38AE0EF}" dt="2023-09-27T12:06:45.509" v="91"/>
          <ac:cxnSpMkLst>
            <pc:docMk/>
            <pc:sldMk cId="2863622455" sldId="317"/>
            <ac:cxnSpMk id="29" creationId="{DE511DCF-CE52-4559-A97D-3E13DEC81F2A}"/>
          </ac:cxnSpMkLst>
        </pc:cxnChg>
        <pc:cxnChg chg="add del">
          <ac:chgData name="SARNETTE Emmanuel" userId="f36feadc-a5b0-4234-9fba-114eaebe2b17" providerId="ADAL" clId="{B47968FD-23F0-48FB-A9BD-A758B38AE0EF}" dt="2023-09-27T12:06:45.509" v="91"/>
          <ac:cxnSpMkLst>
            <pc:docMk/>
            <pc:sldMk cId="2863622455" sldId="317"/>
            <ac:cxnSpMk id="30" creationId="{7B849712-D614-4B69-95C4-3C851C8B754C}"/>
          </ac:cxnSpMkLst>
        </pc:cxnChg>
        <pc:cxnChg chg="add mod">
          <ac:chgData name="SARNETTE Emmanuel" userId="f36feadc-a5b0-4234-9fba-114eaebe2b17" providerId="ADAL" clId="{B47968FD-23F0-48FB-A9BD-A758B38AE0EF}" dt="2023-09-27T12:08:09.579" v="194" actId="1038"/>
          <ac:cxnSpMkLst>
            <pc:docMk/>
            <pc:sldMk cId="2863622455" sldId="317"/>
            <ac:cxnSpMk id="63" creationId="{217EDC21-CA70-4CA4-9014-C69ABB436D29}"/>
          </ac:cxnSpMkLst>
        </pc:cxnChg>
        <pc:cxnChg chg="add mod">
          <ac:chgData name="SARNETTE Emmanuel" userId="f36feadc-a5b0-4234-9fba-114eaebe2b17" providerId="ADAL" clId="{B47968FD-23F0-48FB-A9BD-A758B38AE0EF}" dt="2023-09-27T12:08:09.579" v="194" actId="1038"/>
          <ac:cxnSpMkLst>
            <pc:docMk/>
            <pc:sldMk cId="2863622455" sldId="317"/>
            <ac:cxnSpMk id="64" creationId="{40FE8AFD-6561-4E88-94E2-2E88C6AB0938}"/>
          </ac:cxnSpMkLst>
        </pc:cxnChg>
        <pc:cxnChg chg="add mod">
          <ac:chgData name="SARNETTE Emmanuel" userId="f36feadc-a5b0-4234-9fba-114eaebe2b17" providerId="ADAL" clId="{B47968FD-23F0-48FB-A9BD-A758B38AE0EF}" dt="2023-09-27T12:08:09.579" v="194" actId="1038"/>
          <ac:cxnSpMkLst>
            <pc:docMk/>
            <pc:sldMk cId="2863622455" sldId="317"/>
            <ac:cxnSpMk id="65" creationId="{4F9EDF1A-BAFA-4AFD-9A30-324B593E4C7C}"/>
          </ac:cxnSpMkLst>
        </pc:cxnChg>
      </pc:sldChg>
      <pc:sldChg chg="addSp delSp modSp add ord">
        <pc:chgData name="SARNETTE Emmanuel" userId="f36feadc-a5b0-4234-9fba-114eaebe2b17" providerId="ADAL" clId="{B47968FD-23F0-48FB-A9BD-A758B38AE0EF}" dt="2023-09-27T12:11:27.833" v="287" actId="1076"/>
        <pc:sldMkLst>
          <pc:docMk/>
          <pc:sldMk cId="2394049481" sldId="318"/>
        </pc:sldMkLst>
        <pc:spChg chg="mod">
          <ac:chgData name="SARNETTE Emmanuel" userId="f36feadc-a5b0-4234-9fba-114eaebe2b17" providerId="ADAL" clId="{B47968FD-23F0-48FB-A9BD-A758B38AE0EF}" dt="2023-09-27T12:09:47.622" v="214"/>
          <ac:spMkLst>
            <pc:docMk/>
            <pc:sldMk cId="2394049481" sldId="318"/>
            <ac:spMk id="3" creationId="{DFBC50D8-6470-4C27-93B2-7638A791D854}"/>
          </ac:spMkLst>
        </pc:spChg>
        <pc:spChg chg="add del">
          <ac:chgData name="SARNETTE Emmanuel" userId="f36feadc-a5b0-4234-9fba-114eaebe2b17" providerId="ADAL" clId="{B47968FD-23F0-48FB-A9BD-A758B38AE0EF}" dt="2023-09-27T12:10:17.974" v="219" actId="478"/>
          <ac:spMkLst>
            <pc:docMk/>
            <pc:sldMk cId="2394049481" sldId="318"/>
            <ac:spMk id="4" creationId="{D0B8BE90-B0DD-4E7C-A47F-5A5DCF2C3627}"/>
          </ac:spMkLst>
        </pc:spChg>
        <pc:spChg chg="add del">
          <ac:chgData name="SARNETTE Emmanuel" userId="f36feadc-a5b0-4234-9fba-114eaebe2b17" providerId="ADAL" clId="{B47968FD-23F0-48FB-A9BD-A758B38AE0EF}" dt="2023-09-27T12:10:16.354" v="218"/>
          <ac:spMkLst>
            <pc:docMk/>
            <pc:sldMk cId="2394049481" sldId="318"/>
            <ac:spMk id="44" creationId="{713E109F-4B4F-4F0F-923B-CDA7023250D9}"/>
          </ac:spMkLst>
        </pc:spChg>
        <pc:spChg chg="add del">
          <ac:chgData name="SARNETTE Emmanuel" userId="f36feadc-a5b0-4234-9fba-114eaebe2b17" providerId="ADAL" clId="{B47968FD-23F0-48FB-A9BD-A758B38AE0EF}" dt="2023-09-27T12:10:16.354" v="218"/>
          <ac:spMkLst>
            <pc:docMk/>
            <pc:sldMk cId="2394049481" sldId="318"/>
            <ac:spMk id="45" creationId="{044DD067-B263-471E-8233-EE992DFC9A72}"/>
          </ac:spMkLst>
        </pc:spChg>
        <pc:spChg chg="add del">
          <ac:chgData name="SARNETTE Emmanuel" userId="f36feadc-a5b0-4234-9fba-114eaebe2b17" providerId="ADAL" clId="{B47968FD-23F0-48FB-A9BD-A758B38AE0EF}" dt="2023-09-27T12:10:16.354" v="218"/>
          <ac:spMkLst>
            <pc:docMk/>
            <pc:sldMk cId="2394049481" sldId="318"/>
            <ac:spMk id="50" creationId="{4EE52A8D-9339-4FE5-8C89-E9CAC1492CFD}"/>
          </ac:spMkLst>
        </pc:spChg>
        <pc:spChg chg="add del">
          <ac:chgData name="SARNETTE Emmanuel" userId="f36feadc-a5b0-4234-9fba-114eaebe2b17" providerId="ADAL" clId="{B47968FD-23F0-48FB-A9BD-A758B38AE0EF}" dt="2023-09-27T12:10:16.354" v="218"/>
          <ac:spMkLst>
            <pc:docMk/>
            <pc:sldMk cId="2394049481" sldId="318"/>
            <ac:spMk id="51" creationId="{D51570AF-5396-403A-8C76-5AFEF5582711}"/>
          </ac:spMkLst>
        </pc:spChg>
        <pc:spChg chg="add del">
          <ac:chgData name="SARNETTE Emmanuel" userId="f36feadc-a5b0-4234-9fba-114eaebe2b17" providerId="ADAL" clId="{B47968FD-23F0-48FB-A9BD-A758B38AE0EF}" dt="2023-09-27T12:10:16.354" v="218"/>
          <ac:spMkLst>
            <pc:docMk/>
            <pc:sldMk cId="2394049481" sldId="318"/>
            <ac:spMk id="52" creationId="{0CC69BDE-F17C-4594-999D-3E0DF8F0DD0F}"/>
          </ac:spMkLst>
        </pc:spChg>
        <pc:spChg chg="add del">
          <ac:chgData name="SARNETTE Emmanuel" userId="f36feadc-a5b0-4234-9fba-114eaebe2b17" providerId="ADAL" clId="{B47968FD-23F0-48FB-A9BD-A758B38AE0EF}" dt="2023-09-27T12:10:16.354" v="218"/>
          <ac:spMkLst>
            <pc:docMk/>
            <pc:sldMk cId="2394049481" sldId="318"/>
            <ac:spMk id="62" creationId="{383D9164-A7BC-40C0-A2E4-32A166C6ECCA}"/>
          </ac:spMkLst>
        </pc:spChg>
        <pc:spChg chg="add del">
          <ac:chgData name="SARNETTE Emmanuel" userId="f36feadc-a5b0-4234-9fba-114eaebe2b17" providerId="ADAL" clId="{B47968FD-23F0-48FB-A9BD-A758B38AE0EF}" dt="2023-09-27T12:10:16.354" v="218"/>
          <ac:spMkLst>
            <pc:docMk/>
            <pc:sldMk cId="2394049481" sldId="318"/>
            <ac:spMk id="63" creationId="{B16B3C42-860B-4616-AD1E-DB304E963406}"/>
          </ac:spMkLst>
        </pc:spChg>
        <pc:spChg chg="add del">
          <ac:chgData name="SARNETTE Emmanuel" userId="f36feadc-a5b0-4234-9fba-114eaebe2b17" providerId="ADAL" clId="{B47968FD-23F0-48FB-A9BD-A758B38AE0EF}" dt="2023-09-27T12:10:16.354" v="218"/>
          <ac:spMkLst>
            <pc:docMk/>
            <pc:sldMk cId="2394049481" sldId="318"/>
            <ac:spMk id="64" creationId="{E9C8E44B-04BC-460D-A481-F50E862AE9FE}"/>
          </ac:spMkLst>
        </pc:spChg>
        <pc:spChg chg="add del mod">
          <ac:chgData name="SARNETTE Emmanuel" userId="f36feadc-a5b0-4234-9fba-114eaebe2b17" providerId="ADAL" clId="{B47968FD-23F0-48FB-A9BD-A758B38AE0EF}" dt="2023-09-27T12:10:30.256" v="248"/>
          <ac:spMkLst>
            <pc:docMk/>
            <pc:sldMk cId="2394049481" sldId="318"/>
            <ac:spMk id="104" creationId="{1926BB9A-FDE8-459B-80C5-E81C05D7A0CD}"/>
          </ac:spMkLst>
        </pc:spChg>
        <pc:spChg chg="add del mod">
          <ac:chgData name="SARNETTE Emmanuel" userId="f36feadc-a5b0-4234-9fba-114eaebe2b17" providerId="ADAL" clId="{B47968FD-23F0-48FB-A9BD-A758B38AE0EF}" dt="2023-09-27T12:10:30.256" v="248"/>
          <ac:spMkLst>
            <pc:docMk/>
            <pc:sldMk cId="2394049481" sldId="318"/>
            <ac:spMk id="105" creationId="{FEEDD548-8EDD-450F-980F-AD2DF530DADA}"/>
          </ac:spMkLst>
        </pc:spChg>
        <pc:spChg chg="add del mod">
          <ac:chgData name="SARNETTE Emmanuel" userId="f36feadc-a5b0-4234-9fba-114eaebe2b17" providerId="ADAL" clId="{B47968FD-23F0-48FB-A9BD-A758B38AE0EF}" dt="2023-09-27T12:10:30.256" v="248"/>
          <ac:spMkLst>
            <pc:docMk/>
            <pc:sldMk cId="2394049481" sldId="318"/>
            <ac:spMk id="110" creationId="{22FC1EC1-3B9B-4577-B419-C3AFF51F9BF7}"/>
          </ac:spMkLst>
        </pc:spChg>
        <pc:spChg chg="add del mod">
          <ac:chgData name="SARNETTE Emmanuel" userId="f36feadc-a5b0-4234-9fba-114eaebe2b17" providerId="ADAL" clId="{B47968FD-23F0-48FB-A9BD-A758B38AE0EF}" dt="2023-09-27T12:10:30.256" v="248"/>
          <ac:spMkLst>
            <pc:docMk/>
            <pc:sldMk cId="2394049481" sldId="318"/>
            <ac:spMk id="111" creationId="{91D44FD3-5C8F-46FC-800A-90F9B51D4C85}"/>
          </ac:spMkLst>
        </pc:spChg>
        <pc:spChg chg="add del mod">
          <ac:chgData name="SARNETTE Emmanuel" userId="f36feadc-a5b0-4234-9fba-114eaebe2b17" providerId="ADAL" clId="{B47968FD-23F0-48FB-A9BD-A758B38AE0EF}" dt="2023-09-27T12:10:30.256" v="248"/>
          <ac:spMkLst>
            <pc:docMk/>
            <pc:sldMk cId="2394049481" sldId="318"/>
            <ac:spMk id="112" creationId="{A426112A-869A-4A8F-BBC9-F6EC1226AAE5}"/>
          </ac:spMkLst>
        </pc:spChg>
        <pc:spChg chg="add del mod">
          <ac:chgData name="SARNETTE Emmanuel" userId="f36feadc-a5b0-4234-9fba-114eaebe2b17" providerId="ADAL" clId="{B47968FD-23F0-48FB-A9BD-A758B38AE0EF}" dt="2023-09-27T12:10:30.256" v="248"/>
          <ac:spMkLst>
            <pc:docMk/>
            <pc:sldMk cId="2394049481" sldId="318"/>
            <ac:spMk id="122" creationId="{C722E03E-8751-4A44-B649-E858DA9D5D7D}"/>
          </ac:spMkLst>
        </pc:spChg>
        <pc:spChg chg="add del mod">
          <ac:chgData name="SARNETTE Emmanuel" userId="f36feadc-a5b0-4234-9fba-114eaebe2b17" providerId="ADAL" clId="{B47968FD-23F0-48FB-A9BD-A758B38AE0EF}" dt="2023-09-27T12:10:30.256" v="248"/>
          <ac:spMkLst>
            <pc:docMk/>
            <pc:sldMk cId="2394049481" sldId="318"/>
            <ac:spMk id="123" creationId="{8F6FC70D-1ACB-4A55-A539-64A2F484BDA1}"/>
          </ac:spMkLst>
        </pc:spChg>
        <pc:spChg chg="add del mod">
          <ac:chgData name="SARNETTE Emmanuel" userId="f36feadc-a5b0-4234-9fba-114eaebe2b17" providerId="ADAL" clId="{B47968FD-23F0-48FB-A9BD-A758B38AE0EF}" dt="2023-09-27T12:10:30.256" v="248"/>
          <ac:spMkLst>
            <pc:docMk/>
            <pc:sldMk cId="2394049481" sldId="318"/>
            <ac:spMk id="124" creationId="{BF748472-AAE7-4CC1-A1BF-7DD451DD4931}"/>
          </ac:spMkLst>
        </pc:spChg>
        <pc:spChg chg="add del mod">
          <ac:chgData name="SARNETTE Emmanuel" userId="f36feadc-a5b0-4234-9fba-114eaebe2b17" providerId="ADAL" clId="{B47968FD-23F0-48FB-A9BD-A758B38AE0EF}" dt="2023-09-27T12:11:08.720" v="283" actId="478"/>
          <ac:spMkLst>
            <pc:docMk/>
            <pc:sldMk cId="2394049481" sldId="318"/>
            <ac:spMk id="125" creationId="{E5CD868D-09B7-4756-91B6-374BEFDBCB30}"/>
          </ac:spMkLst>
        </pc:spChg>
        <pc:spChg chg="add mod">
          <ac:chgData name="SARNETTE Emmanuel" userId="f36feadc-a5b0-4234-9fba-114eaebe2b17" providerId="ADAL" clId="{B47968FD-23F0-48FB-A9BD-A758B38AE0EF}" dt="2023-09-27T12:11:27.833" v="287" actId="1076"/>
          <ac:spMkLst>
            <pc:docMk/>
            <pc:sldMk cId="2394049481" sldId="318"/>
            <ac:spMk id="165" creationId="{D2501363-6BC2-4B9F-A3DE-73211D20D67E}"/>
          </ac:spMkLst>
        </pc:spChg>
        <pc:spChg chg="add mod">
          <ac:chgData name="SARNETTE Emmanuel" userId="f36feadc-a5b0-4234-9fba-114eaebe2b17" providerId="ADAL" clId="{B47968FD-23F0-48FB-A9BD-A758B38AE0EF}" dt="2023-09-27T12:11:19.253" v="285" actId="1076"/>
          <ac:spMkLst>
            <pc:docMk/>
            <pc:sldMk cId="2394049481" sldId="318"/>
            <ac:spMk id="166" creationId="{6419E1E2-5DAF-45A0-AEC7-371FC6136FA5}"/>
          </ac:spMkLst>
        </pc:spChg>
        <pc:spChg chg="add mod">
          <ac:chgData name="SARNETTE Emmanuel" userId="f36feadc-a5b0-4234-9fba-114eaebe2b17" providerId="ADAL" clId="{B47968FD-23F0-48FB-A9BD-A758B38AE0EF}" dt="2023-09-27T12:11:00.570" v="282" actId="14100"/>
          <ac:spMkLst>
            <pc:docMk/>
            <pc:sldMk cId="2394049481" sldId="318"/>
            <ac:spMk id="167" creationId="{0026F31C-B18D-4C16-9511-1DB5E89E1236}"/>
          </ac:spMkLst>
        </pc:spChg>
        <pc:spChg chg="add mod">
          <ac:chgData name="SARNETTE Emmanuel" userId="f36feadc-a5b0-4234-9fba-114eaebe2b17" providerId="ADAL" clId="{B47968FD-23F0-48FB-A9BD-A758B38AE0EF}" dt="2023-09-27T12:11:00.570" v="282" actId="14100"/>
          <ac:spMkLst>
            <pc:docMk/>
            <pc:sldMk cId="2394049481" sldId="318"/>
            <ac:spMk id="172" creationId="{4E9FF410-FB60-48C4-B79C-4D841F35F4ED}"/>
          </ac:spMkLst>
        </pc:spChg>
        <pc:spChg chg="add mod">
          <ac:chgData name="SARNETTE Emmanuel" userId="f36feadc-a5b0-4234-9fba-114eaebe2b17" providerId="ADAL" clId="{B47968FD-23F0-48FB-A9BD-A758B38AE0EF}" dt="2023-09-27T12:11:00.570" v="282" actId="14100"/>
          <ac:spMkLst>
            <pc:docMk/>
            <pc:sldMk cId="2394049481" sldId="318"/>
            <ac:spMk id="173" creationId="{AF754116-2D51-43A1-8659-C1376F871EFF}"/>
          </ac:spMkLst>
        </pc:spChg>
        <pc:spChg chg="add mod">
          <ac:chgData name="SARNETTE Emmanuel" userId="f36feadc-a5b0-4234-9fba-114eaebe2b17" providerId="ADAL" clId="{B47968FD-23F0-48FB-A9BD-A758B38AE0EF}" dt="2023-09-27T12:11:00.570" v="282" actId="14100"/>
          <ac:spMkLst>
            <pc:docMk/>
            <pc:sldMk cId="2394049481" sldId="318"/>
            <ac:spMk id="174" creationId="{A45B1B60-899C-47FC-9761-44F66905742E}"/>
          </ac:spMkLst>
        </pc:spChg>
        <pc:spChg chg="add mod">
          <ac:chgData name="SARNETTE Emmanuel" userId="f36feadc-a5b0-4234-9fba-114eaebe2b17" providerId="ADAL" clId="{B47968FD-23F0-48FB-A9BD-A758B38AE0EF}" dt="2023-09-27T12:11:00.570" v="282" actId="14100"/>
          <ac:spMkLst>
            <pc:docMk/>
            <pc:sldMk cId="2394049481" sldId="318"/>
            <ac:spMk id="184" creationId="{5892C6D5-F8A4-4E8D-BC48-60E09D8A2397}"/>
          </ac:spMkLst>
        </pc:spChg>
        <pc:spChg chg="add mod">
          <ac:chgData name="SARNETTE Emmanuel" userId="f36feadc-a5b0-4234-9fba-114eaebe2b17" providerId="ADAL" clId="{B47968FD-23F0-48FB-A9BD-A758B38AE0EF}" dt="2023-09-27T12:11:00.570" v="282" actId="14100"/>
          <ac:spMkLst>
            <pc:docMk/>
            <pc:sldMk cId="2394049481" sldId="318"/>
            <ac:spMk id="185" creationId="{D9A57CAB-309D-4BE7-B459-ED2173A74121}"/>
          </ac:spMkLst>
        </pc:spChg>
        <pc:spChg chg="add mod">
          <ac:chgData name="SARNETTE Emmanuel" userId="f36feadc-a5b0-4234-9fba-114eaebe2b17" providerId="ADAL" clId="{B47968FD-23F0-48FB-A9BD-A758B38AE0EF}" dt="2023-09-27T12:11:00.570" v="282" actId="14100"/>
          <ac:spMkLst>
            <pc:docMk/>
            <pc:sldMk cId="2394049481" sldId="318"/>
            <ac:spMk id="186" creationId="{2DB9F2C8-91C1-4A98-9E49-24574E6EE4B2}"/>
          </ac:spMkLst>
        </pc:spChg>
        <pc:grpChg chg="add del">
          <ac:chgData name="SARNETTE Emmanuel" userId="f36feadc-a5b0-4234-9fba-114eaebe2b17" providerId="ADAL" clId="{B47968FD-23F0-48FB-A9BD-A758B38AE0EF}" dt="2023-09-27T12:10:16.354" v="218"/>
          <ac:grpSpMkLst>
            <pc:docMk/>
            <pc:sldMk cId="2394049481" sldId="318"/>
            <ac:grpSpMk id="5" creationId="{2E3474EC-0A65-476C-82DF-F1546D072545}"/>
          </ac:grpSpMkLst>
        </pc:grpChg>
        <pc:grpChg chg="add del">
          <ac:chgData name="SARNETTE Emmanuel" userId="f36feadc-a5b0-4234-9fba-114eaebe2b17" providerId="ADAL" clId="{B47968FD-23F0-48FB-A9BD-A758B38AE0EF}" dt="2023-09-27T12:10:16.354" v="218"/>
          <ac:grpSpMkLst>
            <pc:docMk/>
            <pc:sldMk cId="2394049481" sldId="318"/>
            <ac:grpSpMk id="17" creationId="{BD51DF5F-7C37-43F9-A1FB-BD909116E3F6}"/>
          </ac:grpSpMkLst>
        </pc:grpChg>
        <pc:grpChg chg="add del">
          <ac:chgData name="SARNETTE Emmanuel" userId="f36feadc-a5b0-4234-9fba-114eaebe2b17" providerId="ADAL" clId="{B47968FD-23F0-48FB-A9BD-A758B38AE0EF}" dt="2023-09-27T12:10:16.354" v="218"/>
          <ac:grpSpMkLst>
            <pc:docMk/>
            <pc:sldMk cId="2394049481" sldId="318"/>
            <ac:grpSpMk id="22" creationId="{CBB23A6A-1D48-4F36-A708-639606B721F5}"/>
          </ac:grpSpMkLst>
        </pc:grpChg>
        <pc:grpChg chg="add del">
          <ac:chgData name="SARNETTE Emmanuel" userId="f36feadc-a5b0-4234-9fba-114eaebe2b17" providerId="ADAL" clId="{B47968FD-23F0-48FB-A9BD-A758B38AE0EF}" dt="2023-09-27T12:10:16.354" v="218"/>
          <ac:grpSpMkLst>
            <pc:docMk/>
            <pc:sldMk cId="2394049481" sldId="318"/>
            <ac:grpSpMk id="29" creationId="{E99081E2-A52D-474E-9FEE-86EE6D59639B}"/>
          </ac:grpSpMkLst>
        </pc:grpChg>
        <pc:grpChg chg="add del">
          <ac:chgData name="SARNETTE Emmanuel" userId="f36feadc-a5b0-4234-9fba-114eaebe2b17" providerId="ADAL" clId="{B47968FD-23F0-48FB-A9BD-A758B38AE0EF}" dt="2023-09-27T12:10:16.354" v="218"/>
          <ac:grpSpMkLst>
            <pc:docMk/>
            <pc:sldMk cId="2394049481" sldId="318"/>
            <ac:grpSpMk id="36" creationId="{6FFF898E-7076-4868-9160-F62E15D93980}"/>
          </ac:grpSpMkLst>
        </pc:grpChg>
        <pc:grpChg chg="add del">
          <ac:chgData name="SARNETTE Emmanuel" userId="f36feadc-a5b0-4234-9fba-114eaebe2b17" providerId="ADAL" clId="{B47968FD-23F0-48FB-A9BD-A758B38AE0EF}" dt="2023-09-27T12:10:16.354" v="218"/>
          <ac:grpSpMkLst>
            <pc:docMk/>
            <pc:sldMk cId="2394049481" sldId="318"/>
            <ac:grpSpMk id="41" creationId="{6F2876F6-9EAC-414E-B22A-4660165A22FD}"/>
          </ac:grpSpMkLst>
        </pc:grpChg>
        <pc:grpChg chg="add del">
          <ac:chgData name="SARNETTE Emmanuel" userId="f36feadc-a5b0-4234-9fba-114eaebe2b17" providerId="ADAL" clId="{B47968FD-23F0-48FB-A9BD-A758B38AE0EF}" dt="2023-09-27T12:10:16.354" v="218"/>
          <ac:grpSpMkLst>
            <pc:docMk/>
            <pc:sldMk cId="2394049481" sldId="318"/>
            <ac:grpSpMk id="53" creationId="{89615345-2658-4F24-BCCE-41E50E278183}"/>
          </ac:grpSpMkLst>
        </pc:grpChg>
        <pc:grpChg chg="add del">
          <ac:chgData name="SARNETTE Emmanuel" userId="f36feadc-a5b0-4234-9fba-114eaebe2b17" providerId="ADAL" clId="{B47968FD-23F0-48FB-A9BD-A758B38AE0EF}" dt="2023-09-27T12:10:16.354" v="218"/>
          <ac:grpSpMkLst>
            <pc:docMk/>
            <pc:sldMk cId="2394049481" sldId="318"/>
            <ac:grpSpMk id="56" creationId="{0A7A342C-226A-4085-8E64-8D09C3011771}"/>
          </ac:grpSpMkLst>
        </pc:grpChg>
        <pc:grpChg chg="add del">
          <ac:chgData name="SARNETTE Emmanuel" userId="f36feadc-a5b0-4234-9fba-114eaebe2b17" providerId="ADAL" clId="{B47968FD-23F0-48FB-A9BD-A758B38AE0EF}" dt="2023-09-27T12:10:16.354" v="218"/>
          <ac:grpSpMkLst>
            <pc:docMk/>
            <pc:sldMk cId="2394049481" sldId="318"/>
            <ac:grpSpMk id="59" creationId="{2E97DFD5-00F8-4FBE-9FB3-223FA220C64D}"/>
          </ac:grpSpMkLst>
        </pc:grpChg>
        <pc:grpChg chg="add del mod">
          <ac:chgData name="SARNETTE Emmanuel" userId="f36feadc-a5b0-4234-9fba-114eaebe2b17" providerId="ADAL" clId="{B47968FD-23F0-48FB-A9BD-A758B38AE0EF}" dt="2023-09-27T12:10:30.256" v="248"/>
          <ac:grpSpMkLst>
            <pc:docMk/>
            <pc:sldMk cId="2394049481" sldId="318"/>
            <ac:grpSpMk id="65" creationId="{DA8D215B-EEEE-40BC-85E3-130AB02B3EA6}"/>
          </ac:grpSpMkLst>
        </pc:grpChg>
        <pc:grpChg chg="add del mod">
          <ac:chgData name="SARNETTE Emmanuel" userId="f36feadc-a5b0-4234-9fba-114eaebe2b17" providerId="ADAL" clId="{B47968FD-23F0-48FB-A9BD-A758B38AE0EF}" dt="2023-09-27T12:10:30.256" v="248"/>
          <ac:grpSpMkLst>
            <pc:docMk/>
            <pc:sldMk cId="2394049481" sldId="318"/>
            <ac:grpSpMk id="77" creationId="{F3F3412B-93F7-4135-91BE-A246DCB16C66}"/>
          </ac:grpSpMkLst>
        </pc:grpChg>
        <pc:grpChg chg="add del mod">
          <ac:chgData name="SARNETTE Emmanuel" userId="f36feadc-a5b0-4234-9fba-114eaebe2b17" providerId="ADAL" clId="{B47968FD-23F0-48FB-A9BD-A758B38AE0EF}" dt="2023-09-27T12:10:30.256" v="248"/>
          <ac:grpSpMkLst>
            <pc:docMk/>
            <pc:sldMk cId="2394049481" sldId="318"/>
            <ac:grpSpMk id="82" creationId="{821BB59B-AD1E-44F7-8BA8-AB884FE2199F}"/>
          </ac:grpSpMkLst>
        </pc:grpChg>
        <pc:grpChg chg="add del mod">
          <ac:chgData name="SARNETTE Emmanuel" userId="f36feadc-a5b0-4234-9fba-114eaebe2b17" providerId="ADAL" clId="{B47968FD-23F0-48FB-A9BD-A758B38AE0EF}" dt="2023-09-27T12:10:30.256" v="248"/>
          <ac:grpSpMkLst>
            <pc:docMk/>
            <pc:sldMk cId="2394049481" sldId="318"/>
            <ac:grpSpMk id="89" creationId="{476BD4C6-CE66-4167-ACC3-4F0411F17D01}"/>
          </ac:grpSpMkLst>
        </pc:grpChg>
        <pc:grpChg chg="add del mod">
          <ac:chgData name="SARNETTE Emmanuel" userId="f36feadc-a5b0-4234-9fba-114eaebe2b17" providerId="ADAL" clId="{B47968FD-23F0-48FB-A9BD-A758B38AE0EF}" dt="2023-09-27T12:10:30.256" v="248"/>
          <ac:grpSpMkLst>
            <pc:docMk/>
            <pc:sldMk cId="2394049481" sldId="318"/>
            <ac:grpSpMk id="96" creationId="{87BFFFE2-BF56-44AC-9E50-3E8C9A9AF58A}"/>
          </ac:grpSpMkLst>
        </pc:grpChg>
        <pc:grpChg chg="add del mod">
          <ac:chgData name="SARNETTE Emmanuel" userId="f36feadc-a5b0-4234-9fba-114eaebe2b17" providerId="ADAL" clId="{B47968FD-23F0-48FB-A9BD-A758B38AE0EF}" dt="2023-09-27T12:10:30.256" v="248"/>
          <ac:grpSpMkLst>
            <pc:docMk/>
            <pc:sldMk cId="2394049481" sldId="318"/>
            <ac:grpSpMk id="101" creationId="{C5A3D45E-4A8D-48A3-8A19-469FCCB68CCC}"/>
          </ac:grpSpMkLst>
        </pc:grpChg>
        <pc:grpChg chg="add del mod">
          <ac:chgData name="SARNETTE Emmanuel" userId="f36feadc-a5b0-4234-9fba-114eaebe2b17" providerId="ADAL" clId="{B47968FD-23F0-48FB-A9BD-A758B38AE0EF}" dt="2023-09-27T12:10:30.256" v="248"/>
          <ac:grpSpMkLst>
            <pc:docMk/>
            <pc:sldMk cId="2394049481" sldId="318"/>
            <ac:grpSpMk id="113" creationId="{726ECABB-D6BE-4946-A8FF-0C77A85AFB26}"/>
          </ac:grpSpMkLst>
        </pc:grpChg>
        <pc:grpChg chg="add del mod">
          <ac:chgData name="SARNETTE Emmanuel" userId="f36feadc-a5b0-4234-9fba-114eaebe2b17" providerId="ADAL" clId="{B47968FD-23F0-48FB-A9BD-A758B38AE0EF}" dt="2023-09-27T12:10:30.256" v="248"/>
          <ac:grpSpMkLst>
            <pc:docMk/>
            <pc:sldMk cId="2394049481" sldId="318"/>
            <ac:grpSpMk id="116" creationId="{AF7FC8A7-C321-41A1-8EF1-9239D4E60C26}"/>
          </ac:grpSpMkLst>
        </pc:grpChg>
        <pc:grpChg chg="add del mod">
          <ac:chgData name="SARNETTE Emmanuel" userId="f36feadc-a5b0-4234-9fba-114eaebe2b17" providerId="ADAL" clId="{B47968FD-23F0-48FB-A9BD-A758B38AE0EF}" dt="2023-09-27T12:10:30.256" v="248"/>
          <ac:grpSpMkLst>
            <pc:docMk/>
            <pc:sldMk cId="2394049481" sldId="318"/>
            <ac:grpSpMk id="119" creationId="{18E3EAF6-7E6A-4577-9764-DE3072E397C5}"/>
          </ac:grpSpMkLst>
        </pc:grpChg>
        <pc:grpChg chg="add mod">
          <ac:chgData name="SARNETTE Emmanuel" userId="f36feadc-a5b0-4234-9fba-114eaebe2b17" providerId="ADAL" clId="{B47968FD-23F0-48FB-A9BD-A758B38AE0EF}" dt="2023-09-27T12:11:00.570" v="282" actId="14100"/>
          <ac:grpSpMkLst>
            <pc:docMk/>
            <pc:sldMk cId="2394049481" sldId="318"/>
            <ac:grpSpMk id="126" creationId="{2C331FB7-4143-4C57-9523-939043B8AA94}"/>
          </ac:grpSpMkLst>
        </pc:grpChg>
        <pc:grpChg chg="add mod">
          <ac:chgData name="SARNETTE Emmanuel" userId="f36feadc-a5b0-4234-9fba-114eaebe2b17" providerId="ADAL" clId="{B47968FD-23F0-48FB-A9BD-A758B38AE0EF}" dt="2023-09-27T12:11:00.570" v="282" actId="14100"/>
          <ac:grpSpMkLst>
            <pc:docMk/>
            <pc:sldMk cId="2394049481" sldId="318"/>
            <ac:grpSpMk id="138" creationId="{7CC32375-06C5-46C5-B6ED-2CF112E9B74E}"/>
          </ac:grpSpMkLst>
        </pc:grpChg>
        <pc:grpChg chg="add mod">
          <ac:chgData name="SARNETTE Emmanuel" userId="f36feadc-a5b0-4234-9fba-114eaebe2b17" providerId="ADAL" clId="{B47968FD-23F0-48FB-A9BD-A758B38AE0EF}" dt="2023-09-27T12:11:00.570" v="282" actId="14100"/>
          <ac:grpSpMkLst>
            <pc:docMk/>
            <pc:sldMk cId="2394049481" sldId="318"/>
            <ac:grpSpMk id="143" creationId="{FB2C33F4-B813-411C-9E3D-4354AA216AA1}"/>
          </ac:grpSpMkLst>
        </pc:grpChg>
        <pc:grpChg chg="add mod">
          <ac:chgData name="SARNETTE Emmanuel" userId="f36feadc-a5b0-4234-9fba-114eaebe2b17" providerId="ADAL" clId="{B47968FD-23F0-48FB-A9BD-A758B38AE0EF}" dt="2023-09-27T12:11:00.570" v="282" actId="14100"/>
          <ac:grpSpMkLst>
            <pc:docMk/>
            <pc:sldMk cId="2394049481" sldId="318"/>
            <ac:grpSpMk id="150" creationId="{069C4C66-5319-4E87-AD67-E0BDB18286EC}"/>
          </ac:grpSpMkLst>
        </pc:grpChg>
        <pc:grpChg chg="add mod">
          <ac:chgData name="SARNETTE Emmanuel" userId="f36feadc-a5b0-4234-9fba-114eaebe2b17" providerId="ADAL" clId="{B47968FD-23F0-48FB-A9BD-A758B38AE0EF}" dt="2023-09-27T12:11:00.570" v="282" actId="14100"/>
          <ac:grpSpMkLst>
            <pc:docMk/>
            <pc:sldMk cId="2394049481" sldId="318"/>
            <ac:grpSpMk id="157" creationId="{B5266E95-5190-424F-97D9-0C467C1A456F}"/>
          </ac:grpSpMkLst>
        </pc:grpChg>
        <pc:grpChg chg="add mod">
          <ac:chgData name="SARNETTE Emmanuel" userId="f36feadc-a5b0-4234-9fba-114eaebe2b17" providerId="ADAL" clId="{B47968FD-23F0-48FB-A9BD-A758B38AE0EF}" dt="2023-09-27T12:11:00.570" v="282" actId="14100"/>
          <ac:grpSpMkLst>
            <pc:docMk/>
            <pc:sldMk cId="2394049481" sldId="318"/>
            <ac:grpSpMk id="162" creationId="{DBCC2C8F-3788-4A7D-A385-5CF5BBADCE80}"/>
          </ac:grpSpMkLst>
        </pc:grpChg>
        <pc:grpChg chg="add mod">
          <ac:chgData name="SARNETTE Emmanuel" userId="f36feadc-a5b0-4234-9fba-114eaebe2b17" providerId="ADAL" clId="{B47968FD-23F0-48FB-A9BD-A758B38AE0EF}" dt="2023-09-27T12:11:00.570" v="282" actId="14100"/>
          <ac:grpSpMkLst>
            <pc:docMk/>
            <pc:sldMk cId="2394049481" sldId="318"/>
            <ac:grpSpMk id="175" creationId="{F3DF308A-7313-4EF9-ACA0-D62573588AA6}"/>
          </ac:grpSpMkLst>
        </pc:grpChg>
        <pc:grpChg chg="add mod">
          <ac:chgData name="SARNETTE Emmanuel" userId="f36feadc-a5b0-4234-9fba-114eaebe2b17" providerId="ADAL" clId="{B47968FD-23F0-48FB-A9BD-A758B38AE0EF}" dt="2023-09-27T12:11:14.235" v="284" actId="1076"/>
          <ac:grpSpMkLst>
            <pc:docMk/>
            <pc:sldMk cId="2394049481" sldId="318"/>
            <ac:grpSpMk id="178" creationId="{36F56618-B796-43DE-958D-31CF6179AB59}"/>
          </ac:grpSpMkLst>
        </pc:grpChg>
        <pc:grpChg chg="add mod">
          <ac:chgData name="SARNETTE Emmanuel" userId="f36feadc-a5b0-4234-9fba-114eaebe2b17" providerId="ADAL" clId="{B47968FD-23F0-48FB-A9BD-A758B38AE0EF}" dt="2023-09-27T12:11:23.640" v="286" actId="1076"/>
          <ac:grpSpMkLst>
            <pc:docMk/>
            <pc:sldMk cId="2394049481" sldId="318"/>
            <ac:grpSpMk id="181" creationId="{3369DB48-28C2-4F57-A5A3-41E822070A15}"/>
          </ac:grpSpMkLst>
        </pc:grpChg>
        <pc:cxnChg chg="add del">
          <ac:chgData name="SARNETTE Emmanuel" userId="f36feadc-a5b0-4234-9fba-114eaebe2b17" providerId="ADAL" clId="{B47968FD-23F0-48FB-A9BD-A758B38AE0EF}" dt="2023-09-27T12:10:16.354" v="218"/>
          <ac:cxnSpMkLst>
            <pc:docMk/>
            <pc:sldMk cId="2394049481" sldId="318"/>
            <ac:cxnSpMk id="46" creationId="{36A8FDC3-A7D8-40E6-AB97-164867618EFC}"/>
          </ac:cxnSpMkLst>
        </pc:cxnChg>
        <pc:cxnChg chg="add del">
          <ac:chgData name="SARNETTE Emmanuel" userId="f36feadc-a5b0-4234-9fba-114eaebe2b17" providerId="ADAL" clId="{B47968FD-23F0-48FB-A9BD-A758B38AE0EF}" dt="2023-09-27T12:10:16.354" v="218"/>
          <ac:cxnSpMkLst>
            <pc:docMk/>
            <pc:sldMk cId="2394049481" sldId="318"/>
            <ac:cxnSpMk id="47" creationId="{E78F620F-4B31-47F7-8C1E-FEE351323B03}"/>
          </ac:cxnSpMkLst>
        </pc:cxnChg>
        <pc:cxnChg chg="add del">
          <ac:chgData name="SARNETTE Emmanuel" userId="f36feadc-a5b0-4234-9fba-114eaebe2b17" providerId="ADAL" clId="{B47968FD-23F0-48FB-A9BD-A758B38AE0EF}" dt="2023-09-27T12:10:16.354" v="218"/>
          <ac:cxnSpMkLst>
            <pc:docMk/>
            <pc:sldMk cId="2394049481" sldId="318"/>
            <ac:cxnSpMk id="48" creationId="{CCCF08EC-93A3-49F6-979E-2AE27A468F31}"/>
          </ac:cxnSpMkLst>
        </pc:cxnChg>
        <pc:cxnChg chg="add del">
          <ac:chgData name="SARNETTE Emmanuel" userId="f36feadc-a5b0-4234-9fba-114eaebe2b17" providerId="ADAL" clId="{B47968FD-23F0-48FB-A9BD-A758B38AE0EF}" dt="2023-09-27T12:10:16.354" v="218"/>
          <ac:cxnSpMkLst>
            <pc:docMk/>
            <pc:sldMk cId="2394049481" sldId="318"/>
            <ac:cxnSpMk id="49" creationId="{3EB02F0C-CD07-4EC7-88B9-B6D596F7EE08}"/>
          </ac:cxnSpMkLst>
        </pc:cxnChg>
        <pc:cxnChg chg="add del mod">
          <ac:chgData name="SARNETTE Emmanuel" userId="f36feadc-a5b0-4234-9fba-114eaebe2b17" providerId="ADAL" clId="{B47968FD-23F0-48FB-A9BD-A758B38AE0EF}" dt="2023-09-27T12:10:30.256" v="248"/>
          <ac:cxnSpMkLst>
            <pc:docMk/>
            <pc:sldMk cId="2394049481" sldId="318"/>
            <ac:cxnSpMk id="106" creationId="{3AB957B7-C0DC-46C9-9191-E1404223D2BC}"/>
          </ac:cxnSpMkLst>
        </pc:cxnChg>
        <pc:cxnChg chg="add del mod">
          <ac:chgData name="SARNETTE Emmanuel" userId="f36feadc-a5b0-4234-9fba-114eaebe2b17" providerId="ADAL" clId="{B47968FD-23F0-48FB-A9BD-A758B38AE0EF}" dt="2023-09-27T12:10:30.256" v="248"/>
          <ac:cxnSpMkLst>
            <pc:docMk/>
            <pc:sldMk cId="2394049481" sldId="318"/>
            <ac:cxnSpMk id="107" creationId="{5974ABC9-AA28-453F-8E61-B2EFBA3B79C2}"/>
          </ac:cxnSpMkLst>
        </pc:cxnChg>
        <pc:cxnChg chg="add del mod">
          <ac:chgData name="SARNETTE Emmanuel" userId="f36feadc-a5b0-4234-9fba-114eaebe2b17" providerId="ADAL" clId="{B47968FD-23F0-48FB-A9BD-A758B38AE0EF}" dt="2023-09-27T12:10:30.256" v="248"/>
          <ac:cxnSpMkLst>
            <pc:docMk/>
            <pc:sldMk cId="2394049481" sldId="318"/>
            <ac:cxnSpMk id="108" creationId="{0D468C32-398A-4A3D-A4C6-A7E617020853}"/>
          </ac:cxnSpMkLst>
        </pc:cxnChg>
        <pc:cxnChg chg="add del mod">
          <ac:chgData name="SARNETTE Emmanuel" userId="f36feadc-a5b0-4234-9fba-114eaebe2b17" providerId="ADAL" clId="{B47968FD-23F0-48FB-A9BD-A758B38AE0EF}" dt="2023-09-27T12:10:30.256" v="248"/>
          <ac:cxnSpMkLst>
            <pc:docMk/>
            <pc:sldMk cId="2394049481" sldId="318"/>
            <ac:cxnSpMk id="109" creationId="{01527474-EA27-4D44-85E3-29B4AD691262}"/>
          </ac:cxnSpMkLst>
        </pc:cxnChg>
        <pc:cxnChg chg="add mod">
          <ac:chgData name="SARNETTE Emmanuel" userId="f36feadc-a5b0-4234-9fba-114eaebe2b17" providerId="ADAL" clId="{B47968FD-23F0-48FB-A9BD-A758B38AE0EF}" dt="2023-09-27T12:11:00.570" v="282" actId="14100"/>
          <ac:cxnSpMkLst>
            <pc:docMk/>
            <pc:sldMk cId="2394049481" sldId="318"/>
            <ac:cxnSpMk id="168" creationId="{927C3235-CA8E-4DF3-B7D9-2FB8608EB384}"/>
          </ac:cxnSpMkLst>
        </pc:cxnChg>
        <pc:cxnChg chg="add mod">
          <ac:chgData name="SARNETTE Emmanuel" userId="f36feadc-a5b0-4234-9fba-114eaebe2b17" providerId="ADAL" clId="{B47968FD-23F0-48FB-A9BD-A758B38AE0EF}" dt="2023-09-27T12:11:00.570" v="282" actId="14100"/>
          <ac:cxnSpMkLst>
            <pc:docMk/>
            <pc:sldMk cId="2394049481" sldId="318"/>
            <ac:cxnSpMk id="169" creationId="{7557B68E-CF38-47C5-A576-08E8224AEE48}"/>
          </ac:cxnSpMkLst>
        </pc:cxnChg>
        <pc:cxnChg chg="add mod">
          <ac:chgData name="SARNETTE Emmanuel" userId="f36feadc-a5b0-4234-9fba-114eaebe2b17" providerId="ADAL" clId="{B47968FD-23F0-48FB-A9BD-A758B38AE0EF}" dt="2023-09-27T12:11:00.570" v="282" actId="14100"/>
          <ac:cxnSpMkLst>
            <pc:docMk/>
            <pc:sldMk cId="2394049481" sldId="318"/>
            <ac:cxnSpMk id="170" creationId="{B208AC06-431C-4A1F-9C6A-0CFDAD273C19}"/>
          </ac:cxnSpMkLst>
        </pc:cxnChg>
        <pc:cxnChg chg="add mod">
          <ac:chgData name="SARNETTE Emmanuel" userId="f36feadc-a5b0-4234-9fba-114eaebe2b17" providerId="ADAL" clId="{B47968FD-23F0-48FB-A9BD-A758B38AE0EF}" dt="2023-09-27T12:11:00.570" v="282" actId="14100"/>
          <ac:cxnSpMkLst>
            <pc:docMk/>
            <pc:sldMk cId="2394049481" sldId="318"/>
            <ac:cxnSpMk id="171" creationId="{493B57EB-2426-4CFD-A758-7EA8193856D0}"/>
          </ac:cxnSpMkLst>
        </pc:cxnChg>
      </pc:sldChg>
      <pc:sldChg chg="addSp delSp modSp add">
        <pc:chgData name="SARNETTE Emmanuel" userId="f36feadc-a5b0-4234-9fba-114eaebe2b17" providerId="ADAL" clId="{B47968FD-23F0-48FB-A9BD-A758B38AE0EF}" dt="2023-09-27T12:13:03.121" v="293" actId="1076"/>
        <pc:sldMkLst>
          <pc:docMk/>
          <pc:sldMk cId="2597139765" sldId="319"/>
        </pc:sldMkLst>
        <pc:spChg chg="mod">
          <ac:chgData name="SARNETTE Emmanuel" userId="f36feadc-a5b0-4234-9fba-114eaebe2b17" providerId="ADAL" clId="{B47968FD-23F0-48FB-A9BD-A758B38AE0EF}" dt="2023-09-27T12:12:02.039" v="290"/>
          <ac:spMkLst>
            <pc:docMk/>
            <pc:sldMk cId="2597139765" sldId="319"/>
            <ac:spMk id="3" creationId="{61B1E257-47A4-4AAF-8399-6D80ECF8C652}"/>
          </ac:spMkLst>
        </pc:spChg>
        <pc:spChg chg="del">
          <ac:chgData name="SARNETTE Emmanuel" userId="f36feadc-a5b0-4234-9fba-114eaebe2b17" providerId="ADAL" clId="{B47968FD-23F0-48FB-A9BD-A758B38AE0EF}" dt="2023-09-27T12:12:39.810" v="291" actId="478"/>
          <ac:spMkLst>
            <pc:docMk/>
            <pc:sldMk cId="2597139765" sldId="319"/>
            <ac:spMk id="4" creationId="{893EB371-0E35-4F6F-99CB-6DED3DC1A5D5}"/>
          </ac:spMkLst>
        </pc:spChg>
        <pc:spChg chg="add mod">
          <ac:chgData name="SARNETTE Emmanuel" userId="f36feadc-a5b0-4234-9fba-114eaebe2b17" providerId="ADAL" clId="{B47968FD-23F0-48FB-A9BD-A758B38AE0EF}" dt="2023-09-27T12:13:03.121" v="293" actId="1076"/>
          <ac:spMkLst>
            <pc:docMk/>
            <pc:sldMk cId="2597139765" sldId="319"/>
            <ac:spMk id="5" creationId="{B745E645-D743-4E9D-91DF-9FF707A40380}"/>
          </ac:spMkLst>
        </pc:spChg>
        <pc:spChg chg="add mod">
          <ac:chgData name="SARNETTE Emmanuel" userId="f36feadc-a5b0-4234-9fba-114eaebe2b17" providerId="ADAL" clId="{B47968FD-23F0-48FB-A9BD-A758B38AE0EF}" dt="2023-09-27T12:13:03.121" v="293" actId="1076"/>
          <ac:spMkLst>
            <pc:docMk/>
            <pc:sldMk cId="2597139765" sldId="319"/>
            <ac:spMk id="6" creationId="{CB9C2551-D1E5-4B4B-9C64-2296250E8D89}"/>
          </ac:spMkLst>
        </pc:spChg>
        <pc:spChg chg="add mod">
          <ac:chgData name="SARNETTE Emmanuel" userId="f36feadc-a5b0-4234-9fba-114eaebe2b17" providerId="ADAL" clId="{B47968FD-23F0-48FB-A9BD-A758B38AE0EF}" dt="2023-09-27T12:13:03.121" v="293" actId="1076"/>
          <ac:spMkLst>
            <pc:docMk/>
            <pc:sldMk cId="2597139765" sldId="319"/>
            <ac:spMk id="10" creationId="{95EBF36F-021D-4E18-819E-464107B2D2DA}"/>
          </ac:spMkLst>
        </pc:spChg>
        <pc:picChg chg="add mod">
          <ac:chgData name="SARNETTE Emmanuel" userId="f36feadc-a5b0-4234-9fba-114eaebe2b17" providerId="ADAL" clId="{B47968FD-23F0-48FB-A9BD-A758B38AE0EF}" dt="2023-09-27T12:13:03.121" v="293" actId="1076"/>
          <ac:picMkLst>
            <pc:docMk/>
            <pc:sldMk cId="2597139765" sldId="319"/>
            <ac:picMk id="7" creationId="{43B43BA1-4C11-4A83-A84D-1D5E6043FABB}"/>
          </ac:picMkLst>
        </pc:picChg>
        <pc:picChg chg="add mod">
          <ac:chgData name="SARNETTE Emmanuel" userId="f36feadc-a5b0-4234-9fba-114eaebe2b17" providerId="ADAL" clId="{B47968FD-23F0-48FB-A9BD-A758B38AE0EF}" dt="2023-09-27T12:13:03.121" v="293" actId="1076"/>
          <ac:picMkLst>
            <pc:docMk/>
            <pc:sldMk cId="2597139765" sldId="319"/>
            <ac:picMk id="8" creationId="{6232CA2F-7EAD-4D7E-B77F-456270D3D4C8}"/>
          </ac:picMkLst>
        </pc:picChg>
        <pc:picChg chg="add mod">
          <ac:chgData name="SARNETTE Emmanuel" userId="f36feadc-a5b0-4234-9fba-114eaebe2b17" providerId="ADAL" clId="{B47968FD-23F0-48FB-A9BD-A758B38AE0EF}" dt="2023-09-27T12:13:03.121" v="293" actId="1076"/>
          <ac:picMkLst>
            <pc:docMk/>
            <pc:sldMk cId="2597139765" sldId="319"/>
            <ac:picMk id="9" creationId="{DAAB4912-CD63-447A-A378-BD8BF5B07FF2}"/>
          </ac:picMkLst>
        </pc:picChg>
      </pc:sldChg>
      <pc:sldChg chg="modSp add">
        <pc:chgData name="SARNETTE Emmanuel" userId="f36feadc-a5b0-4234-9fba-114eaebe2b17" providerId="ADAL" clId="{B47968FD-23F0-48FB-A9BD-A758B38AE0EF}" dt="2023-09-27T12:15:11.859" v="343" actId="20577"/>
        <pc:sldMkLst>
          <pc:docMk/>
          <pc:sldMk cId="3489762044" sldId="320"/>
        </pc:sldMkLst>
        <pc:spChg chg="mod">
          <ac:chgData name="SARNETTE Emmanuel" userId="f36feadc-a5b0-4234-9fba-114eaebe2b17" providerId="ADAL" clId="{B47968FD-23F0-48FB-A9BD-A758B38AE0EF}" dt="2023-09-27T12:13:30.907" v="298" actId="6549"/>
          <ac:spMkLst>
            <pc:docMk/>
            <pc:sldMk cId="3489762044" sldId="320"/>
            <ac:spMk id="3" creationId="{0093B00C-2886-4781-8E94-FF1859372028}"/>
          </ac:spMkLst>
        </pc:spChg>
        <pc:spChg chg="mod">
          <ac:chgData name="SARNETTE Emmanuel" userId="f36feadc-a5b0-4234-9fba-114eaebe2b17" providerId="ADAL" clId="{B47968FD-23F0-48FB-A9BD-A758B38AE0EF}" dt="2023-09-27T12:15:11.859" v="343" actId="20577"/>
          <ac:spMkLst>
            <pc:docMk/>
            <pc:sldMk cId="3489762044" sldId="320"/>
            <ac:spMk id="4" creationId="{1A9E2299-2604-4C21-AD69-810EA10FE4FA}"/>
          </ac:spMkLst>
        </pc:spChg>
      </pc:sldChg>
      <pc:sldChg chg="modSp add ord">
        <pc:chgData name="SARNETTE Emmanuel" userId="f36feadc-a5b0-4234-9fba-114eaebe2b17" providerId="ADAL" clId="{B47968FD-23F0-48FB-A9BD-A758B38AE0EF}" dt="2023-09-27T12:17:19.600" v="357"/>
        <pc:sldMkLst>
          <pc:docMk/>
          <pc:sldMk cId="4138692611" sldId="321"/>
        </pc:sldMkLst>
        <pc:spChg chg="mod">
          <ac:chgData name="SARNETTE Emmanuel" userId="f36feadc-a5b0-4234-9fba-114eaebe2b17" providerId="ADAL" clId="{B47968FD-23F0-48FB-A9BD-A758B38AE0EF}" dt="2023-09-27T12:15:43.479" v="350" actId="20577"/>
          <ac:spMkLst>
            <pc:docMk/>
            <pc:sldMk cId="4138692611" sldId="321"/>
            <ac:spMk id="2" creationId="{A87A4F29-DB0F-4328-85BA-05BD4C69630F}"/>
          </ac:spMkLst>
        </pc:spChg>
        <pc:spChg chg="mod">
          <ac:chgData name="SARNETTE Emmanuel" userId="f36feadc-a5b0-4234-9fba-114eaebe2b17" providerId="ADAL" clId="{B47968FD-23F0-48FB-A9BD-A758B38AE0EF}" dt="2023-09-27T12:17:19.600" v="357"/>
          <ac:spMkLst>
            <pc:docMk/>
            <pc:sldMk cId="4138692611" sldId="321"/>
            <ac:spMk id="3" creationId="{C872AD99-4F3A-4A5F-9AB7-46338222070F}"/>
          </ac:spMkLst>
        </pc:spChg>
      </pc:sldChg>
      <pc:sldChg chg="addSp delSp modSp add ord">
        <pc:chgData name="SARNETTE Emmanuel" userId="f36feadc-a5b0-4234-9fba-114eaebe2b17" providerId="ADAL" clId="{B47968FD-23F0-48FB-A9BD-A758B38AE0EF}" dt="2023-09-27T12:18:09.253" v="365" actId="1076"/>
        <pc:sldMkLst>
          <pc:docMk/>
          <pc:sldMk cId="2921267958" sldId="322"/>
        </pc:sldMkLst>
        <pc:spChg chg="mod">
          <ac:chgData name="SARNETTE Emmanuel" userId="f36feadc-a5b0-4234-9fba-114eaebe2b17" providerId="ADAL" clId="{B47968FD-23F0-48FB-A9BD-A758B38AE0EF}" dt="2023-09-27T12:17:47.434" v="361"/>
          <ac:spMkLst>
            <pc:docMk/>
            <pc:sldMk cId="2921267958" sldId="322"/>
            <ac:spMk id="3" creationId="{3BCAA8F4-80E6-4D96-9348-B8BE7B4AD6CD}"/>
          </ac:spMkLst>
        </pc:spChg>
        <pc:spChg chg="del">
          <ac:chgData name="SARNETTE Emmanuel" userId="f36feadc-a5b0-4234-9fba-114eaebe2b17" providerId="ADAL" clId="{B47968FD-23F0-48FB-A9BD-A758B38AE0EF}" dt="2023-09-27T12:17:49.898" v="362" actId="478"/>
          <ac:spMkLst>
            <pc:docMk/>
            <pc:sldMk cId="2921267958" sldId="322"/>
            <ac:spMk id="4" creationId="{3F631E92-BEE6-4D8B-89E7-82A9E6572CA9}"/>
          </ac:spMkLst>
        </pc:spChg>
        <pc:graphicFrameChg chg="add mod">
          <ac:chgData name="SARNETTE Emmanuel" userId="f36feadc-a5b0-4234-9fba-114eaebe2b17" providerId="ADAL" clId="{B47968FD-23F0-48FB-A9BD-A758B38AE0EF}" dt="2023-09-27T12:18:09.253" v="365" actId="1076"/>
          <ac:graphicFrameMkLst>
            <pc:docMk/>
            <pc:sldMk cId="2921267958" sldId="322"/>
            <ac:graphicFrameMk id="5" creationId="{DD7C9245-24AB-42C4-9557-3C7F1592B144}"/>
          </ac:graphicFrameMkLst>
        </pc:graphicFrameChg>
      </pc:sldChg>
      <pc:sldChg chg="addSp delSp modSp add">
        <pc:chgData name="SARNETTE Emmanuel" userId="f36feadc-a5b0-4234-9fba-114eaebe2b17" providerId="ADAL" clId="{B47968FD-23F0-48FB-A9BD-A758B38AE0EF}" dt="2023-09-27T12:53:46.760" v="793"/>
        <pc:sldMkLst>
          <pc:docMk/>
          <pc:sldMk cId="3573241419" sldId="323"/>
        </pc:sldMkLst>
        <pc:spChg chg="del mod">
          <ac:chgData name="SARNETTE Emmanuel" userId="f36feadc-a5b0-4234-9fba-114eaebe2b17" providerId="ADAL" clId="{B47968FD-23F0-48FB-A9BD-A758B38AE0EF}" dt="2023-09-27T12:18:35.823" v="368"/>
          <ac:spMkLst>
            <pc:docMk/>
            <pc:sldMk cId="3573241419" sldId="323"/>
            <ac:spMk id="3" creationId="{51B1ADEB-9591-480D-9E63-DC75D8CF19B4}"/>
          </ac:spMkLst>
        </pc:spChg>
        <pc:spChg chg="del">
          <ac:chgData name="SARNETTE Emmanuel" userId="f36feadc-a5b0-4234-9fba-114eaebe2b17" providerId="ADAL" clId="{B47968FD-23F0-48FB-A9BD-A758B38AE0EF}" dt="2023-09-27T12:18:35.823" v="368"/>
          <ac:spMkLst>
            <pc:docMk/>
            <pc:sldMk cId="3573241419" sldId="323"/>
            <ac:spMk id="4" creationId="{D5D1995B-E715-45BC-A154-5C89648068E3}"/>
          </ac:spMkLst>
        </pc:spChg>
        <pc:spChg chg="add mod">
          <ac:chgData name="SARNETTE Emmanuel" userId="f36feadc-a5b0-4234-9fba-114eaebe2b17" providerId="ADAL" clId="{B47968FD-23F0-48FB-A9BD-A758B38AE0EF}" dt="2023-09-27T12:53:46.760" v="793"/>
          <ac:spMkLst>
            <pc:docMk/>
            <pc:sldMk cId="3573241419" sldId="323"/>
            <ac:spMk id="5" creationId="{7AB983CF-63E6-4E88-807B-DDE0F515B6D1}"/>
          </ac:spMkLst>
        </pc:spChg>
        <pc:spChg chg="add mod">
          <ac:chgData name="SARNETTE Emmanuel" userId="f36feadc-a5b0-4234-9fba-114eaebe2b17" providerId="ADAL" clId="{B47968FD-23F0-48FB-A9BD-A758B38AE0EF}" dt="2023-09-27T12:19:40.370" v="378" actId="20577"/>
          <ac:spMkLst>
            <pc:docMk/>
            <pc:sldMk cId="3573241419" sldId="323"/>
            <ac:spMk id="6" creationId="{9FC27D83-6484-4DC2-8B05-316CF3B1DC56}"/>
          </ac:spMkLst>
        </pc:spChg>
        <pc:spChg chg="add del mod">
          <ac:chgData name="SARNETTE Emmanuel" userId="f36feadc-a5b0-4234-9fba-114eaebe2b17" providerId="ADAL" clId="{B47968FD-23F0-48FB-A9BD-A758B38AE0EF}" dt="2023-09-27T12:19:23.831" v="371" actId="931"/>
          <ac:spMkLst>
            <pc:docMk/>
            <pc:sldMk cId="3573241419" sldId="323"/>
            <ac:spMk id="7" creationId="{E125942E-84CA-430C-8E1A-24ED5F4EA6E3}"/>
          </ac:spMkLst>
        </pc:spChg>
        <pc:spChg chg="add mod">
          <ac:chgData name="SARNETTE Emmanuel" userId="f36feadc-a5b0-4234-9fba-114eaebe2b17" providerId="ADAL" clId="{B47968FD-23F0-48FB-A9BD-A758B38AE0EF}" dt="2023-09-27T12:20:15.986" v="382" actId="20577"/>
          <ac:spMkLst>
            <pc:docMk/>
            <pc:sldMk cId="3573241419" sldId="323"/>
            <ac:spMk id="8" creationId="{7F516E45-6234-4142-9E29-32FC68BA3C81}"/>
          </ac:spMkLst>
        </pc:spChg>
        <pc:spChg chg="add del mod">
          <ac:chgData name="SARNETTE Emmanuel" userId="f36feadc-a5b0-4234-9fba-114eaebe2b17" providerId="ADAL" clId="{B47968FD-23F0-48FB-A9BD-A758B38AE0EF}" dt="2023-09-27T12:19:28.305" v="374" actId="931"/>
          <ac:spMkLst>
            <pc:docMk/>
            <pc:sldMk cId="3573241419" sldId="323"/>
            <ac:spMk id="9" creationId="{5112349E-018C-473D-8CD9-345D04D09AB1}"/>
          </ac:spMkLst>
        </pc:spChg>
        <pc:picChg chg="add mod">
          <ac:chgData name="SARNETTE Emmanuel" userId="f36feadc-a5b0-4234-9fba-114eaebe2b17" providerId="ADAL" clId="{B47968FD-23F0-48FB-A9BD-A758B38AE0EF}" dt="2023-09-27T12:19:24.404" v="373" actId="962"/>
          <ac:picMkLst>
            <pc:docMk/>
            <pc:sldMk cId="3573241419" sldId="323"/>
            <ac:picMk id="11" creationId="{67613B15-0962-46B5-8864-C11FEF3FE72A}"/>
          </ac:picMkLst>
        </pc:picChg>
        <pc:picChg chg="add mod">
          <ac:chgData name="SARNETTE Emmanuel" userId="f36feadc-a5b0-4234-9fba-114eaebe2b17" providerId="ADAL" clId="{B47968FD-23F0-48FB-A9BD-A758B38AE0EF}" dt="2023-09-27T12:19:28.781" v="376" actId="962"/>
          <ac:picMkLst>
            <pc:docMk/>
            <pc:sldMk cId="3573241419" sldId="323"/>
            <ac:picMk id="13" creationId="{E648343A-E59A-43E5-BC13-3E8E50119501}"/>
          </ac:picMkLst>
        </pc:picChg>
      </pc:sldChg>
      <pc:sldChg chg="addSp delSp modSp add del">
        <pc:chgData name="SARNETTE Emmanuel" userId="f36feadc-a5b0-4234-9fba-114eaebe2b17" providerId="ADAL" clId="{B47968FD-23F0-48FB-A9BD-A758B38AE0EF}" dt="2023-09-27T12:21:31.473" v="396" actId="2696"/>
        <pc:sldMkLst>
          <pc:docMk/>
          <pc:sldMk cId="8837141" sldId="324"/>
        </pc:sldMkLst>
        <pc:spChg chg="del">
          <ac:chgData name="SARNETTE Emmanuel" userId="f36feadc-a5b0-4234-9fba-114eaebe2b17" providerId="ADAL" clId="{B47968FD-23F0-48FB-A9BD-A758B38AE0EF}" dt="2023-09-27T12:20:46.166" v="385"/>
          <ac:spMkLst>
            <pc:docMk/>
            <pc:sldMk cId="8837141" sldId="324"/>
            <ac:spMk id="3" creationId="{2D56D85A-CB97-4FA3-BC0A-E32BF943FFF1}"/>
          </ac:spMkLst>
        </pc:spChg>
        <pc:spChg chg="del">
          <ac:chgData name="SARNETTE Emmanuel" userId="f36feadc-a5b0-4234-9fba-114eaebe2b17" providerId="ADAL" clId="{B47968FD-23F0-48FB-A9BD-A758B38AE0EF}" dt="2023-09-27T12:20:46.166" v="385"/>
          <ac:spMkLst>
            <pc:docMk/>
            <pc:sldMk cId="8837141" sldId="324"/>
            <ac:spMk id="4" creationId="{1A60605E-B76D-4B06-BB32-AE089C114529}"/>
          </ac:spMkLst>
        </pc:spChg>
        <pc:spChg chg="del">
          <ac:chgData name="SARNETTE Emmanuel" userId="f36feadc-a5b0-4234-9fba-114eaebe2b17" providerId="ADAL" clId="{B47968FD-23F0-48FB-A9BD-A758B38AE0EF}" dt="2023-09-27T12:20:46.166" v="385"/>
          <ac:spMkLst>
            <pc:docMk/>
            <pc:sldMk cId="8837141" sldId="324"/>
            <ac:spMk id="5" creationId="{A6E08DFF-B83A-44E0-8074-274E0BF66F1A}"/>
          </ac:spMkLst>
        </pc:spChg>
        <pc:spChg chg="del">
          <ac:chgData name="SARNETTE Emmanuel" userId="f36feadc-a5b0-4234-9fba-114eaebe2b17" providerId="ADAL" clId="{B47968FD-23F0-48FB-A9BD-A758B38AE0EF}" dt="2023-09-27T12:20:46.166" v="385"/>
          <ac:spMkLst>
            <pc:docMk/>
            <pc:sldMk cId="8837141" sldId="324"/>
            <ac:spMk id="6" creationId="{FD44BCFC-AC7A-40E6-A5A5-41DF6139BE0B}"/>
          </ac:spMkLst>
        </pc:spChg>
        <pc:spChg chg="del mod">
          <ac:chgData name="SARNETTE Emmanuel" userId="f36feadc-a5b0-4234-9fba-114eaebe2b17" providerId="ADAL" clId="{B47968FD-23F0-48FB-A9BD-A758B38AE0EF}" dt="2023-09-27T12:20:46.166" v="385"/>
          <ac:spMkLst>
            <pc:docMk/>
            <pc:sldMk cId="8837141" sldId="324"/>
            <ac:spMk id="7" creationId="{00E907F7-9D98-47EE-B475-32CF7352FD88}"/>
          </ac:spMkLst>
        </pc:spChg>
        <pc:spChg chg="add mod">
          <ac:chgData name="SARNETTE Emmanuel" userId="f36feadc-a5b0-4234-9fba-114eaebe2b17" providerId="ADAL" clId="{B47968FD-23F0-48FB-A9BD-A758B38AE0EF}" dt="2023-09-27T12:20:46.166" v="385"/>
          <ac:spMkLst>
            <pc:docMk/>
            <pc:sldMk cId="8837141" sldId="324"/>
            <ac:spMk id="8" creationId="{75D111D3-9840-4BA4-A40E-FDB6174D17B4}"/>
          </ac:spMkLst>
        </pc:spChg>
        <pc:spChg chg="add del mod">
          <ac:chgData name="SARNETTE Emmanuel" userId="f36feadc-a5b0-4234-9fba-114eaebe2b17" providerId="ADAL" clId="{B47968FD-23F0-48FB-A9BD-A758B38AE0EF}" dt="2023-09-27T12:21:03.326" v="386" actId="931"/>
          <ac:spMkLst>
            <pc:docMk/>
            <pc:sldMk cId="8837141" sldId="324"/>
            <ac:spMk id="9" creationId="{66C531F8-0AB1-4E23-839E-18B40FD3E68C}"/>
          </ac:spMkLst>
        </pc:spChg>
        <pc:picChg chg="add mod">
          <ac:chgData name="SARNETTE Emmanuel" userId="f36feadc-a5b0-4234-9fba-114eaebe2b17" providerId="ADAL" clId="{B47968FD-23F0-48FB-A9BD-A758B38AE0EF}" dt="2023-09-27T12:21:15.829" v="395" actId="1076"/>
          <ac:picMkLst>
            <pc:docMk/>
            <pc:sldMk cId="8837141" sldId="324"/>
            <ac:picMk id="11" creationId="{D9E30BEF-67E0-493D-B997-6AE9D1F07D90}"/>
          </ac:picMkLst>
        </pc:picChg>
      </pc:sldChg>
      <pc:sldChg chg="addSp delSp modSp add">
        <pc:chgData name="SARNETTE Emmanuel" userId="f36feadc-a5b0-4234-9fba-114eaebe2b17" providerId="ADAL" clId="{B47968FD-23F0-48FB-A9BD-A758B38AE0EF}" dt="2023-09-27T12:53:50.402" v="794"/>
        <pc:sldMkLst>
          <pc:docMk/>
          <pc:sldMk cId="3789972177" sldId="324"/>
        </pc:sldMkLst>
        <pc:spChg chg="mod">
          <ac:chgData name="SARNETTE Emmanuel" userId="f36feadc-a5b0-4234-9fba-114eaebe2b17" providerId="ADAL" clId="{B47968FD-23F0-48FB-A9BD-A758B38AE0EF}" dt="2023-09-27T12:22:37.853" v="435" actId="20577"/>
          <ac:spMkLst>
            <pc:docMk/>
            <pc:sldMk cId="3789972177" sldId="324"/>
            <ac:spMk id="3" creationId="{3ACCB575-5C03-40E5-BAB3-87665C4BCF98}"/>
          </ac:spMkLst>
        </pc:spChg>
        <pc:spChg chg="del">
          <ac:chgData name="SARNETTE Emmanuel" userId="f36feadc-a5b0-4234-9fba-114eaebe2b17" providerId="ADAL" clId="{B47968FD-23F0-48FB-A9BD-A758B38AE0EF}" dt="2023-09-27T12:22:00.493" v="404" actId="931"/>
          <ac:spMkLst>
            <pc:docMk/>
            <pc:sldMk cId="3789972177" sldId="324"/>
            <ac:spMk id="4" creationId="{B4DE7760-E5A9-4D52-B842-2DEB057BD8E6}"/>
          </ac:spMkLst>
        </pc:spChg>
        <pc:spChg chg="mod">
          <ac:chgData name="SARNETTE Emmanuel" userId="f36feadc-a5b0-4234-9fba-114eaebe2b17" providerId="ADAL" clId="{B47968FD-23F0-48FB-A9BD-A758B38AE0EF}" dt="2023-09-27T12:22:10.747" v="418" actId="5793"/>
          <ac:spMkLst>
            <pc:docMk/>
            <pc:sldMk cId="3789972177" sldId="324"/>
            <ac:spMk id="5" creationId="{A2C2B7AD-F258-437B-87DC-CAA3F9DF18AA}"/>
          </ac:spMkLst>
        </pc:spChg>
        <pc:spChg chg="del">
          <ac:chgData name="SARNETTE Emmanuel" userId="f36feadc-a5b0-4234-9fba-114eaebe2b17" providerId="ADAL" clId="{B47968FD-23F0-48FB-A9BD-A758B38AE0EF}" dt="2023-09-27T12:22:03.070" v="407" actId="931"/>
          <ac:spMkLst>
            <pc:docMk/>
            <pc:sldMk cId="3789972177" sldId="324"/>
            <ac:spMk id="6" creationId="{9D0EC434-EB2E-4441-8DEC-86AAE2E85408}"/>
          </ac:spMkLst>
        </pc:spChg>
        <pc:spChg chg="mod">
          <ac:chgData name="SARNETTE Emmanuel" userId="f36feadc-a5b0-4234-9fba-114eaebe2b17" providerId="ADAL" clId="{B47968FD-23F0-48FB-A9BD-A758B38AE0EF}" dt="2023-09-27T12:53:50.402" v="794"/>
          <ac:spMkLst>
            <pc:docMk/>
            <pc:sldMk cId="3789972177" sldId="324"/>
            <ac:spMk id="7" creationId="{EE508938-1628-4A80-B197-065872BBD46C}"/>
          </ac:spMkLst>
        </pc:spChg>
        <pc:picChg chg="add mod">
          <ac:chgData name="SARNETTE Emmanuel" userId="f36feadc-a5b0-4234-9fba-114eaebe2b17" providerId="ADAL" clId="{B47968FD-23F0-48FB-A9BD-A758B38AE0EF}" dt="2023-09-27T12:22:00.902" v="406" actId="962"/>
          <ac:picMkLst>
            <pc:docMk/>
            <pc:sldMk cId="3789972177" sldId="324"/>
            <ac:picMk id="9" creationId="{CCB7E774-2539-4323-91E5-E730D77019DF}"/>
          </ac:picMkLst>
        </pc:picChg>
        <pc:picChg chg="add mod">
          <ac:chgData name="SARNETTE Emmanuel" userId="f36feadc-a5b0-4234-9fba-114eaebe2b17" providerId="ADAL" clId="{B47968FD-23F0-48FB-A9BD-A758B38AE0EF}" dt="2023-09-27T12:22:03.561" v="409" actId="962"/>
          <ac:picMkLst>
            <pc:docMk/>
            <pc:sldMk cId="3789972177" sldId="324"/>
            <ac:picMk id="11" creationId="{EF958FAD-5D85-48AA-A8BE-8BCA8C49A573}"/>
          </ac:picMkLst>
        </pc:picChg>
      </pc:sldChg>
      <pc:sldChg chg="addSp delSp modSp add modAnim">
        <pc:chgData name="SARNETTE Emmanuel" userId="f36feadc-a5b0-4234-9fba-114eaebe2b17" providerId="ADAL" clId="{B47968FD-23F0-48FB-A9BD-A758B38AE0EF}" dt="2023-09-27T12:54:04.555" v="796"/>
        <pc:sldMkLst>
          <pc:docMk/>
          <pc:sldMk cId="4241904847" sldId="325"/>
        </pc:sldMkLst>
        <pc:spChg chg="mod">
          <ac:chgData name="SARNETTE Emmanuel" userId="f36feadc-a5b0-4234-9fba-114eaebe2b17" providerId="ADAL" clId="{B47968FD-23F0-48FB-A9BD-A758B38AE0EF}" dt="2023-09-27T12:54:04.555" v="796"/>
          <ac:spMkLst>
            <pc:docMk/>
            <pc:sldMk cId="4241904847" sldId="325"/>
            <ac:spMk id="3" creationId="{60D6F2FD-9795-48A4-9336-F11911DEBFBC}"/>
          </ac:spMkLst>
        </pc:spChg>
        <pc:spChg chg="mod">
          <ac:chgData name="SARNETTE Emmanuel" userId="f36feadc-a5b0-4234-9fba-114eaebe2b17" providerId="ADAL" clId="{B47968FD-23F0-48FB-A9BD-A758B38AE0EF}" dt="2023-09-27T12:30:26.469" v="482" actId="14100"/>
          <ac:spMkLst>
            <pc:docMk/>
            <pc:sldMk cId="4241904847" sldId="325"/>
            <ac:spMk id="4" creationId="{DB1B0907-F5ED-43AC-995F-96BD07D44596}"/>
          </ac:spMkLst>
        </pc:spChg>
        <pc:spChg chg="del">
          <ac:chgData name="SARNETTE Emmanuel" userId="f36feadc-a5b0-4234-9fba-114eaebe2b17" providerId="ADAL" clId="{B47968FD-23F0-48FB-A9BD-A758B38AE0EF}" dt="2023-09-27T12:31:02.104" v="483" actId="478"/>
          <ac:spMkLst>
            <pc:docMk/>
            <pc:sldMk cId="4241904847" sldId="325"/>
            <ac:spMk id="5" creationId="{674C26DB-BF56-44AD-B067-701214B51DD7}"/>
          </ac:spMkLst>
        </pc:spChg>
        <pc:picChg chg="add mod">
          <ac:chgData name="SARNETTE Emmanuel" userId="f36feadc-a5b0-4234-9fba-114eaebe2b17" providerId="ADAL" clId="{B47968FD-23F0-48FB-A9BD-A758B38AE0EF}" dt="2023-09-27T12:37:30.917" v="570" actId="14100"/>
          <ac:picMkLst>
            <pc:docMk/>
            <pc:sldMk cId="4241904847" sldId="325"/>
            <ac:picMk id="7" creationId="{0EC46AFD-B2F9-4B9F-B226-68E875FC7FC5}"/>
          </ac:picMkLst>
        </pc:picChg>
        <pc:picChg chg="add mod">
          <ac:chgData name="SARNETTE Emmanuel" userId="f36feadc-a5b0-4234-9fba-114eaebe2b17" providerId="ADAL" clId="{B47968FD-23F0-48FB-A9BD-A758B38AE0EF}" dt="2023-09-27T12:36:29.364" v="520" actId="1076"/>
          <ac:picMkLst>
            <pc:docMk/>
            <pc:sldMk cId="4241904847" sldId="325"/>
            <ac:picMk id="9" creationId="{33771170-13FD-40DD-9BBC-BF1C13852692}"/>
          </ac:picMkLst>
        </pc:picChg>
        <pc:picChg chg="add mod">
          <ac:chgData name="SARNETTE Emmanuel" userId="f36feadc-a5b0-4234-9fba-114eaebe2b17" providerId="ADAL" clId="{B47968FD-23F0-48FB-A9BD-A758B38AE0EF}" dt="2023-09-27T12:36:41.349" v="523" actId="1076"/>
          <ac:picMkLst>
            <pc:docMk/>
            <pc:sldMk cId="4241904847" sldId="325"/>
            <ac:picMk id="11" creationId="{98105290-2D84-4D81-A359-3BF7314F8DFB}"/>
          </ac:picMkLst>
        </pc:picChg>
        <pc:picChg chg="add mod">
          <ac:chgData name="SARNETTE Emmanuel" userId="f36feadc-a5b0-4234-9fba-114eaebe2b17" providerId="ADAL" clId="{B47968FD-23F0-48FB-A9BD-A758B38AE0EF}" dt="2023-09-27T12:37:35.253" v="571" actId="14100"/>
          <ac:picMkLst>
            <pc:docMk/>
            <pc:sldMk cId="4241904847" sldId="325"/>
            <ac:picMk id="13" creationId="{9331006C-BAD2-4A69-B5CF-3912B339B543}"/>
          </ac:picMkLst>
        </pc:picChg>
        <pc:picChg chg="add mod ord">
          <ac:chgData name="SARNETTE Emmanuel" userId="f36feadc-a5b0-4234-9fba-114eaebe2b17" providerId="ADAL" clId="{B47968FD-23F0-48FB-A9BD-A758B38AE0EF}" dt="2023-09-27T12:36:37.279" v="522" actId="171"/>
          <ac:picMkLst>
            <pc:docMk/>
            <pc:sldMk cId="4241904847" sldId="325"/>
            <ac:picMk id="15" creationId="{8FAA3A52-2169-41D6-83D1-07F20847803E}"/>
          </ac:picMkLst>
        </pc:picChg>
      </pc:sldChg>
      <pc:sldChg chg="addSp delSp modSp add">
        <pc:chgData name="SARNETTE Emmanuel" userId="f36feadc-a5b0-4234-9fba-114eaebe2b17" providerId="ADAL" clId="{B47968FD-23F0-48FB-A9BD-A758B38AE0EF}" dt="2023-09-27T12:38:53.882" v="580"/>
        <pc:sldMkLst>
          <pc:docMk/>
          <pc:sldMk cId="2433323662" sldId="326"/>
        </pc:sldMkLst>
        <pc:spChg chg="del mod">
          <ac:chgData name="SARNETTE Emmanuel" userId="f36feadc-a5b0-4234-9fba-114eaebe2b17" providerId="ADAL" clId="{B47968FD-23F0-48FB-A9BD-A758B38AE0EF}" dt="2023-09-27T12:38:34.127" v="574"/>
          <ac:spMkLst>
            <pc:docMk/>
            <pc:sldMk cId="2433323662" sldId="326"/>
            <ac:spMk id="3" creationId="{1F60CD45-F3C0-44EF-96C7-E0A216679C25}"/>
          </ac:spMkLst>
        </pc:spChg>
        <pc:spChg chg="del">
          <ac:chgData name="SARNETTE Emmanuel" userId="f36feadc-a5b0-4234-9fba-114eaebe2b17" providerId="ADAL" clId="{B47968FD-23F0-48FB-A9BD-A758B38AE0EF}" dt="2023-09-27T12:38:34.127" v="574"/>
          <ac:spMkLst>
            <pc:docMk/>
            <pc:sldMk cId="2433323662" sldId="326"/>
            <ac:spMk id="4" creationId="{D721E655-EECB-4F62-B547-090EDE27312B}"/>
          </ac:spMkLst>
        </pc:spChg>
        <pc:spChg chg="del">
          <ac:chgData name="SARNETTE Emmanuel" userId="f36feadc-a5b0-4234-9fba-114eaebe2b17" providerId="ADAL" clId="{B47968FD-23F0-48FB-A9BD-A758B38AE0EF}" dt="2023-09-27T12:38:34.127" v="574"/>
          <ac:spMkLst>
            <pc:docMk/>
            <pc:sldMk cId="2433323662" sldId="326"/>
            <ac:spMk id="5" creationId="{EF94B6BD-BEC9-4F90-9AFF-2DF602B9661A}"/>
          </ac:spMkLst>
        </pc:spChg>
        <pc:spChg chg="add mod">
          <ac:chgData name="SARNETTE Emmanuel" userId="f36feadc-a5b0-4234-9fba-114eaebe2b17" providerId="ADAL" clId="{B47968FD-23F0-48FB-A9BD-A758B38AE0EF}" dt="2023-09-27T12:38:42.175" v="576"/>
          <ac:spMkLst>
            <pc:docMk/>
            <pc:sldMk cId="2433323662" sldId="326"/>
            <ac:spMk id="6" creationId="{1EF958E7-D7A3-4508-A1EF-936B0EE2BB8B}"/>
          </ac:spMkLst>
        </pc:spChg>
        <pc:spChg chg="add del mod">
          <ac:chgData name="SARNETTE Emmanuel" userId="f36feadc-a5b0-4234-9fba-114eaebe2b17" providerId="ADAL" clId="{B47968FD-23F0-48FB-A9BD-A758B38AE0EF}" dt="2023-09-27T12:38:49.207" v="577" actId="478"/>
          <ac:spMkLst>
            <pc:docMk/>
            <pc:sldMk cId="2433323662" sldId="326"/>
            <ac:spMk id="7" creationId="{0A962C37-D28A-4E2D-8926-5A9F4CC93AFD}"/>
          </ac:spMkLst>
        </pc:spChg>
        <pc:graphicFrameChg chg="add mod">
          <ac:chgData name="SARNETTE Emmanuel" userId="f36feadc-a5b0-4234-9fba-114eaebe2b17" providerId="ADAL" clId="{B47968FD-23F0-48FB-A9BD-A758B38AE0EF}" dt="2023-09-27T12:38:53.882" v="580"/>
          <ac:graphicFrameMkLst>
            <pc:docMk/>
            <pc:sldMk cId="2433323662" sldId="326"/>
            <ac:graphicFrameMk id="8" creationId="{A69A37CF-36D1-429A-8CC4-FF94101236A8}"/>
          </ac:graphicFrameMkLst>
        </pc:graphicFrameChg>
      </pc:sldChg>
      <pc:sldChg chg="addSp delSp modSp add">
        <pc:chgData name="SARNETTE Emmanuel" userId="f36feadc-a5b0-4234-9fba-114eaebe2b17" providerId="ADAL" clId="{B47968FD-23F0-48FB-A9BD-A758B38AE0EF}" dt="2023-09-27T12:40:28.358" v="674" actId="14100"/>
        <pc:sldMkLst>
          <pc:docMk/>
          <pc:sldMk cId="2893982836" sldId="327"/>
        </pc:sldMkLst>
        <pc:spChg chg="mod">
          <ac:chgData name="SARNETTE Emmanuel" userId="f36feadc-a5b0-4234-9fba-114eaebe2b17" providerId="ADAL" clId="{B47968FD-23F0-48FB-A9BD-A758B38AE0EF}" dt="2023-09-27T12:39:25.617" v="583"/>
          <ac:spMkLst>
            <pc:docMk/>
            <pc:sldMk cId="2893982836" sldId="327"/>
            <ac:spMk id="3" creationId="{4847975F-4163-41BE-8F54-1117A417D6E7}"/>
          </ac:spMkLst>
        </pc:spChg>
        <pc:spChg chg="del">
          <ac:chgData name="SARNETTE Emmanuel" userId="f36feadc-a5b0-4234-9fba-114eaebe2b17" providerId="ADAL" clId="{B47968FD-23F0-48FB-A9BD-A758B38AE0EF}" dt="2023-09-27T12:39:33.880" v="584" actId="478"/>
          <ac:spMkLst>
            <pc:docMk/>
            <pc:sldMk cId="2893982836" sldId="327"/>
            <ac:spMk id="4" creationId="{B1EBC4F2-AD4B-4913-BB09-4F9C0DE284F3}"/>
          </ac:spMkLst>
        </pc:spChg>
        <pc:graphicFrameChg chg="add mod modGraphic">
          <ac:chgData name="SARNETTE Emmanuel" userId="f36feadc-a5b0-4234-9fba-114eaebe2b17" providerId="ADAL" clId="{B47968FD-23F0-48FB-A9BD-A758B38AE0EF}" dt="2023-09-27T12:40:28.358" v="674" actId="14100"/>
          <ac:graphicFrameMkLst>
            <pc:docMk/>
            <pc:sldMk cId="2893982836" sldId="327"/>
            <ac:graphicFrameMk id="5" creationId="{2C831663-BB7A-4234-B5C3-DF2050DC709A}"/>
          </ac:graphicFrameMkLst>
        </pc:graphicFrameChg>
      </pc:sldChg>
      <pc:sldChg chg="modSp add ord">
        <pc:chgData name="SARNETTE Emmanuel" userId="f36feadc-a5b0-4234-9fba-114eaebe2b17" providerId="ADAL" clId="{B47968FD-23F0-48FB-A9BD-A758B38AE0EF}" dt="2023-09-27T12:41:49.949" v="685"/>
        <pc:sldMkLst>
          <pc:docMk/>
          <pc:sldMk cId="45761441" sldId="328"/>
        </pc:sldMkLst>
        <pc:spChg chg="mod">
          <ac:chgData name="SARNETTE Emmanuel" userId="f36feadc-a5b0-4234-9fba-114eaebe2b17" providerId="ADAL" clId="{B47968FD-23F0-48FB-A9BD-A758B38AE0EF}" dt="2023-09-27T12:41:00.836" v="677"/>
          <ac:spMkLst>
            <pc:docMk/>
            <pc:sldMk cId="45761441" sldId="328"/>
            <ac:spMk id="2" creationId="{D0F69A93-A732-4B96-B093-FCE1CCFDE1C3}"/>
          </ac:spMkLst>
        </pc:spChg>
        <pc:spChg chg="mod">
          <ac:chgData name="SARNETTE Emmanuel" userId="f36feadc-a5b0-4234-9fba-114eaebe2b17" providerId="ADAL" clId="{B47968FD-23F0-48FB-A9BD-A758B38AE0EF}" dt="2023-09-27T12:41:49.949" v="685"/>
          <ac:spMkLst>
            <pc:docMk/>
            <pc:sldMk cId="45761441" sldId="328"/>
            <ac:spMk id="3" creationId="{33A85C86-9F28-4FEC-AE4A-31037832BC64}"/>
          </ac:spMkLst>
        </pc:spChg>
      </pc:sldChg>
      <pc:sldChg chg="addSp delSp modSp add">
        <pc:chgData name="SARNETTE Emmanuel" userId="f36feadc-a5b0-4234-9fba-114eaebe2b17" providerId="ADAL" clId="{B47968FD-23F0-48FB-A9BD-A758B38AE0EF}" dt="2023-09-27T12:43:45.772" v="698" actId="20577"/>
        <pc:sldMkLst>
          <pc:docMk/>
          <pc:sldMk cId="345687612" sldId="329"/>
        </pc:sldMkLst>
        <pc:spChg chg="del">
          <ac:chgData name="SARNETTE Emmanuel" userId="f36feadc-a5b0-4234-9fba-114eaebe2b17" providerId="ADAL" clId="{B47968FD-23F0-48FB-A9BD-A758B38AE0EF}" dt="2023-09-27T12:42:31.016" v="687"/>
          <ac:spMkLst>
            <pc:docMk/>
            <pc:sldMk cId="345687612" sldId="329"/>
            <ac:spMk id="2" creationId="{4C6215E7-A593-42A5-B3CF-99A33DA73109}"/>
          </ac:spMkLst>
        </pc:spChg>
        <pc:spChg chg="del">
          <ac:chgData name="SARNETTE Emmanuel" userId="f36feadc-a5b0-4234-9fba-114eaebe2b17" providerId="ADAL" clId="{B47968FD-23F0-48FB-A9BD-A758B38AE0EF}" dt="2023-09-27T12:42:31.016" v="687"/>
          <ac:spMkLst>
            <pc:docMk/>
            <pc:sldMk cId="345687612" sldId="329"/>
            <ac:spMk id="3" creationId="{2DF0A3AB-22F5-48F0-A2EE-E797DDA25F0A}"/>
          </ac:spMkLst>
        </pc:spChg>
        <pc:spChg chg="add mod">
          <ac:chgData name="SARNETTE Emmanuel" userId="f36feadc-a5b0-4234-9fba-114eaebe2b17" providerId="ADAL" clId="{B47968FD-23F0-48FB-A9BD-A758B38AE0EF}" dt="2023-09-27T12:43:07.524" v="689"/>
          <ac:spMkLst>
            <pc:docMk/>
            <pc:sldMk cId="345687612" sldId="329"/>
            <ac:spMk id="4" creationId="{04195A58-C647-46A6-867C-5F9B184A9ECD}"/>
          </ac:spMkLst>
        </pc:spChg>
        <pc:spChg chg="add mod">
          <ac:chgData name="SARNETTE Emmanuel" userId="f36feadc-a5b0-4234-9fba-114eaebe2b17" providerId="ADAL" clId="{B47968FD-23F0-48FB-A9BD-A758B38AE0EF}" dt="2023-09-27T12:43:45.772" v="698" actId="20577"/>
          <ac:spMkLst>
            <pc:docMk/>
            <pc:sldMk cId="345687612" sldId="329"/>
            <ac:spMk id="5" creationId="{F36DB340-C7B9-4897-B434-DFC4B9E5AE29}"/>
          </ac:spMkLst>
        </pc:spChg>
      </pc:sldChg>
      <pc:sldChg chg="addSp delSp modSp add">
        <pc:chgData name="SARNETTE Emmanuel" userId="f36feadc-a5b0-4234-9fba-114eaebe2b17" providerId="ADAL" clId="{B47968FD-23F0-48FB-A9BD-A758B38AE0EF}" dt="2023-09-27T12:44:25.061" v="704" actId="14100"/>
        <pc:sldMkLst>
          <pc:docMk/>
          <pc:sldMk cId="1192639645" sldId="330"/>
        </pc:sldMkLst>
        <pc:spChg chg="mod">
          <ac:chgData name="SARNETTE Emmanuel" userId="f36feadc-a5b0-4234-9fba-114eaebe2b17" providerId="ADAL" clId="{B47968FD-23F0-48FB-A9BD-A758B38AE0EF}" dt="2023-09-27T12:44:00.666" v="701"/>
          <ac:spMkLst>
            <pc:docMk/>
            <pc:sldMk cId="1192639645" sldId="330"/>
            <ac:spMk id="3" creationId="{2F674B84-CBE8-4C3E-8DF2-9D7A30D80F52}"/>
          </ac:spMkLst>
        </pc:spChg>
        <pc:spChg chg="del">
          <ac:chgData name="SARNETTE Emmanuel" userId="f36feadc-a5b0-4234-9fba-114eaebe2b17" providerId="ADAL" clId="{B47968FD-23F0-48FB-A9BD-A758B38AE0EF}" dt="2023-09-27T12:44:05.501" v="702" actId="478"/>
          <ac:spMkLst>
            <pc:docMk/>
            <pc:sldMk cId="1192639645" sldId="330"/>
            <ac:spMk id="4" creationId="{7CC77989-1357-46C1-88E1-BEA4E6CA479E}"/>
          </ac:spMkLst>
        </pc:spChg>
        <pc:spChg chg="add mod">
          <ac:chgData name="SARNETTE Emmanuel" userId="f36feadc-a5b0-4234-9fba-114eaebe2b17" providerId="ADAL" clId="{B47968FD-23F0-48FB-A9BD-A758B38AE0EF}" dt="2023-09-27T12:44:25.061" v="704" actId="14100"/>
          <ac:spMkLst>
            <pc:docMk/>
            <pc:sldMk cId="1192639645" sldId="330"/>
            <ac:spMk id="5" creationId="{8321C083-99B6-4F75-BA7F-36F22280A47D}"/>
          </ac:spMkLst>
        </pc:spChg>
        <pc:spChg chg="add mod">
          <ac:chgData name="SARNETTE Emmanuel" userId="f36feadc-a5b0-4234-9fba-114eaebe2b17" providerId="ADAL" clId="{B47968FD-23F0-48FB-A9BD-A758B38AE0EF}" dt="2023-09-27T12:44:25.061" v="704" actId="14100"/>
          <ac:spMkLst>
            <pc:docMk/>
            <pc:sldMk cId="1192639645" sldId="330"/>
            <ac:spMk id="7" creationId="{CA213B79-8A98-41AD-8EFB-9FD521DF56FE}"/>
          </ac:spMkLst>
        </pc:spChg>
        <pc:picChg chg="add mod">
          <ac:chgData name="SARNETTE Emmanuel" userId="f36feadc-a5b0-4234-9fba-114eaebe2b17" providerId="ADAL" clId="{B47968FD-23F0-48FB-A9BD-A758B38AE0EF}" dt="2023-09-27T12:44:25.061" v="704" actId="14100"/>
          <ac:picMkLst>
            <pc:docMk/>
            <pc:sldMk cId="1192639645" sldId="330"/>
            <ac:picMk id="6" creationId="{235A3142-6687-4164-8E65-8060921760F9}"/>
          </ac:picMkLst>
        </pc:picChg>
      </pc:sldChg>
      <pc:sldChg chg="addSp modSp add">
        <pc:chgData name="SARNETTE Emmanuel" userId="f36feadc-a5b0-4234-9fba-114eaebe2b17" providerId="ADAL" clId="{B47968FD-23F0-48FB-A9BD-A758B38AE0EF}" dt="2023-09-27T12:47:18.563" v="730" actId="1076"/>
        <pc:sldMkLst>
          <pc:docMk/>
          <pc:sldMk cId="1123782948" sldId="331"/>
        </pc:sldMkLst>
        <pc:spChg chg="mod">
          <ac:chgData name="SARNETTE Emmanuel" userId="f36feadc-a5b0-4234-9fba-114eaebe2b17" providerId="ADAL" clId="{B47968FD-23F0-48FB-A9BD-A758B38AE0EF}" dt="2023-09-27T12:44:44.872" v="707"/>
          <ac:spMkLst>
            <pc:docMk/>
            <pc:sldMk cId="1123782948" sldId="331"/>
            <ac:spMk id="3" creationId="{19B2A198-7BDA-4401-A3B3-145E6931DD18}"/>
          </ac:spMkLst>
        </pc:spChg>
        <pc:spChg chg="mod">
          <ac:chgData name="SARNETTE Emmanuel" userId="f36feadc-a5b0-4234-9fba-114eaebe2b17" providerId="ADAL" clId="{B47968FD-23F0-48FB-A9BD-A758B38AE0EF}" dt="2023-09-27T12:45:19.680" v="721" actId="403"/>
          <ac:spMkLst>
            <pc:docMk/>
            <pc:sldMk cId="1123782948" sldId="331"/>
            <ac:spMk id="4" creationId="{D8BB69A4-F43B-4367-9A7C-A69E77BFB7D6}"/>
          </ac:spMkLst>
        </pc:spChg>
        <pc:picChg chg="add mod">
          <ac:chgData name="SARNETTE Emmanuel" userId="f36feadc-a5b0-4234-9fba-114eaebe2b17" providerId="ADAL" clId="{B47968FD-23F0-48FB-A9BD-A758B38AE0EF}" dt="2023-09-27T12:47:18.563" v="730" actId="1076"/>
          <ac:picMkLst>
            <pc:docMk/>
            <pc:sldMk cId="1123782948" sldId="331"/>
            <ac:picMk id="6" creationId="{89E77B4E-E63C-478F-9BD4-B56302FAF82D}"/>
          </ac:picMkLst>
        </pc:picChg>
      </pc:sldChg>
    </pc:docChg>
  </pc:docChgLst>
  <pc:docChgLst>
    <pc:chgData name="SARNETTE Emmanuel" userId="f36feadc-a5b0-4234-9fba-114eaebe2b17" providerId="ADAL" clId="{95B107D9-87BA-4269-AB5F-872C162B36F3}"/>
    <pc:docChg chg="undo custSel addSld delSld modSld">
      <pc:chgData name="SARNETTE Emmanuel" userId="f36feadc-a5b0-4234-9fba-114eaebe2b17" providerId="ADAL" clId="{95B107D9-87BA-4269-AB5F-872C162B36F3}" dt="2023-10-12T13:59:15.456" v="229" actId="20577"/>
      <pc:docMkLst>
        <pc:docMk/>
      </pc:docMkLst>
      <pc:sldChg chg="addSp modSp modNotesTx">
        <pc:chgData name="SARNETTE Emmanuel" userId="f36feadc-a5b0-4234-9fba-114eaebe2b17" providerId="ADAL" clId="{95B107D9-87BA-4269-AB5F-872C162B36F3}" dt="2023-10-12T13:58:33.688" v="228" actId="20577"/>
        <pc:sldMkLst>
          <pc:docMk/>
          <pc:sldMk cId="512189380" sldId="257"/>
        </pc:sldMkLst>
        <pc:spChg chg="mod">
          <ac:chgData name="SARNETTE Emmanuel" userId="f36feadc-a5b0-4234-9fba-114eaebe2b17" providerId="ADAL" clId="{95B107D9-87BA-4269-AB5F-872C162B36F3}" dt="2023-09-27T13:31:31.575" v="28" actId="20577"/>
          <ac:spMkLst>
            <pc:docMk/>
            <pc:sldMk cId="512189380" sldId="257"/>
            <ac:spMk id="5" creationId="{323A2CC6-447B-4EF3-A9CB-FAB6C232D74F}"/>
          </ac:spMkLst>
        </pc:spChg>
        <pc:picChg chg="add mod">
          <ac:chgData name="SARNETTE Emmanuel" userId="f36feadc-a5b0-4234-9fba-114eaebe2b17" providerId="ADAL" clId="{95B107D9-87BA-4269-AB5F-872C162B36F3}" dt="2023-10-12T13:43:24.453" v="72" actId="1035"/>
          <ac:picMkLst>
            <pc:docMk/>
            <pc:sldMk cId="512189380" sldId="257"/>
            <ac:picMk id="6" creationId="{FE57FB02-A0D0-444E-9EA1-EFD3893AF21F}"/>
          </ac:picMkLst>
        </pc:picChg>
        <pc:picChg chg="add mod">
          <ac:chgData name="SARNETTE Emmanuel" userId="f36feadc-a5b0-4234-9fba-114eaebe2b17" providerId="ADAL" clId="{95B107D9-87BA-4269-AB5F-872C162B36F3}" dt="2023-10-12T13:43:19.201" v="69" actId="1036"/>
          <ac:picMkLst>
            <pc:docMk/>
            <pc:sldMk cId="512189380" sldId="257"/>
            <ac:picMk id="7" creationId="{912B9635-CFFD-4236-B994-0CC46CD93F20}"/>
          </ac:picMkLst>
        </pc:picChg>
      </pc:sldChg>
      <pc:sldChg chg="modSp modNotesTx">
        <pc:chgData name="SARNETTE Emmanuel" userId="f36feadc-a5b0-4234-9fba-114eaebe2b17" providerId="ADAL" clId="{95B107D9-87BA-4269-AB5F-872C162B36F3}" dt="2023-10-12T13:59:15.456" v="229" actId="20577"/>
        <pc:sldMkLst>
          <pc:docMk/>
          <pc:sldMk cId="1011941245" sldId="301"/>
        </pc:sldMkLst>
        <pc:spChg chg="mod">
          <ac:chgData name="SARNETTE Emmanuel" userId="f36feadc-a5b0-4234-9fba-114eaebe2b17" providerId="ADAL" clId="{95B107D9-87BA-4269-AB5F-872C162B36F3}" dt="2023-10-12T13:43:54.190" v="73"/>
          <ac:spMkLst>
            <pc:docMk/>
            <pc:sldMk cId="1011941245" sldId="301"/>
            <ac:spMk id="11" creationId="{A08C6866-99E6-4190-8484-DB7CE17EAFE9}"/>
          </ac:spMkLst>
        </pc:spChg>
      </pc:sldChg>
      <pc:sldChg chg="del">
        <pc:chgData name="SARNETTE Emmanuel" userId="f36feadc-a5b0-4234-9fba-114eaebe2b17" providerId="ADAL" clId="{95B107D9-87BA-4269-AB5F-872C162B36F3}" dt="2023-10-12T13:46:43.157" v="84" actId="2696"/>
        <pc:sldMkLst>
          <pc:docMk/>
          <pc:sldMk cId="1380446151" sldId="310"/>
        </pc:sldMkLst>
      </pc:sldChg>
      <pc:sldChg chg="add del">
        <pc:chgData name="SARNETTE Emmanuel" userId="f36feadc-a5b0-4234-9fba-114eaebe2b17" providerId="ADAL" clId="{95B107D9-87BA-4269-AB5F-872C162B36F3}" dt="2023-10-12T13:46:08.122" v="83"/>
        <pc:sldMkLst>
          <pc:docMk/>
          <pc:sldMk cId="1917270595" sldId="315"/>
        </pc:sldMkLst>
      </pc:sldChg>
      <pc:sldChg chg="addSp delSp modSp">
        <pc:chgData name="SARNETTE Emmanuel" userId="f36feadc-a5b0-4234-9fba-114eaebe2b17" providerId="ADAL" clId="{95B107D9-87BA-4269-AB5F-872C162B36F3}" dt="2023-10-02T13:39:29.011" v="60" actId="1076"/>
        <pc:sldMkLst>
          <pc:docMk/>
          <pc:sldMk cId="3573241419" sldId="323"/>
        </pc:sldMkLst>
        <pc:spChg chg="add mod">
          <ac:chgData name="SARNETTE Emmanuel" userId="f36feadc-a5b0-4234-9fba-114eaebe2b17" providerId="ADAL" clId="{95B107D9-87BA-4269-AB5F-872C162B36F3}" dt="2023-10-02T13:38:53.692" v="48" actId="478"/>
          <ac:spMkLst>
            <pc:docMk/>
            <pc:sldMk cId="3573241419" sldId="323"/>
            <ac:spMk id="4" creationId="{C4ABC265-B5ED-4CE9-8EE5-8667E1688948}"/>
          </ac:spMkLst>
        </pc:spChg>
        <pc:spChg chg="mod">
          <ac:chgData name="SARNETTE Emmanuel" userId="f36feadc-a5b0-4234-9fba-114eaebe2b17" providerId="ADAL" clId="{95B107D9-87BA-4269-AB5F-872C162B36F3}" dt="2023-10-02T13:38:32.099" v="47" actId="20577"/>
          <ac:spMkLst>
            <pc:docMk/>
            <pc:sldMk cId="3573241419" sldId="323"/>
            <ac:spMk id="8" creationId="{7F516E45-6234-4142-9E29-32FC68BA3C81}"/>
          </ac:spMkLst>
        </pc:spChg>
        <pc:picChg chg="add mod modCrop">
          <ac:chgData name="SARNETTE Emmanuel" userId="f36feadc-a5b0-4234-9fba-114eaebe2b17" providerId="ADAL" clId="{95B107D9-87BA-4269-AB5F-872C162B36F3}" dt="2023-10-02T13:39:29.011" v="60" actId="1076"/>
          <ac:picMkLst>
            <pc:docMk/>
            <pc:sldMk cId="3573241419" sldId="323"/>
            <ac:picMk id="7" creationId="{60D7B8E6-E5FB-450D-8AC4-46B6BF2F6F19}"/>
          </ac:picMkLst>
        </pc:picChg>
        <pc:picChg chg="del">
          <ac:chgData name="SARNETTE Emmanuel" userId="f36feadc-a5b0-4234-9fba-114eaebe2b17" providerId="ADAL" clId="{95B107D9-87BA-4269-AB5F-872C162B36F3}" dt="2023-10-02T13:38:53.692" v="48" actId="478"/>
          <ac:picMkLst>
            <pc:docMk/>
            <pc:sldMk cId="3573241419" sldId="323"/>
            <ac:picMk id="13" creationId="{E648343A-E59A-43E5-BC13-3E8E50119501}"/>
          </ac:picMkLst>
        </pc:picChg>
      </pc:sldChg>
      <pc:sldChg chg="addSp delSp modSp">
        <pc:chgData name="SARNETTE Emmanuel" userId="f36feadc-a5b0-4234-9fba-114eaebe2b17" providerId="ADAL" clId="{95B107D9-87BA-4269-AB5F-872C162B36F3}" dt="2023-09-27T15:20:15.617" v="45" actId="14100"/>
        <pc:sldMkLst>
          <pc:docMk/>
          <pc:sldMk cId="2893982836" sldId="327"/>
        </pc:sldMkLst>
        <pc:graphicFrameChg chg="add mod modGraphic">
          <ac:chgData name="SARNETTE Emmanuel" userId="f36feadc-a5b0-4234-9fba-114eaebe2b17" providerId="ADAL" clId="{95B107D9-87BA-4269-AB5F-872C162B36F3}" dt="2023-09-27T15:20:15.617" v="45" actId="14100"/>
          <ac:graphicFrameMkLst>
            <pc:docMk/>
            <pc:sldMk cId="2893982836" sldId="327"/>
            <ac:graphicFrameMk id="4" creationId="{497C7674-AF43-4C74-8298-57C5FC88AEE6}"/>
          </ac:graphicFrameMkLst>
        </pc:graphicFrameChg>
        <pc:graphicFrameChg chg="del mod modGraphic">
          <ac:chgData name="SARNETTE Emmanuel" userId="f36feadc-a5b0-4234-9fba-114eaebe2b17" providerId="ADAL" clId="{95B107D9-87BA-4269-AB5F-872C162B36F3}" dt="2023-09-27T15:19:30.820" v="37" actId="478"/>
          <ac:graphicFrameMkLst>
            <pc:docMk/>
            <pc:sldMk cId="2893982836" sldId="327"/>
            <ac:graphicFrameMk id="5" creationId="{2C831663-BB7A-4234-B5C3-DF2050DC709A}"/>
          </ac:graphicFrameMkLst>
        </pc:graphicFrameChg>
      </pc:sldChg>
      <pc:sldChg chg="modSp add">
        <pc:chgData name="SARNETTE Emmanuel" userId="f36feadc-a5b0-4234-9fba-114eaebe2b17" providerId="ADAL" clId="{95B107D9-87BA-4269-AB5F-872C162B36F3}" dt="2023-10-12T13:45:41.725" v="82" actId="20577"/>
        <pc:sldMkLst>
          <pc:docMk/>
          <pc:sldMk cId="4075059975" sldId="332"/>
        </pc:sldMkLst>
        <pc:spChg chg="mod">
          <ac:chgData name="SARNETTE Emmanuel" userId="f36feadc-a5b0-4234-9fba-114eaebe2b17" providerId="ADAL" clId="{95B107D9-87BA-4269-AB5F-872C162B36F3}" dt="2023-10-12T13:45:41.725" v="82" actId="20577"/>
          <ac:spMkLst>
            <pc:docMk/>
            <pc:sldMk cId="4075059975" sldId="332"/>
            <ac:spMk id="5" creationId="{2D8757EF-86F2-4398-9C2F-0009A50CA759}"/>
          </ac:spMkLst>
        </pc:spChg>
        <pc:spChg chg="mod">
          <ac:chgData name="SARNETTE Emmanuel" userId="f36feadc-a5b0-4234-9fba-114eaebe2b17" providerId="ADAL" clId="{95B107D9-87BA-4269-AB5F-872C162B36F3}" dt="2023-10-12T13:44:29.290" v="79" actId="6549"/>
          <ac:spMkLst>
            <pc:docMk/>
            <pc:sldMk cId="4075059975" sldId="332"/>
            <ac:spMk id="8" creationId="{BF351567-1DA6-4E9C-A392-A1A391CA7373}"/>
          </ac:spMkLst>
        </pc:spChg>
      </pc:sldChg>
      <pc:sldChg chg="add del">
        <pc:chgData name="SARNETTE Emmanuel" userId="f36feadc-a5b0-4234-9fba-114eaebe2b17" providerId="ADAL" clId="{95B107D9-87BA-4269-AB5F-872C162B36F3}" dt="2023-10-12T13:45:31.164" v="81"/>
        <pc:sldMkLst>
          <pc:docMk/>
          <pc:sldMk cId="3383057799" sldId="333"/>
        </pc:sldMkLst>
      </pc:sldChg>
      <pc:sldChg chg="add">
        <pc:chgData name="SARNETTE Emmanuel" userId="f36feadc-a5b0-4234-9fba-114eaebe2b17" providerId="ADAL" clId="{95B107D9-87BA-4269-AB5F-872C162B36F3}" dt="2023-10-12T13:46:08.122" v="83"/>
        <pc:sldMkLst>
          <pc:docMk/>
          <pc:sldMk cId="4221095957" sldId="333"/>
        </pc:sldMkLst>
      </pc:sldChg>
      <pc:sldChg chg="add del">
        <pc:chgData name="SARNETTE Emmanuel" userId="f36feadc-a5b0-4234-9fba-114eaebe2b17" providerId="ADAL" clId="{95B107D9-87BA-4269-AB5F-872C162B36F3}" dt="2023-10-12T13:46:08.122" v="83"/>
        <pc:sldMkLst>
          <pc:docMk/>
          <pc:sldMk cId="781054526" sldId="334"/>
        </pc:sldMkLst>
      </pc:sldChg>
      <pc:sldChg chg="add del">
        <pc:chgData name="SARNETTE Emmanuel" userId="f36feadc-a5b0-4234-9fba-114eaebe2b17" providerId="ADAL" clId="{95B107D9-87BA-4269-AB5F-872C162B36F3}" dt="2023-10-12T13:46:08.122" v="83"/>
        <pc:sldMkLst>
          <pc:docMk/>
          <pc:sldMk cId="2007585807" sldId="335"/>
        </pc:sldMkLst>
      </pc:sldChg>
      <pc:sldChg chg="add del">
        <pc:chgData name="SARNETTE Emmanuel" userId="f36feadc-a5b0-4234-9fba-114eaebe2b17" providerId="ADAL" clId="{95B107D9-87BA-4269-AB5F-872C162B36F3}" dt="2023-10-12T13:46:08.122" v="83"/>
        <pc:sldMkLst>
          <pc:docMk/>
          <pc:sldMk cId="2953646330" sldId="336"/>
        </pc:sldMkLst>
      </pc:sldChg>
      <pc:sldChg chg="add del">
        <pc:chgData name="SARNETTE Emmanuel" userId="f36feadc-a5b0-4234-9fba-114eaebe2b17" providerId="ADAL" clId="{95B107D9-87BA-4269-AB5F-872C162B36F3}" dt="2023-10-12T13:46:08.122" v="83"/>
        <pc:sldMkLst>
          <pc:docMk/>
          <pc:sldMk cId="2795319312" sldId="337"/>
        </pc:sldMkLst>
      </pc:sldChg>
      <pc:sldChg chg="add del">
        <pc:chgData name="SARNETTE Emmanuel" userId="f36feadc-a5b0-4234-9fba-114eaebe2b17" providerId="ADAL" clId="{95B107D9-87BA-4269-AB5F-872C162B36F3}" dt="2023-10-12T13:46:08.122" v="83"/>
        <pc:sldMkLst>
          <pc:docMk/>
          <pc:sldMk cId="940725620" sldId="338"/>
        </pc:sldMkLst>
      </pc:sldChg>
      <pc:sldChg chg="add del">
        <pc:chgData name="SARNETTE Emmanuel" userId="f36feadc-a5b0-4234-9fba-114eaebe2b17" providerId="ADAL" clId="{95B107D9-87BA-4269-AB5F-872C162B36F3}" dt="2023-10-12T13:46:08.122" v="83"/>
        <pc:sldMkLst>
          <pc:docMk/>
          <pc:sldMk cId="4210129065" sldId="339"/>
        </pc:sldMkLst>
      </pc:sldChg>
      <pc:sldChg chg="add del">
        <pc:chgData name="SARNETTE Emmanuel" userId="f36feadc-a5b0-4234-9fba-114eaebe2b17" providerId="ADAL" clId="{95B107D9-87BA-4269-AB5F-872C162B36F3}" dt="2023-10-12T13:46:08.122" v="83"/>
        <pc:sldMkLst>
          <pc:docMk/>
          <pc:sldMk cId="3661456656" sldId="340"/>
        </pc:sldMkLst>
      </pc:sldChg>
      <pc:sldChg chg="add del">
        <pc:chgData name="SARNETTE Emmanuel" userId="f36feadc-a5b0-4234-9fba-114eaebe2b17" providerId="ADAL" clId="{95B107D9-87BA-4269-AB5F-872C162B36F3}" dt="2023-10-12T13:46:08.122" v="83"/>
        <pc:sldMkLst>
          <pc:docMk/>
          <pc:sldMk cId="3081463483" sldId="341"/>
        </pc:sldMkLst>
      </pc:sldChg>
      <pc:sldChg chg="add del">
        <pc:chgData name="SARNETTE Emmanuel" userId="f36feadc-a5b0-4234-9fba-114eaebe2b17" providerId="ADAL" clId="{95B107D9-87BA-4269-AB5F-872C162B36F3}" dt="2023-10-12T13:46:08.122" v="83"/>
        <pc:sldMkLst>
          <pc:docMk/>
          <pc:sldMk cId="3344939456" sldId="342"/>
        </pc:sldMkLst>
      </pc:sldChg>
      <pc:sldChg chg="add del">
        <pc:chgData name="SARNETTE Emmanuel" userId="f36feadc-a5b0-4234-9fba-114eaebe2b17" providerId="ADAL" clId="{95B107D9-87BA-4269-AB5F-872C162B36F3}" dt="2023-10-12T13:46:08.122" v="83"/>
        <pc:sldMkLst>
          <pc:docMk/>
          <pc:sldMk cId="2433081389" sldId="343"/>
        </pc:sldMkLst>
      </pc:sldChg>
      <pc:sldChg chg="add del">
        <pc:chgData name="SARNETTE Emmanuel" userId="f36feadc-a5b0-4234-9fba-114eaebe2b17" providerId="ADAL" clId="{95B107D9-87BA-4269-AB5F-872C162B36F3}" dt="2023-10-12T13:46:08.122" v="83"/>
        <pc:sldMkLst>
          <pc:docMk/>
          <pc:sldMk cId="3167127697" sldId="344"/>
        </pc:sldMkLst>
      </pc:sldChg>
      <pc:sldChg chg="add del">
        <pc:chgData name="SARNETTE Emmanuel" userId="f36feadc-a5b0-4234-9fba-114eaebe2b17" providerId="ADAL" clId="{95B107D9-87BA-4269-AB5F-872C162B36F3}" dt="2023-10-12T13:46:08.122" v="83"/>
        <pc:sldMkLst>
          <pc:docMk/>
          <pc:sldMk cId="2014305348" sldId="345"/>
        </pc:sldMkLst>
      </pc:sldChg>
      <pc:sldChg chg="add del">
        <pc:chgData name="SARNETTE Emmanuel" userId="f36feadc-a5b0-4234-9fba-114eaebe2b17" providerId="ADAL" clId="{95B107D9-87BA-4269-AB5F-872C162B36F3}" dt="2023-10-12T13:46:08.122" v="83"/>
        <pc:sldMkLst>
          <pc:docMk/>
          <pc:sldMk cId="3508988271" sldId="346"/>
        </pc:sldMkLst>
      </pc:sldChg>
      <pc:sldChg chg="add del">
        <pc:chgData name="SARNETTE Emmanuel" userId="f36feadc-a5b0-4234-9fba-114eaebe2b17" providerId="ADAL" clId="{95B107D9-87BA-4269-AB5F-872C162B36F3}" dt="2023-10-12T13:46:08.122" v="83"/>
        <pc:sldMkLst>
          <pc:docMk/>
          <pc:sldMk cId="3940076210" sldId="347"/>
        </pc:sldMkLst>
      </pc:sldChg>
      <pc:sldChg chg="add del">
        <pc:chgData name="SARNETTE Emmanuel" userId="f36feadc-a5b0-4234-9fba-114eaebe2b17" providerId="ADAL" clId="{95B107D9-87BA-4269-AB5F-872C162B36F3}" dt="2023-10-12T13:46:08.122" v="83"/>
        <pc:sldMkLst>
          <pc:docMk/>
          <pc:sldMk cId="1366105387" sldId="348"/>
        </pc:sldMkLst>
      </pc:sldChg>
      <pc:sldChg chg="add del">
        <pc:chgData name="SARNETTE Emmanuel" userId="f36feadc-a5b0-4234-9fba-114eaebe2b17" providerId="ADAL" clId="{95B107D9-87BA-4269-AB5F-872C162B36F3}" dt="2023-10-12T13:46:08.122" v="83"/>
        <pc:sldMkLst>
          <pc:docMk/>
          <pc:sldMk cId="3420886896" sldId="349"/>
        </pc:sldMkLst>
      </pc:sldChg>
      <pc:sldChg chg="modSp add del">
        <pc:chgData name="SARNETTE Emmanuel" userId="f36feadc-a5b0-4234-9fba-114eaebe2b17" providerId="ADAL" clId="{95B107D9-87BA-4269-AB5F-872C162B36F3}" dt="2023-10-12T13:53:55.224" v="224" actId="20577"/>
        <pc:sldMkLst>
          <pc:docMk/>
          <pc:sldMk cId="3901247483" sldId="350"/>
        </pc:sldMkLst>
        <pc:spChg chg="mod">
          <ac:chgData name="SARNETTE Emmanuel" userId="f36feadc-a5b0-4234-9fba-114eaebe2b17" providerId="ADAL" clId="{95B107D9-87BA-4269-AB5F-872C162B36F3}" dt="2023-10-12T13:53:55.224" v="224" actId="20577"/>
          <ac:spMkLst>
            <pc:docMk/>
            <pc:sldMk cId="3901247483" sldId="350"/>
            <ac:spMk id="4" creationId="{BA3D09AA-10E4-4FB4-ACFD-69DF734D8372}"/>
          </ac:spMkLst>
        </pc:spChg>
      </pc:sldChg>
      <pc:sldChg chg="modSp add del">
        <pc:chgData name="SARNETTE Emmanuel" userId="f36feadc-a5b0-4234-9fba-114eaebe2b17" providerId="ADAL" clId="{95B107D9-87BA-4269-AB5F-872C162B36F3}" dt="2023-10-12T13:54:10.790" v="225" actId="2696"/>
        <pc:sldMkLst>
          <pc:docMk/>
          <pc:sldMk cId="1772203773" sldId="351"/>
        </pc:sldMkLst>
        <pc:grpChg chg="ord">
          <ac:chgData name="SARNETTE Emmanuel" userId="f36feadc-a5b0-4234-9fba-114eaebe2b17" providerId="ADAL" clId="{95B107D9-87BA-4269-AB5F-872C162B36F3}" dt="2023-10-12T13:46:55.932" v="86" actId="167"/>
          <ac:grpSpMkLst>
            <pc:docMk/>
            <pc:sldMk cId="1772203773" sldId="351"/>
            <ac:grpSpMk id="6" creationId="{C64D3F9B-0ACC-4870-8F4B-7918125BB636}"/>
          </ac:grpSpMkLst>
        </pc:grpChg>
      </pc:sldChg>
      <pc:sldChg chg="addSp delSp modSp add addCm delCm modCm">
        <pc:chgData name="SARNETTE Emmanuel" userId="f36feadc-a5b0-4234-9fba-114eaebe2b17" providerId="ADAL" clId="{95B107D9-87BA-4269-AB5F-872C162B36F3}" dt="2023-10-12T13:52:44.929" v="218" actId="14100"/>
        <pc:sldMkLst>
          <pc:docMk/>
          <pc:sldMk cId="2722834903" sldId="352"/>
        </pc:sldMkLst>
        <pc:spChg chg="del mod">
          <ac:chgData name="SARNETTE Emmanuel" userId="f36feadc-a5b0-4234-9fba-114eaebe2b17" providerId="ADAL" clId="{95B107D9-87BA-4269-AB5F-872C162B36F3}" dt="2023-10-12T13:47:35.065" v="89"/>
          <ac:spMkLst>
            <pc:docMk/>
            <pc:sldMk cId="2722834903" sldId="352"/>
            <ac:spMk id="3" creationId="{D8CDE992-2F2F-4580-92FD-7C8FC84BAAA4}"/>
          </ac:spMkLst>
        </pc:spChg>
        <pc:spChg chg="del">
          <ac:chgData name="SARNETTE Emmanuel" userId="f36feadc-a5b0-4234-9fba-114eaebe2b17" providerId="ADAL" clId="{95B107D9-87BA-4269-AB5F-872C162B36F3}" dt="2023-10-12T13:47:35.065" v="89"/>
          <ac:spMkLst>
            <pc:docMk/>
            <pc:sldMk cId="2722834903" sldId="352"/>
            <ac:spMk id="4" creationId="{C1592D00-3FCB-4642-84BF-B2E6C751A389}"/>
          </ac:spMkLst>
        </pc:spChg>
        <pc:spChg chg="add del mod">
          <ac:chgData name="SARNETTE Emmanuel" userId="f36feadc-a5b0-4234-9fba-114eaebe2b17" providerId="ADAL" clId="{95B107D9-87BA-4269-AB5F-872C162B36F3}" dt="2023-10-12T13:47:54.908" v="90" actId="931"/>
          <ac:spMkLst>
            <pc:docMk/>
            <pc:sldMk cId="2722834903" sldId="352"/>
            <ac:spMk id="5" creationId="{76960270-F13C-4B43-96A6-97B4043F1325}"/>
          </ac:spMkLst>
        </pc:spChg>
        <pc:spChg chg="add mod">
          <ac:chgData name="SARNETTE Emmanuel" userId="f36feadc-a5b0-4234-9fba-114eaebe2b17" providerId="ADAL" clId="{95B107D9-87BA-4269-AB5F-872C162B36F3}" dt="2023-10-12T13:47:35.065" v="89"/>
          <ac:spMkLst>
            <pc:docMk/>
            <pc:sldMk cId="2722834903" sldId="352"/>
            <ac:spMk id="6" creationId="{2B934F4C-FD4D-4E67-B1B7-75715D162B6F}"/>
          </ac:spMkLst>
        </pc:spChg>
        <pc:spChg chg="add mod">
          <ac:chgData name="SARNETTE Emmanuel" userId="f36feadc-a5b0-4234-9fba-114eaebe2b17" providerId="ADAL" clId="{95B107D9-87BA-4269-AB5F-872C162B36F3}" dt="2023-10-12T13:47:35.065" v="89"/>
          <ac:spMkLst>
            <pc:docMk/>
            <pc:sldMk cId="2722834903" sldId="352"/>
            <ac:spMk id="7" creationId="{57C3C6A5-D2B8-48B0-BD9B-40500ED0D5B5}"/>
          </ac:spMkLst>
        </pc:spChg>
        <pc:spChg chg="add del mod">
          <ac:chgData name="SARNETTE Emmanuel" userId="f36feadc-a5b0-4234-9fba-114eaebe2b17" providerId="ADAL" clId="{95B107D9-87BA-4269-AB5F-872C162B36F3}" dt="2023-10-12T13:49:49.686" v="115"/>
          <ac:spMkLst>
            <pc:docMk/>
            <pc:sldMk cId="2722834903" sldId="352"/>
            <ac:spMk id="11" creationId="{20E3C480-AAE2-4020-A79C-F7F533E8A402}"/>
          </ac:spMkLst>
        </pc:spChg>
        <pc:spChg chg="add del mod">
          <ac:chgData name="SARNETTE Emmanuel" userId="f36feadc-a5b0-4234-9fba-114eaebe2b17" providerId="ADAL" clId="{95B107D9-87BA-4269-AB5F-872C162B36F3}" dt="2023-10-12T13:50:06.997" v="117" actId="931"/>
          <ac:spMkLst>
            <pc:docMk/>
            <pc:sldMk cId="2722834903" sldId="352"/>
            <ac:spMk id="14" creationId="{10B06D9E-A70B-4E61-BB43-A35D460D8A8D}"/>
          </ac:spMkLst>
        </pc:spChg>
        <pc:spChg chg="add del mod">
          <ac:chgData name="SARNETTE Emmanuel" userId="f36feadc-a5b0-4234-9fba-114eaebe2b17" providerId="ADAL" clId="{95B107D9-87BA-4269-AB5F-872C162B36F3}" dt="2023-10-12T13:52:30.580" v="214" actId="478"/>
          <ac:spMkLst>
            <pc:docMk/>
            <pc:sldMk cId="2722834903" sldId="352"/>
            <ac:spMk id="18" creationId="{57880392-859D-417E-8317-1909D86CCF96}"/>
          </ac:spMkLst>
        </pc:spChg>
        <pc:grpChg chg="add mod">
          <ac:chgData name="SARNETTE Emmanuel" userId="f36feadc-a5b0-4234-9fba-114eaebe2b17" providerId="ADAL" clId="{95B107D9-87BA-4269-AB5F-872C162B36F3}" dt="2023-10-12T13:52:08.989" v="210" actId="14100"/>
          <ac:grpSpMkLst>
            <pc:docMk/>
            <pc:sldMk cId="2722834903" sldId="352"/>
            <ac:grpSpMk id="19" creationId="{E03A1702-9CBD-4B1D-9280-01F5CE7BF336}"/>
          </ac:grpSpMkLst>
        </pc:grpChg>
        <pc:picChg chg="add del mod modCrop">
          <ac:chgData name="SARNETTE Emmanuel" userId="f36feadc-a5b0-4234-9fba-114eaebe2b17" providerId="ADAL" clId="{95B107D9-87BA-4269-AB5F-872C162B36F3}" dt="2023-10-12T13:49:46.566" v="114" actId="478"/>
          <ac:picMkLst>
            <pc:docMk/>
            <pc:sldMk cId="2722834903" sldId="352"/>
            <ac:picMk id="9" creationId="{41D8C0D1-8203-4DCD-AAC4-83585A80D08F}"/>
          </ac:picMkLst>
        </pc:picChg>
        <pc:picChg chg="add del mod">
          <ac:chgData name="SARNETTE Emmanuel" userId="f36feadc-a5b0-4234-9fba-114eaebe2b17" providerId="ADAL" clId="{95B107D9-87BA-4269-AB5F-872C162B36F3}" dt="2023-10-12T13:49:51.429" v="116" actId="478"/>
          <ac:picMkLst>
            <pc:docMk/>
            <pc:sldMk cId="2722834903" sldId="352"/>
            <ac:picMk id="12" creationId="{9A68A561-D46A-4797-991F-B0E96C8D2F96}"/>
          </ac:picMkLst>
        </pc:picChg>
        <pc:picChg chg="add del mod">
          <ac:chgData name="SARNETTE Emmanuel" userId="f36feadc-a5b0-4234-9fba-114eaebe2b17" providerId="ADAL" clId="{95B107D9-87BA-4269-AB5F-872C162B36F3}" dt="2023-10-12T13:51:34.860" v="204" actId="478"/>
          <ac:picMkLst>
            <pc:docMk/>
            <pc:sldMk cId="2722834903" sldId="352"/>
            <ac:picMk id="16" creationId="{FA5694CC-056E-4CBE-B2AF-24A2A3439D39}"/>
          </ac:picMkLst>
        </pc:picChg>
        <pc:picChg chg="mod">
          <ac:chgData name="SARNETTE Emmanuel" userId="f36feadc-a5b0-4234-9fba-114eaebe2b17" providerId="ADAL" clId="{95B107D9-87BA-4269-AB5F-872C162B36F3}" dt="2023-10-12T13:52:02.727" v="209" actId="207"/>
          <ac:picMkLst>
            <pc:docMk/>
            <pc:sldMk cId="2722834903" sldId="352"/>
            <ac:picMk id="20" creationId="{38F0D48A-6AC4-49BD-B301-05DE9E283F1A}"/>
          </ac:picMkLst>
        </pc:picChg>
        <pc:picChg chg="add mod">
          <ac:chgData name="SARNETTE Emmanuel" userId="f36feadc-a5b0-4234-9fba-114eaebe2b17" providerId="ADAL" clId="{95B107D9-87BA-4269-AB5F-872C162B36F3}" dt="2023-10-12T13:52:35.679" v="216" actId="1076"/>
          <ac:picMkLst>
            <pc:docMk/>
            <pc:sldMk cId="2722834903" sldId="352"/>
            <ac:picMk id="25" creationId="{652CD839-EAFE-44B5-81EA-527F123C63C2}"/>
          </ac:picMkLst>
        </pc:picChg>
        <pc:picChg chg="add mod">
          <ac:chgData name="SARNETTE Emmanuel" userId="f36feadc-a5b0-4234-9fba-114eaebe2b17" providerId="ADAL" clId="{95B107D9-87BA-4269-AB5F-872C162B36F3}" dt="2023-10-12T13:52:44.929" v="218" actId="14100"/>
          <ac:picMkLst>
            <pc:docMk/>
            <pc:sldMk cId="2722834903" sldId="352"/>
            <ac:picMk id="26" creationId="{3D15DE67-57F4-4EA6-A98E-2E1C31060AFF}"/>
          </ac:picMkLst>
        </pc:picChg>
      </pc:sldChg>
      <pc:sldMasterChg chg="delSldLayout">
        <pc:chgData name="SARNETTE Emmanuel" userId="f36feadc-a5b0-4234-9fba-114eaebe2b17" providerId="ADAL" clId="{95B107D9-87BA-4269-AB5F-872C162B36F3}" dt="2023-10-12T13:54:10.806" v="226" actId="2696"/>
        <pc:sldMasterMkLst>
          <pc:docMk/>
          <pc:sldMasterMk cId="4231528684" sldId="2147483746"/>
        </pc:sldMasterMkLst>
        <pc:sldLayoutChg chg="del">
          <pc:chgData name="SARNETTE Emmanuel" userId="f36feadc-a5b0-4234-9fba-114eaebe2b17" providerId="ADAL" clId="{95B107D9-87BA-4269-AB5F-872C162B36F3}" dt="2023-10-12T13:54:10.806" v="226" actId="2696"/>
          <pc:sldLayoutMkLst>
            <pc:docMk/>
            <pc:sldMasterMk cId="4231528684" sldId="2147483746"/>
            <pc:sldLayoutMk cId="2506464621" sldId="214748379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3D36F0-BFC1-4BAC-9EC7-053B6B8830DE}" type="doc">
      <dgm:prSet loTypeId="urn:microsoft.com/office/officeart/2005/8/layout/hProcess10" loCatId="picture" qsTypeId="urn:microsoft.com/office/officeart/2005/8/quickstyle/3d2" qsCatId="3D" csTypeId="urn:microsoft.com/office/officeart/2005/8/colors/accent1_2" csCatId="accent1" phldr="1"/>
      <dgm:spPr/>
      <dgm:t>
        <a:bodyPr/>
        <a:lstStyle/>
        <a:p>
          <a:endParaRPr lang="fr-FR"/>
        </a:p>
      </dgm:t>
    </dgm:pt>
    <dgm:pt modelId="{E51F4FFB-8A7E-4365-828D-E002032C95C8}">
      <dgm:prSet phldrT="[Texte]"/>
      <dgm:spPr/>
      <dgm:t>
        <a:bodyPr/>
        <a:lstStyle/>
        <a:p>
          <a:pPr>
            <a:buFont typeface="Arial" panose="020B0604020202020204" pitchFamily="34" charset="0"/>
            <a:buChar char="•"/>
          </a:pPr>
          <a:r>
            <a:rPr lang="fr-FR">
              <a:latin typeface="+mn-lt"/>
            </a:rPr>
            <a:t>Travailler en équipe</a:t>
          </a:r>
          <a:endParaRPr lang="fr-FR"/>
        </a:p>
      </dgm:t>
    </dgm:pt>
    <dgm:pt modelId="{44F1A057-D29A-479F-AF0B-EA7D844133EA}" type="parTrans" cxnId="{2E00579D-6295-4BD2-BF4D-9F9E2368139C}">
      <dgm:prSet/>
      <dgm:spPr/>
      <dgm:t>
        <a:bodyPr/>
        <a:lstStyle/>
        <a:p>
          <a:endParaRPr lang="fr-FR"/>
        </a:p>
      </dgm:t>
    </dgm:pt>
    <dgm:pt modelId="{D2765179-B9A5-40D3-9CE6-EAE6F6F2271E}" type="sibTrans" cxnId="{2E00579D-6295-4BD2-BF4D-9F9E2368139C}">
      <dgm:prSet/>
      <dgm:spPr/>
      <dgm:t>
        <a:bodyPr/>
        <a:lstStyle/>
        <a:p>
          <a:endParaRPr lang="fr-FR"/>
        </a:p>
      </dgm:t>
    </dgm:pt>
    <dgm:pt modelId="{3581F425-8DA0-4565-851F-13E157E8B4B3}">
      <dgm:prSet/>
      <dgm:spPr/>
      <dgm:t>
        <a:bodyPr/>
        <a:lstStyle/>
        <a:p>
          <a:r>
            <a:rPr lang="fr-FR">
              <a:latin typeface="+mn-lt"/>
            </a:rPr>
            <a:t>Améliorer sa communication écrite et orale</a:t>
          </a:r>
        </a:p>
      </dgm:t>
    </dgm:pt>
    <dgm:pt modelId="{6AC0C66D-1EA5-40C2-8542-6292D1E9C50C}" type="parTrans" cxnId="{FB68C17F-386C-4A4C-8189-0C1956DE415F}">
      <dgm:prSet/>
      <dgm:spPr/>
      <dgm:t>
        <a:bodyPr/>
        <a:lstStyle/>
        <a:p>
          <a:endParaRPr lang="fr-FR"/>
        </a:p>
      </dgm:t>
    </dgm:pt>
    <dgm:pt modelId="{C5304D53-E2F0-4049-8126-BCAEF8C8111C}" type="sibTrans" cxnId="{FB68C17F-386C-4A4C-8189-0C1956DE415F}">
      <dgm:prSet/>
      <dgm:spPr/>
      <dgm:t>
        <a:bodyPr/>
        <a:lstStyle/>
        <a:p>
          <a:endParaRPr lang="fr-FR"/>
        </a:p>
      </dgm:t>
    </dgm:pt>
    <dgm:pt modelId="{8A5F603C-B1CE-4F7B-90E5-E0A6DBD45DD2}">
      <dgm:prSet/>
      <dgm:spPr/>
      <dgm:t>
        <a:bodyPr/>
        <a:lstStyle/>
        <a:p>
          <a:r>
            <a:rPr lang="fr-FR">
              <a:latin typeface="+mn-lt"/>
            </a:rPr>
            <a:t>Développer un esprit critique par la réalisation d’un état de l’art</a:t>
          </a:r>
        </a:p>
      </dgm:t>
    </dgm:pt>
    <dgm:pt modelId="{B8D4ADE8-BD32-4362-8404-15A7882F13E2}" type="parTrans" cxnId="{8A905806-6E3B-48DA-8208-BA063B1C2720}">
      <dgm:prSet/>
      <dgm:spPr/>
      <dgm:t>
        <a:bodyPr/>
        <a:lstStyle/>
        <a:p>
          <a:endParaRPr lang="fr-FR"/>
        </a:p>
      </dgm:t>
    </dgm:pt>
    <dgm:pt modelId="{601DFBD2-8D7C-43B6-A08D-FFB69C6D9B77}" type="sibTrans" cxnId="{8A905806-6E3B-48DA-8208-BA063B1C2720}">
      <dgm:prSet/>
      <dgm:spPr/>
      <dgm:t>
        <a:bodyPr/>
        <a:lstStyle/>
        <a:p>
          <a:endParaRPr lang="fr-FR"/>
        </a:p>
      </dgm:t>
    </dgm:pt>
    <dgm:pt modelId="{43803186-2E6A-4D74-9B46-2E2C6DA284A4}" type="pres">
      <dgm:prSet presAssocID="{823D36F0-BFC1-4BAC-9EC7-053B6B8830DE}" presName="Name0" presStyleCnt="0">
        <dgm:presLayoutVars>
          <dgm:dir/>
          <dgm:resizeHandles val="exact"/>
        </dgm:presLayoutVars>
      </dgm:prSet>
      <dgm:spPr/>
    </dgm:pt>
    <dgm:pt modelId="{A3EF431E-EA75-4A41-B041-B9920BF41311}" type="pres">
      <dgm:prSet presAssocID="{E51F4FFB-8A7E-4365-828D-E002032C95C8}" presName="composite" presStyleCnt="0"/>
      <dgm:spPr/>
    </dgm:pt>
    <dgm:pt modelId="{9E1CCC4A-77B1-4BED-BB41-21321754422A}" type="pres">
      <dgm:prSet presAssocID="{E51F4FFB-8A7E-4365-828D-E002032C95C8}" presName="imagSh" presStyleLbl="bgImgPlace1" presStyleIdx="0" presStyleCnt="3"/>
      <dgm:spPr/>
    </dgm:pt>
    <dgm:pt modelId="{8742A340-B153-444D-9995-93AB247D67DA}" type="pres">
      <dgm:prSet presAssocID="{E51F4FFB-8A7E-4365-828D-E002032C95C8}" presName="txNode" presStyleLbl="node1" presStyleIdx="0" presStyleCnt="3" custLinFactNeighborY="-34634">
        <dgm:presLayoutVars>
          <dgm:bulletEnabled val="1"/>
        </dgm:presLayoutVars>
      </dgm:prSet>
      <dgm:spPr/>
    </dgm:pt>
    <dgm:pt modelId="{615D04F8-907C-48C3-AFF0-08703E515ED0}" type="pres">
      <dgm:prSet presAssocID="{D2765179-B9A5-40D3-9CE6-EAE6F6F2271E}" presName="sibTrans" presStyleLbl="sibTrans2D1" presStyleIdx="0" presStyleCnt="2"/>
      <dgm:spPr/>
    </dgm:pt>
    <dgm:pt modelId="{A8A6A713-9DE8-474F-B2D9-7DFAC8BA2922}" type="pres">
      <dgm:prSet presAssocID="{D2765179-B9A5-40D3-9CE6-EAE6F6F2271E}" presName="connTx" presStyleLbl="sibTrans2D1" presStyleIdx="0" presStyleCnt="2"/>
      <dgm:spPr/>
    </dgm:pt>
    <dgm:pt modelId="{3F919B0A-41C5-4CB9-84C2-8EE7BACE716A}" type="pres">
      <dgm:prSet presAssocID="{3581F425-8DA0-4565-851F-13E157E8B4B3}" presName="composite" presStyleCnt="0"/>
      <dgm:spPr/>
    </dgm:pt>
    <dgm:pt modelId="{F31B2FD5-A2DC-4B67-B5DB-54DF0238C451}" type="pres">
      <dgm:prSet presAssocID="{3581F425-8DA0-4565-851F-13E157E8B4B3}" presName="imagSh" presStyleLbl="bgImgPlace1" presStyleIdx="1" presStyleCnt="3"/>
      <dgm:spPr/>
    </dgm:pt>
    <dgm:pt modelId="{3285AC36-C052-4200-8CFE-B59400F5C200}" type="pres">
      <dgm:prSet presAssocID="{3581F425-8DA0-4565-851F-13E157E8B4B3}" presName="txNode" presStyleLbl="node1" presStyleIdx="1" presStyleCnt="3" custLinFactNeighborY="-34634">
        <dgm:presLayoutVars>
          <dgm:bulletEnabled val="1"/>
        </dgm:presLayoutVars>
      </dgm:prSet>
      <dgm:spPr/>
    </dgm:pt>
    <dgm:pt modelId="{5A8CDA4A-5D10-44C5-AE46-6336CF061F0F}" type="pres">
      <dgm:prSet presAssocID="{C5304D53-E2F0-4049-8126-BCAEF8C8111C}" presName="sibTrans" presStyleLbl="sibTrans2D1" presStyleIdx="1" presStyleCnt="2"/>
      <dgm:spPr/>
    </dgm:pt>
    <dgm:pt modelId="{8BB39A35-BF5D-443E-BA4D-C648D1561F4A}" type="pres">
      <dgm:prSet presAssocID="{C5304D53-E2F0-4049-8126-BCAEF8C8111C}" presName="connTx" presStyleLbl="sibTrans2D1" presStyleIdx="1" presStyleCnt="2"/>
      <dgm:spPr/>
    </dgm:pt>
    <dgm:pt modelId="{F5126302-7B55-4ED9-B3EE-8901E616CCAA}" type="pres">
      <dgm:prSet presAssocID="{8A5F603C-B1CE-4F7B-90E5-E0A6DBD45DD2}" presName="composite" presStyleCnt="0"/>
      <dgm:spPr/>
    </dgm:pt>
    <dgm:pt modelId="{BC858F03-C9E0-4E78-A5C2-53AF0FC092DC}" type="pres">
      <dgm:prSet presAssocID="{8A5F603C-B1CE-4F7B-90E5-E0A6DBD45DD2}" presName="imagSh" presStyleLbl="bgImgPlace1" presStyleIdx="2" presStyleCnt="3"/>
      <dgm:spPr/>
    </dgm:pt>
    <dgm:pt modelId="{D3A7DED5-C313-4E78-B77E-4B59658B3C3F}" type="pres">
      <dgm:prSet presAssocID="{8A5F603C-B1CE-4F7B-90E5-E0A6DBD45DD2}" presName="txNode" presStyleLbl="node1" presStyleIdx="2" presStyleCnt="3" custLinFactNeighborY="-34634">
        <dgm:presLayoutVars>
          <dgm:bulletEnabled val="1"/>
        </dgm:presLayoutVars>
      </dgm:prSet>
      <dgm:spPr/>
    </dgm:pt>
  </dgm:ptLst>
  <dgm:cxnLst>
    <dgm:cxn modelId="{8A905806-6E3B-48DA-8208-BA063B1C2720}" srcId="{823D36F0-BFC1-4BAC-9EC7-053B6B8830DE}" destId="{8A5F603C-B1CE-4F7B-90E5-E0A6DBD45DD2}" srcOrd="2" destOrd="0" parTransId="{B8D4ADE8-BD32-4362-8404-15A7882F13E2}" sibTransId="{601DFBD2-8D7C-43B6-A08D-FFB69C6D9B77}"/>
    <dgm:cxn modelId="{987D6336-1CD1-4ACF-9865-AB3C5892CAC0}" type="presOf" srcId="{D2765179-B9A5-40D3-9CE6-EAE6F6F2271E}" destId="{A8A6A713-9DE8-474F-B2D9-7DFAC8BA2922}" srcOrd="1" destOrd="0" presId="urn:microsoft.com/office/officeart/2005/8/layout/hProcess10"/>
    <dgm:cxn modelId="{464BF16C-48F7-4B39-ACFB-B0A1B0C5606C}" type="presOf" srcId="{C5304D53-E2F0-4049-8126-BCAEF8C8111C}" destId="{8BB39A35-BF5D-443E-BA4D-C648D1561F4A}" srcOrd="1" destOrd="0" presId="urn:microsoft.com/office/officeart/2005/8/layout/hProcess10"/>
    <dgm:cxn modelId="{63C8AE58-6A6A-4B9E-BE92-ACCAD7EBE052}" type="presOf" srcId="{E51F4FFB-8A7E-4365-828D-E002032C95C8}" destId="{8742A340-B153-444D-9995-93AB247D67DA}" srcOrd="0" destOrd="0" presId="urn:microsoft.com/office/officeart/2005/8/layout/hProcess10"/>
    <dgm:cxn modelId="{D1449F59-CB1B-4645-A71C-97B34D0B62A7}" type="presOf" srcId="{8A5F603C-B1CE-4F7B-90E5-E0A6DBD45DD2}" destId="{D3A7DED5-C313-4E78-B77E-4B59658B3C3F}" srcOrd="0" destOrd="0" presId="urn:microsoft.com/office/officeart/2005/8/layout/hProcess10"/>
    <dgm:cxn modelId="{FB68C17F-386C-4A4C-8189-0C1956DE415F}" srcId="{823D36F0-BFC1-4BAC-9EC7-053B6B8830DE}" destId="{3581F425-8DA0-4565-851F-13E157E8B4B3}" srcOrd="1" destOrd="0" parTransId="{6AC0C66D-1EA5-40C2-8542-6292D1E9C50C}" sibTransId="{C5304D53-E2F0-4049-8126-BCAEF8C8111C}"/>
    <dgm:cxn modelId="{2BE9858F-EA84-42AD-A69F-FED05D324C23}" type="presOf" srcId="{823D36F0-BFC1-4BAC-9EC7-053B6B8830DE}" destId="{43803186-2E6A-4D74-9B46-2E2C6DA284A4}" srcOrd="0" destOrd="0" presId="urn:microsoft.com/office/officeart/2005/8/layout/hProcess10"/>
    <dgm:cxn modelId="{BE9D9997-5530-4408-97ED-EE88A37064FA}" type="presOf" srcId="{C5304D53-E2F0-4049-8126-BCAEF8C8111C}" destId="{5A8CDA4A-5D10-44C5-AE46-6336CF061F0F}" srcOrd="0" destOrd="0" presId="urn:microsoft.com/office/officeart/2005/8/layout/hProcess10"/>
    <dgm:cxn modelId="{2E00579D-6295-4BD2-BF4D-9F9E2368139C}" srcId="{823D36F0-BFC1-4BAC-9EC7-053B6B8830DE}" destId="{E51F4FFB-8A7E-4365-828D-E002032C95C8}" srcOrd="0" destOrd="0" parTransId="{44F1A057-D29A-479F-AF0B-EA7D844133EA}" sibTransId="{D2765179-B9A5-40D3-9CE6-EAE6F6F2271E}"/>
    <dgm:cxn modelId="{BF335CD3-FADD-4868-B576-E1F874178DD6}" type="presOf" srcId="{D2765179-B9A5-40D3-9CE6-EAE6F6F2271E}" destId="{615D04F8-907C-48C3-AFF0-08703E515ED0}" srcOrd="0" destOrd="0" presId="urn:microsoft.com/office/officeart/2005/8/layout/hProcess10"/>
    <dgm:cxn modelId="{14B28AFE-4C8D-4A5D-A68C-BC378F66A1B1}" type="presOf" srcId="{3581F425-8DA0-4565-851F-13E157E8B4B3}" destId="{3285AC36-C052-4200-8CFE-B59400F5C200}" srcOrd="0" destOrd="0" presId="urn:microsoft.com/office/officeart/2005/8/layout/hProcess10"/>
    <dgm:cxn modelId="{553A6887-08E9-409B-A6F8-CE84BAA73165}" type="presParOf" srcId="{43803186-2E6A-4D74-9B46-2E2C6DA284A4}" destId="{A3EF431E-EA75-4A41-B041-B9920BF41311}" srcOrd="0" destOrd="0" presId="urn:microsoft.com/office/officeart/2005/8/layout/hProcess10"/>
    <dgm:cxn modelId="{2E770215-24E5-454C-803D-B52C0421E727}" type="presParOf" srcId="{A3EF431E-EA75-4A41-B041-B9920BF41311}" destId="{9E1CCC4A-77B1-4BED-BB41-21321754422A}" srcOrd="0" destOrd="0" presId="urn:microsoft.com/office/officeart/2005/8/layout/hProcess10"/>
    <dgm:cxn modelId="{2464749D-C186-47F7-8257-F5ECA2BD2782}" type="presParOf" srcId="{A3EF431E-EA75-4A41-B041-B9920BF41311}" destId="{8742A340-B153-444D-9995-93AB247D67DA}" srcOrd="1" destOrd="0" presId="urn:microsoft.com/office/officeart/2005/8/layout/hProcess10"/>
    <dgm:cxn modelId="{50BDD4E2-58FC-42D4-ACC1-DDDA96115CD1}" type="presParOf" srcId="{43803186-2E6A-4D74-9B46-2E2C6DA284A4}" destId="{615D04F8-907C-48C3-AFF0-08703E515ED0}" srcOrd="1" destOrd="0" presId="urn:microsoft.com/office/officeart/2005/8/layout/hProcess10"/>
    <dgm:cxn modelId="{6CF1B14C-7C88-4F79-A215-0F4C1F4A57D5}" type="presParOf" srcId="{615D04F8-907C-48C3-AFF0-08703E515ED0}" destId="{A8A6A713-9DE8-474F-B2D9-7DFAC8BA2922}" srcOrd="0" destOrd="0" presId="urn:microsoft.com/office/officeart/2005/8/layout/hProcess10"/>
    <dgm:cxn modelId="{95DD1FDA-2003-4F56-816D-0FCACED7F85D}" type="presParOf" srcId="{43803186-2E6A-4D74-9B46-2E2C6DA284A4}" destId="{3F919B0A-41C5-4CB9-84C2-8EE7BACE716A}" srcOrd="2" destOrd="0" presId="urn:microsoft.com/office/officeart/2005/8/layout/hProcess10"/>
    <dgm:cxn modelId="{ED77BB6B-5C49-4CF9-AAC5-FCD5119793FE}" type="presParOf" srcId="{3F919B0A-41C5-4CB9-84C2-8EE7BACE716A}" destId="{F31B2FD5-A2DC-4B67-B5DB-54DF0238C451}" srcOrd="0" destOrd="0" presId="urn:microsoft.com/office/officeart/2005/8/layout/hProcess10"/>
    <dgm:cxn modelId="{DB2CD2FB-94C0-4191-B62D-FA4D1A2938B1}" type="presParOf" srcId="{3F919B0A-41C5-4CB9-84C2-8EE7BACE716A}" destId="{3285AC36-C052-4200-8CFE-B59400F5C200}" srcOrd="1" destOrd="0" presId="urn:microsoft.com/office/officeart/2005/8/layout/hProcess10"/>
    <dgm:cxn modelId="{2CA4EAE1-37A6-4969-8640-11D6288B7B13}" type="presParOf" srcId="{43803186-2E6A-4D74-9B46-2E2C6DA284A4}" destId="{5A8CDA4A-5D10-44C5-AE46-6336CF061F0F}" srcOrd="3" destOrd="0" presId="urn:microsoft.com/office/officeart/2005/8/layout/hProcess10"/>
    <dgm:cxn modelId="{39BDEF3F-FC51-4F22-9DD8-2BE3423FE05A}" type="presParOf" srcId="{5A8CDA4A-5D10-44C5-AE46-6336CF061F0F}" destId="{8BB39A35-BF5D-443E-BA4D-C648D1561F4A}" srcOrd="0" destOrd="0" presId="urn:microsoft.com/office/officeart/2005/8/layout/hProcess10"/>
    <dgm:cxn modelId="{1C388F8B-27A8-4085-B57C-B3F2873D8942}" type="presParOf" srcId="{43803186-2E6A-4D74-9B46-2E2C6DA284A4}" destId="{F5126302-7B55-4ED9-B3EE-8901E616CCAA}" srcOrd="4" destOrd="0" presId="urn:microsoft.com/office/officeart/2005/8/layout/hProcess10"/>
    <dgm:cxn modelId="{9E28161D-679D-4304-B410-5D9A88A73221}" type="presParOf" srcId="{F5126302-7B55-4ED9-B3EE-8901E616CCAA}" destId="{BC858F03-C9E0-4E78-A5C2-53AF0FC092DC}" srcOrd="0" destOrd="0" presId="urn:microsoft.com/office/officeart/2005/8/layout/hProcess10"/>
    <dgm:cxn modelId="{04EDBB0E-9DEE-424C-9012-C06353B810E3}" type="presParOf" srcId="{F5126302-7B55-4ED9-B3EE-8901E616CCAA}" destId="{D3A7DED5-C313-4E78-B77E-4B59658B3C3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6DD7EA-C316-4542-A180-BADC91797187}" type="doc">
      <dgm:prSet loTypeId="urn:microsoft.com/office/officeart/2005/8/layout/hProcess10" loCatId="picture" qsTypeId="urn:microsoft.com/office/officeart/2005/8/quickstyle/3d2" qsCatId="3D" csTypeId="urn:microsoft.com/office/officeart/2005/8/colors/accent1_2" csCatId="accent1" phldr="1"/>
      <dgm:spPr/>
      <dgm:t>
        <a:bodyPr/>
        <a:lstStyle/>
        <a:p>
          <a:endParaRPr lang="fr-FR"/>
        </a:p>
      </dgm:t>
    </dgm:pt>
    <dgm:pt modelId="{6985A4A2-EF25-4993-A39F-0B568C364F46}">
      <dgm:prSet/>
      <dgm:spPr/>
      <dgm:t>
        <a:bodyPr/>
        <a:lstStyle/>
        <a:p>
          <a:r>
            <a:rPr lang="fr-FR">
              <a:latin typeface="+mn-lt"/>
            </a:rPr>
            <a:t>Utiliser et améliorer ses connaissances scientifiques et techniques</a:t>
          </a:r>
          <a:endParaRPr lang="fr-FR"/>
        </a:p>
      </dgm:t>
    </dgm:pt>
    <dgm:pt modelId="{6CC2DC9D-9607-4F39-8297-E47615248A84}" type="parTrans" cxnId="{41309757-9794-4E11-91B6-E67BBF7E062D}">
      <dgm:prSet/>
      <dgm:spPr/>
      <dgm:t>
        <a:bodyPr/>
        <a:lstStyle/>
        <a:p>
          <a:endParaRPr lang="fr-FR"/>
        </a:p>
      </dgm:t>
    </dgm:pt>
    <dgm:pt modelId="{4FC8AF0A-FAC7-4683-895F-2208BA972E7D}" type="sibTrans" cxnId="{41309757-9794-4E11-91B6-E67BBF7E062D}">
      <dgm:prSet/>
      <dgm:spPr/>
      <dgm:t>
        <a:bodyPr/>
        <a:lstStyle/>
        <a:p>
          <a:endParaRPr lang="fr-FR"/>
        </a:p>
      </dgm:t>
    </dgm:pt>
    <dgm:pt modelId="{ED8C58C1-3146-4019-9BC4-707B3D662725}">
      <dgm:prSet/>
      <dgm:spPr/>
      <dgm:t>
        <a:bodyPr/>
        <a:lstStyle/>
        <a:p>
          <a:r>
            <a:rPr lang="fr-FR">
              <a:latin typeface="+mn-lt"/>
            </a:rPr>
            <a:t>Gérer la planification d’un projet</a:t>
          </a:r>
        </a:p>
      </dgm:t>
    </dgm:pt>
    <dgm:pt modelId="{E649980F-6C11-435D-AC68-524FD55D153A}" type="parTrans" cxnId="{7BCFAF63-E9D9-4E34-A649-5DB90133347B}">
      <dgm:prSet/>
      <dgm:spPr/>
      <dgm:t>
        <a:bodyPr/>
        <a:lstStyle/>
        <a:p>
          <a:endParaRPr lang="fr-FR"/>
        </a:p>
      </dgm:t>
    </dgm:pt>
    <dgm:pt modelId="{EBE63E5E-D53F-4611-96AB-D7B38A3EA738}" type="sibTrans" cxnId="{7BCFAF63-E9D9-4E34-A649-5DB90133347B}">
      <dgm:prSet/>
      <dgm:spPr/>
      <dgm:t>
        <a:bodyPr/>
        <a:lstStyle/>
        <a:p>
          <a:endParaRPr lang="fr-FR"/>
        </a:p>
      </dgm:t>
    </dgm:pt>
    <dgm:pt modelId="{65B3F307-7D46-44DF-B0BE-A354B9B888E6}">
      <dgm:prSet/>
      <dgm:spPr/>
      <dgm:t>
        <a:bodyPr/>
        <a:lstStyle/>
        <a:p>
          <a:r>
            <a:rPr lang="fr-FR">
              <a:latin typeface="+mn-lt"/>
            </a:rPr>
            <a:t>Identifier et évaluer les risques liés au projet</a:t>
          </a:r>
        </a:p>
      </dgm:t>
    </dgm:pt>
    <dgm:pt modelId="{581937E7-1585-42FC-AFB5-7568D967E1C2}" type="parTrans" cxnId="{0CA98864-477C-4013-8350-5D654804A41A}">
      <dgm:prSet/>
      <dgm:spPr/>
      <dgm:t>
        <a:bodyPr/>
        <a:lstStyle/>
        <a:p>
          <a:endParaRPr lang="fr-FR"/>
        </a:p>
      </dgm:t>
    </dgm:pt>
    <dgm:pt modelId="{E709F8C7-3494-4763-B135-B1B93346D304}" type="sibTrans" cxnId="{0CA98864-477C-4013-8350-5D654804A41A}">
      <dgm:prSet/>
      <dgm:spPr/>
      <dgm:t>
        <a:bodyPr/>
        <a:lstStyle/>
        <a:p>
          <a:endParaRPr lang="fr-FR"/>
        </a:p>
      </dgm:t>
    </dgm:pt>
    <dgm:pt modelId="{AEEA7C63-C7F6-465C-9AD6-0336AE213491}" type="pres">
      <dgm:prSet presAssocID="{176DD7EA-C316-4542-A180-BADC91797187}" presName="Name0" presStyleCnt="0">
        <dgm:presLayoutVars>
          <dgm:dir/>
          <dgm:resizeHandles val="exact"/>
        </dgm:presLayoutVars>
      </dgm:prSet>
      <dgm:spPr/>
    </dgm:pt>
    <dgm:pt modelId="{0A3150FB-A39E-489F-A12B-8E4B831116F8}" type="pres">
      <dgm:prSet presAssocID="{6985A4A2-EF25-4993-A39F-0B568C364F46}" presName="composite" presStyleCnt="0"/>
      <dgm:spPr/>
    </dgm:pt>
    <dgm:pt modelId="{0E8C784E-BEC7-416E-AF23-4B9EE9EF9B27}" type="pres">
      <dgm:prSet presAssocID="{6985A4A2-EF25-4993-A39F-0B568C364F46}" presName="imagSh" presStyleLbl="bgImgPlace1" presStyleIdx="0" presStyleCnt="3"/>
      <dgm:spPr/>
    </dgm:pt>
    <dgm:pt modelId="{08D56DD8-5196-4E4F-87F5-4768655FF0A0}" type="pres">
      <dgm:prSet presAssocID="{6985A4A2-EF25-4993-A39F-0B568C364F46}" presName="txNode" presStyleLbl="node1" presStyleIdx="0" presStyleCnt="3" custLinFactNeighborY="-34634">
        <dgm:presLayoutVars>
          <dgm:bulletEnabled val="1"/>
        </dgm:presLayoutVars>
      </dgm:prSet>
      <dgm:spPr/>
    </dgm:pt>
    <dgm:pt modelId="{F85B166C-5770-44DE-8FB5-9C7F6F371633}" type="pres">
      <dgm:prSet presAssocID="{4FC8AF0A-FAC7-4683-895F-2208BA972E7D}" presName="sibTrans" presStyleLbl="sibTrans2D1" presStyleIdx="0" presStyleCnt="2"/>
      <dgm:spPr/>
    </dgm:pt>
    <dgm:pt modelId="{0A305E18-FA8A-4AA1-937C-67A6C23EF1A5}" type="pres">
      <dgm:prSet presAssocID="{4FC8AF0A-FAC7-4683-895F-2208BA972E7D}" presName="connTx" presStyleLbl="sibTrans2D1" presStyleIdx="0" presStyleCnt="2"/>
      <dgm:spPr/>
    </dgm:pt>
    <dgm:pt modelId="{B6B7C35A-43CC-4771-8DDA-F83E450EED1C}" type="pres">
      <dgm:prSet presAssocID="{ED8C58C1-3146-4019-9BC4-707B3D662725}" presName="composite" presStyleCnt="0"/>
      <dgm:spPr/>
    </dgm:pt>
    <dgm:pt modelId="{028671FF-1B68-4840-893E-71CF91D97266}" type="pres">
      <dgm:prSet presAssocID="{ED8C58C1-3146-4019-9BC4-707B3D662725}" presName="imagSh" presStyleLbl="bgImgPlace1" presStyleIdx="1" presStyleCnt="3"/>
      <dgm:spPr/>
    </dgm:pt>
    <dgm:pt modelId="{F2082D68-424D-44C2-8658-9D0E4FD9DE59}" type="pres">
      <dgm:prSet presAssocID="{ED8C58C1-3146-4019-9BC4-707B3D662725}" presName="txNode" presStyleLbl="node1" presStyleIdx="1" presStyleCnt="3" custLinFactNeighborY="-34634">
        <dgm:presLayoutVars>
          <dgm:bulletEnabled val="1"/>
        </dgm:presLayoutVars>
      </dgm:prSet>
      <dgm:spPr/>
    </dgm:pt>
    <dgm:pt modelId="{293405B7-6A0F-4729-B73F-7F29486BFED4}" type="pres">
      <dgm:prSet presAssocID="{EBE63E5E-D53F-4611-96AB-D7B38A3EA738}" presName="sibTrans" presStyleLbl="sibTrans2D1" presStyleIdx="1" presStyleCnt="2"/>
      <dgm:spPr/>
    </dgm:pt>
    <dgm:pt modelId="{3CB28347-C711-4B64-B2E3-05E758AC4742}" type="pres">
      <dgm:prSet presAssocID="{EBE63E5E-D53F-4611-96AB-D7B38A3EA738}" presName="connTx" presStyleLbl="sibTrans2D1" presStyleIdx="1" presStyleCnt="2"/>
      <dgm:spPr/>
    </dgm:pt>
    <dgm:pt modelId="{9389567E-FD5C-41CB-92D9-DECEC65FEF1C}" type="pres">
      <dgm:prSet presAssocID="{65B3F307-7D46-44DF-B0BE-A354B9B888E6}" presName="composite" presStyleCnt="0"/>
      <dgm:spPr/>
    </dgm:pt>
    <dgm:pt modelId="{72926C0D-7D99-4F4A-9A9C-B20A90ECA182}" type="pres">
      <dgm:prSet presAssocID="{65B3F307-7D46-44DF-B0BE-A354B9B888E6}" presName="imagSh" presStyleLbl="bgImgPlace1" presStyleIdx="2" presStyleCnt="3"/>
      <dgm:spPr/>
    </dgm:pt>
    <dgm:pt modelId="{367B3B04-11D3-4576-B012-136C5CC7F8EB}" type="pres">
      <dgm:prSet presAssocID="{65B3F307-7D46-44DF-B0BE-A354B9B888E6}" presName="txNode" presStyleLbl="node1" presStyleIdx="2" presStyleCnt="3" custLinFactNeighborY="-34634">
        <dgm:presLayoutVars>
          <dgm:bulletEnabled val="1"/>
        </dgm:presLayoutVars>
      </dgm:prSet>
      <dgm:spPr/>
    </dgm:pt>
  </dgm:ptLst>
  <dgm:cxnLst>
    <dgm:cxn modelId="{626C7D30-B097-41DF-99BD-C7017506F1AC}" type="presOf" srcId="{65B3F307-7D46-44DF-B0BE-A354B9B888E6}" destId="{367B3B04-11D3-4576-B012-136C5CC7F8EB}" srcOrd="0" destOrd="0" presId="urn:microsoft.com/office/officeart/2005/8/layout/hProcess10"/>
    <dgm:cxn modelId="{8DE86433-222A-4F15-9383-DD8C5A2E6603}" type="presOf" srcId="{4FC8AF0A-FAC7-4683-895F-2208BA972E7D}" destId="{F85B166C-5770-44DE-8FB5-9C7F6F371633}" srcOrd="0" destOrd="0" presId="urn:microsoft.com/office/officeart/2005/8/layout/hProcess10"/>
    <dgm:cxn modelId="{7BCFAF63-E9D9-4E34-A649-5DB90133347B}" srcId="{176DD7EA-C316-4542-A180-BADC91797187}" destId="{ED8C58C1-3146-4019-9BC4-707B3D662725}" srcOrd="1" destOrd="0" parTransId="{E649980F-6C11-435D-AC68-524FD55D153A}" sibTransId="{EBE63E5E-D53F-4611-96AB-D7B38A3EA738}"/>
    <dgm:cxn modelId="{0CA98864-477C-4013-8350-5D654804A41A}" srcId="{176DD7EA-C316-4542-A180-BADC91797187}" destId="{65B3F307-7D46-44DF-B0BE-A354B9B888E6}" srcOrd="2" destOrd="0" parTransId="{581937E7-1585-42FC-AFB5-7568D967E1C2}" sibTransId="{E709F8C7-3494-4763-B135-B1B93346D304}"/>
    <dgm:cxn modelId="{DAF89446-E59E-4D1C-9B32-4B79B88BA283}" type="presOf" srcId="{6985A4A2-EF25-4993-A39F-0B568C364F46}" destId="{08D56DD8-5196-4E4F-87F5-4768655FF0A0}" srcOrd="0" destOrd="0" presId="urn:microsoft.com/office/officeart/2005/8/layout/hProcess10"/>
    <dgm:cxn modelId="{F090906E-F966-4015-A4C3-F9ED40C51FB7}" type="presOf" srcId="{4FC8AF0A-FAC7-4683-895F-2208BA972E7D}" destId="{0A305E18-FA8A-4AA1-937C-67A6C23EF1A5}" srcOrd="1" destOrd="0" presId="urn:microsoft.com/office/officeart/2005/8/layout/hProcess10"/>
    <dgm:cxn modelId="{BD381076-A4EE-4B83-ADE9-A01E90AFC89E}" type="presOf" srcId="{ED8C58C1-3146-4019-9BC4-707B3D662725}" destId="{F2082D68-424D-44C2-8658-9D0E4FD9DE59}" srcOrd="0" destOrd="0" presId="urn:microsoft.com/office/officeart/2005/8/layout/hProcess10"/>
    <dgm:cxn modelId="{41309757-9794-4E11-91B6-E67BBF7E062D}" srcId="{176DD7EA-C316-4542-A180-BADC91797187}" destId="{6985A4A2-EF25-4993-A39F-0B568C364F46}" srcOrd="0" destOrd="0" parTransId="{6CC2DC9D-9607-4F39-8297-E47615248A84}" sibTransId="{4FC8AF0A-FAC7-4683-895F-2208BA972E7D}"/>
    <dgm:cxn modelId="{A0116DF6-2A5A-4195-A517-D08539B83D3A}" type="presOf" srcId="{EBE63E5E-D53F-4611-96AB-D7B38A3EA738}" destId="{293405B7-6A0F-4729-B73F-7F29486BFED4}" srcOrd="0" destOrd="0" presId="urn:microsoft.com/office/officeart/2005/8/layout/hProcess10"/>
    <dgm:cxn modelId="{C1DDE6F9-663E-4D9A-9B2B-10F33106770A}" type="presOf" srcId="{176DD7EA-C316-4542-A180-BADC91797187}" destId="{AEEA7C63-C7F6-465C-9AD6-0336AE213491}" srcOrd="0" destOrd="0" presId="urn:microsoft.com/office/officeart/2005/8/layout/hProcess10"/>
    <dgm:cxn modelId="{FF11BFFD-3D80-4838-B85C-69E5E1C27B7C}" type="presOf" srcId="{EBE63E5E-D53F-4611-96AB-D7B38A3EA738}" destId="{3CB28347-C711-4B64-B2E3-05E758AC4742}" srcOrd="1" destOrd="0" presId="urn:microsoft.com/office/officeart/2005/8/layout/hProcess10"/>
    <dgm:cxn modelId="{280B6DE6-D7D3-4042-8673-6087C68E78F7}" type="presParOf" srcId="{AEEA7C63-C7F6-465C-9AD6-0336AE213491}" destId="{0A3150FB-A39E-489F-A12B-8E4B831116F8}" srcOrd="0" destOrd="0" presId="urn:microsoft.com/office/officeart/2005/8/layout/hProcess10"/>
    <dgm:cxn modelId="{015D8567-455D-4590-9478-13371A7CFB6A}" type="presParOf" srcId="{0A3150FB-A39E-489F-A12B-8E4B831116F8}" destId="{0E8C784E-BEC7-416E-AF23-4B9EE9EF9B27}" srcOrd="0" destOrd="0" presId="urn:microsoft.com/office/officeart/2005/8/layout/hProcess10"/>
    <dgm:cxn modelId="{79EFBE02-BF13-4209-846C-687212D037A6}" type="presParOf" srcId="{0A3150FB-A39E-489F-A12B-8E4B831116F8}" destId="{08D56DD8-5196-4E4F-87F5-4768655FF0A0}" srcOrd="1" destOrd="0" presId="urn:microsoft.com/office/officeart/2005/8/layout/hProcess10"/>
    <dgm:cxn modelId="{69DDCED7-B7FF-4513-ABF2-C4138B06E3BD}" type="presParOf" srcId="{AEEA7C63-C7F6-465C-9AD6-0336AE213491}" destId="{F85B166C-5770-44DE-8FB5-9C7F6F371633}" srcOrd="1" destOrd="0" presId="urn:microsoft.com/office/officeart/2005/8/layout/hProcess10"/>
    <dgm:cxn modelId="{40CBFB5C-CCD3-486A-AA9E-B63E219C4961}" type="presParOf" srcId="{F85B166C-5770-44DE-8FB5-9C7F6F371633}" destId="{0A305E18-FA8A-4AA1-937C-67A6C23EF1A5}" srcOrd="0" destOrd="0" presId="urn:microsoft.com/office/officeart/2005/8/layout/hProcess10"/>
    <dgm:cxn modelId="{FD0CB113-7E77-4C27-B36C-64BF8C0703B0}" type="presParOf" srcId="{AEEA7C63-C7F6-465C-9AD6-0336AE213491}" destId="{B6B7C35A-43CC-4771-8DDA-F83E450EED1C}" srcOrd="2" destOrd="0" presId="urn:microsoft.com/office/officeart/2005/8/layout/hProcess10"/>
    <dgm:cxn modelId="{F1D3D70D-7A89-4739-8A90-A0A76C849C38}" type="presParOf" srcId="{B6B7C35A-43CC-4771-8DDA-F83E450EED1C}" destId="{028671FF-1B68-4840-893E-71CF91D97266}" srcOrd="0" destOrd="0" presId="urn:microsoft.com/office/officeart/2005/8/layout/hProcess10"/>
    <dgm:cxn modelId="{4A6CA1BD-EE84-4875-A2DB-6DEE926FC5BB}" type="presParOf" srcId="{B6B7C35A-43CC-4771-8DDA-F83E450EED1C}" destId="{F2082D68-424D-44C2-8658-9D0E4FD9DE59}" srcOrd="1" destOrd="0" presId="urn:microsoft.com/office/officeart/2005/8/layout/hProcess10"/>
    <dgm:cxn modelId="{871BD48D-88DC-44D8-A87E-0FE61A8473F7}" type="presParOf" srcId="{AEEA7C63-C7F6-465C-9AD6-0336AE213491}" destId="{293405B7-6A0F-4729-B73F-7F29486BFED4}" srcOrd="3" destOrd="0" presId="urn:microsoft.com/office/officeart/2005/8/layout/hProcess10"/>
    <dgm:cxn modelId="{415CBAA0-9173-43BF-A2C5-C06327B6D6D2}" type="presParOf" srcId="{293405B7-6A0F-4729-B73F-7F29486BFED4}" destId="{3CB28347-C711-4B64-B2E3-05E758AC4742}" srcOrd="0" destOrd="0" presId="urn:microsoft.com/office/officeart/2005/8/layout/hProcess10"/>
    <dgm:cxn modelId="{8EB28268-980C-4B09-918A-FA192942ED4F}" type="presParOf" srcId="{AEEA7C63-C7F6-465C-9AD6-0336AE213491}" destId="{9389567E-FD5C-41CB-92D9-DECEC65FEF1C}" srcOrd="4" destOrd="0" presId="urn:microsoft.com/office/officeart/2005/8/layout/hProcess10"/>
    <dgm:cxn modelId="{2041DC87-47F6-42F2-AF87-042154849052}" type="presParOf" srcId="{9389567E-FD5C-41CB-92D9-DECEC65FEF1C}" destId="{72926C0D-7D99-4F4A-9A9C-B20A90ECA182}" srcOrd="0" destOrd="0" presId="urn:microsoft.com/office/officeart/2005/8/layout/hProcess10"/>
    <dgm:cxn modelId="{243982A1-ABFD-4FE6-A1BF-A44EE1DCB814}" type="presParOf" srcId="{9389567E-FD5C-41CB-92D9-DECEC65FEF1C}" destId="{367B3B04-11D3-4576-B012-136C5CC7F8EB}" srcOrd="1" destOrd="0" presId="urn:microsoft.com/office/officeart/2005/8/layout/hProcess10"/>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37435E-619D-490B-84A5-FD79B9A0CE0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fr-FR"/>
        </a:p>
      </dgm:t>
    </dgm:pt>
    <dgm:pt modelId="{AF3D9069-0B72-418A-AADB-C5AD0C188366}">
      <dgm:prSet phldrT="[Texte]"/>
      <dgm:spPr/>
      <dgm:t>
        <a:bodyPr/>
        <a:lstStyle/>
        <a:p>
          <a:pPr rtl="0"/>
          <a:r>
            <a:rPr lang="fr-FR">
              <a:solidFill>
                <a:schemeClr val="bg1"/>
              </a:solidFill>
            </a:rPr>
            <a:t>TEAMS</a:t>
          </a:r>
          <a:r>
            <a:rPr lang="fr-FR">
              <a:solidFill>
                <a:schemeClr val="tx1">
                  <a:lumMod val="50000"/>
                  <a:lumOff val="50000"/>
                </a:schemeClr>
              </a:solidFill>
              <a:latin typeface="Arial"/>
            </a:rPr>
            <a:t> </a:t>
          </a:r>
          <a:endParaRPr lang="fr-FR" b="0" i="0" u="none" strike="noStrike" cap="none" baseline="0" noProof="0">
            <a:solidFill>
              <a:schemeClr val="tx1">
                <a:lumMod val="50000"/>
                <a:lumOff val="50000"/>
              </a:schemeClr>
            </a:solidFill>
            <a:latin typeface="Arial"/>
            <a:cs typeface="Arial"/>
          </a:endParaRPr>
        </a:p>
      </dgm:t>
    </dgm:pt>
    <dgm:pt modelId="{8DC6642D-C7EC-46A4-9165-60AC2B7877C4}" type="parTrans" cxnId="{83263501-86BE-4A37-B882-1A933F884580}">
      <dgm:prSet/>
      <dgm:spPr/>
      <dgm:t>
        <a:bodyPr/>
        <a:lstStyle/>
        <a:p>
          <a:endParaRPr lang="fr-FR"/>
        </a:p>
      </dgm:t>
    </dgm:pt>
    <dgm:pt modelId="{C9815699-0B65-4FCD-9767-9C272EA51EEF}" type="sibTrans" cxnId="{83263501-86BE-4A37-B882-1A933F884580}">
      <dgm:prSet/>
      <dgm:spPr/>
      <dgm:t>
        <a:bodyPr/>
        <a:lstStyle/>
        <a:p>
          <a:endParaRPr lang="fr-FR"/>
        </a:p>
      </dgm:t>
    </dgm:pt>
    <dgm:pt modelId="{996F2DDA-4D11-460E-B852-E88213155372}">
      <dgm:prSet phldrT="[Texte]" custT="1"/>
      <dgm:spPr/>
      <dgm:t>
        <a:bodyPr/>
        <a:lstStyle/>
        <a:p>
          <a:pPr rtl="0"/>
          <a:r>
            <a:rPr lang="fr-FR" sz="1200" b="0" kern="1200">
              <a:solidFill>
                <a:schemeClr val="tx1">
                  <a:lumMod val="50000"/>
                  <a:lumOff val="50000"/>
                </a:schemeClr>
              </a:solidFill>
              <a:latin typeface="Arial"/>
              <a:ea typeface="+mn-ea"/>
              <a:cs typeface="+mn-cs"/>
            </a:rPr>
            <a:t>Création d’une équipe Teams : </a:t>
          </a:r>
          <a:r>
            <a:rPr lang="fr-FR" sz="1200" b="1" kern="1200">
              <a:solidFill>
                <a:srgbClr val="FF0000"/>
              </a:solidFill>
            </a:rPr>
            <a:t>Projet_BIN_Equipe_26XX</a:t>
          </a:r>
          <a:r>
            <a:rPr lang="fr-FR" sz="1200" b="1" kern="1200">
              <a:solidFill>
                <a:srgbClr val="FF0000"/>
              </a:solidFill>
              <a:latin typeface="Arial"/>
            </a:rPr>
            <a:t> </a:t>
          </a:r>
          <a:r>
            <a:rPr lang="fr-FR" sz="1200" b="1" kern="1200">
              <a:solidFill>
                <a:schemeClr val="tx1">
                  <a:lumMod val="50000"/>
                  <a:lumOff val="50000"/>
                </a:schemeClr>
              </a:solidFill>
            </a:rPr>
            <a:t> </a:t>
          </a:r>
          <a:r>
            <a:rPr lang="fr-FR" sz="1200" b="0" kern="1200">
              <a:solidFill>
                <a:schemeClr val="tx1">
                  <a:lumMod val="50000"/>
                  <a:lumOff val="50000"/>
                </a:schemeClr>
              </a:solidFill>
              <a:latin typeface="Arial"/>
              <a:ea typeface="+mn-ea"/>
              <a:cs typeface="+mn-cs"/>
            </a:rPr>
            <a:t>(XX numéro de votre équipe</a:t>
          </a:r>
          <a:r>
            <a:rPr lang="fr-FR" sz="1200" kern="1200">
              <a:solidFill>
                <a:schemeClr val="tx1">
                  <a:lumMod val="50000"/>
                  <a:lumOff val="50000"/>
                </a:schemeClr>
              </a:solidFill>
            </a:rPr>
            <a:t>)</a:t>
          </a:r>
          <a:endParaRPr lang="fr-FR" sz="1200" b="1" kern="1200">
            <a:solidFill>
              <a:schemeClr val="tx1">
                <a:lumMod val="50000"/>
                <a:lumOff val="50000"/>
              </a:schemeClr>
            </a:solidFill>
          </a:endParaRPr>
        </a:p>
      </dgm:t>
    </dgm:pt>
    <dgm:pt modelId="{0ABA5E17-BBFF-4289-9877-DE286551A61C}" type="parTrans" cxnId="{C894998D-EDCE-4724-A012-E61A8BF4BB44}">
      <dgm:prSet/>
      <dgm:spPr/>
      <dgm:t>
        <a:bodyPr/>
        <a:lstStyle/>
        <a:p>
          <a:endParaRPr lang="fr-FR"/>
        </a:p>
      </dgm:t>
    </dgm:pt>
    <dgm:pt modelId="{107CDC75-E4F6-4AFA-8C3A-AD9765AA04E7}" type="sibTrans" cxnId="{C894998D-EDCE-4724-A012-E61A8BF4BB44}">
      <dgm:prSet/>
      <dgm:spPr/>
      <dgm:t>
        <a:bodyPr/>
        <a:lstStyle/>
        <a:p>
          <a:endParaRPr lang="fr-FR"/>
        </a:p>
      </dgm:t>
    </dgm:pt>
    <dgm:pt modelId="{3F541BA1-C5E6-4608-9BA3-39888B905598}">
      <dgm:prSet phldrT="[Texte]"/>
      <dgm:spPr/>
      <dgm:t>
        <a:bodyPr/>
        <a:lstStyle/>
        <a:p>
          <a:r>
            <a:rPr lang="fr-FR">
              <a:solidFill>
                <a:schemeClr val="bg1"/>
              </a:solidFill>
            </a:rPr>
            <a:t>Inviter</a:t>
          </a:r>
        </a:p>
      </dgm:t>
    </dgm:pt>
    <dgm:pt modelId="{33857384-94EA-48D9-9642-B542F5316871}" type="parTrans" cxnId="{C314EF83-AAE8-48F6-B94E-2DF141DB91D7}">
      <dgm:prSet/>
      <dgm:spPr/>
      <dgm:t>
        <a:bodyPr/>
        <a:lstStyle/>
        <a:p>
          <a:endParaRPr lang="fr-FR"/>
        </a:p>
      </dgm:t>
    </dgm:pt>
    <dgm:pt modelId="{B89CE03F-75D8-4988-A1B6-26A4C205737B}" type="sibTrans" cxnId="{C314EF83-AAE8-48F6-B94E-2DF141DB91D7}">
      <dgm:prSet/>
      <dgm:spPr/>
      <dgm:t>
        <a:bodyPr/>
        <a:lstStyle/>
        <a:p>
          <a:endParaRPr lang="fr-FR"/>
        </a:p>
      </dgm:t>
    </dgm:pt>
    <dgm:pt modelId="{0AA6779B-2C6E-4142-A31B-810F623087F8}">
      <dgm:prSet phldrT="[Texte]" custT="1"/>
      <dgm:spPr/>
      <dgm:t>
        <a:bodyPr/>
        <a:lstStyle/>
        <a:p>
          <a:pPr marL="114300" lvl="1" indent="0" algn="l" defTabSz="533400" rtl="0">
            <a:lnSpc>
              <a:spcPct val="90000"/>
            </a:lnSpc>
            <a:spcBef>
              <a:spcPct val="0"/>
            </a:spcBef>
            <a:spcAft>
              <a:spcPct val="15000"/>
            </a:spcAft>
          </a:pPr>
          <a:r>
            <a:rPr lang="fr-FR" sz="1200" b="0" kern="1200">
              <a:solidFill>
                <a:schemeClr val="tx1">
                  <a:lumMod val="50000"/>
                  <a:lumOff val="50000"/>
                </a:schemeClr>
              </a:solidFill>
              <a:latin typeface="Arial"/>
              <a:ea typeface="+mn-ea"/>
              <a:cs typeface="+mn-cs"/>
            </a:rPr>
            <a:t> </a:t>
          </a:r>
          <a:r>
            <a:rPr lang="fr-FR" sz="1200" b="1" kern="1200">
              <a:solidFill>
                <a:srgbClr val="FF0000"/>
              </a:solidFill>
              <a:latin typeface="Arial"/>
              <a:ea typeface="+mn-ea"/>
              <a:cs typeface="+mn-cs"/>
            </a:rPr>
            <a:t>Membres de l’ équipe</a:t>
          </a:r>
        </a:p>
      </dgm:t>
    </dgm:pt>
    <dgm:pt modelId="{F9BA40DD-D04D-4249-90A0-C43BB304712D}" type="parTrans" cxnId="{EC3C0866-F058-44EE-BA3C-DDFFED3B6D10}">
      <dgm:prSet/>
      <dgm:spPr/>
      <dgm:t>
        <a:bodyPr/>
        <a:lstStyle/>
        <a:p>
          <a:endParaRPr lang="fr-FR"/>
        </a:p>
      </dgm:t>
    </dgm:pt>
    <dgm:pt modelId="{8967BBA1-6E43-419D-BA8C-85541F8EF508}" type="sibTrans" cxnId="{EC3C0866-F058-44EE-BA3C-DDFFED3B6D10}">
      <dgm:prSet/>
      <dgm:spPr/>
      <dgm:t>
        <a:bodyPr/>
        <a:lstStyle/>
        <a:p>
          <a:endParaRPr lang="fr-FR"/>
        </a:p>
      </dgm:t>
    </dgm:pt>
    <dgm:pt modelId="{4D2E16A9-9C21-4899-BF36-7FE6155BA636}">
      <dgm:prSet phldrT="[Texte]"/>
      <dgm:spPr/>
      <dgm:t>
        <a:bodyPr/>
        <a:lstStyle/>
        <a:p>
          <a:pPr rtl="0"/>
          <a:r>
            <a:rPr lang="fr-FR">
              <a:solidFill>
                <a:schemeClr val="tx1">
                  <a:lumMod val="50000"/>
                  <a:lumOff val="50000"/>
                </a:schemeClr>
              </a:solidFill>
              <a:latin typeface="Arial"/>
            </a:rPr>
            <a:t> </a:t>
          </a:r>
          <a:r>
            <a:rPr lang="fr-FR">
              <a:solidFill>
                <a:schemeClr val="bg1"/>
              </a:solidFill>
            </a:rPr>
            <a:t>Dossier</a:t>
          </a:r>
          <a:r>
            <a:rPr lang="fr-FR">
              <a:solidFill>
                <a:schemeClr val="bg1"/>
              </a:solidFill>
              <a:latin typeface="Arial"/>
            </a:rPr>
            <a:t> </a:t>
          </a:r>
          <a:endParaRPr lang="fr-FR">
            <a:solidFill>
              <a:schemeClr val="bg1"/>
            </a:solidFill>
          </a:endParaRPr>
        </a:p>
      </dgm:t>
    </dgm:pt>
    <dgm:pt modelId="{E1F90DDF-AB5D-4D9A-A0F7-B2C382EACC65}" type="parTrans" cxnId="{46152AFD-83AE-4FC0-9D86-641A8314F42E}">
      <dgm:prSet/>
      <dgm:spPr/>
      <dgm:t>
        <a:bodyPr/>
        <a:lstStyle/>
        <a:p>
          <a:endParaRPr lang="fr-FR"/>
        </a:p>
      </dgm:t>
    </dgm:pt>
    <dgm:pt modelId="{AE47BE59-EFBE-4FD3-94E0-07CFAED8717F}" type="sibTrans" cxnId="{46152AFD-83AE-4FC0-9D86-641A8314F42E}">
      <dgm:prSet/>
      <dgm:spPr/>
      <dgm:t>
        <a:bodyPr/>
        <a:lstStyle/>
        <a:p>
          <a:endParaRPr lang="fr-FR"/>
        </a:p>
      </dgm:t>
    </dgm:pt>
    <dgm:pt modelId="{23C9CEE9-9DC7-4450-9141-10F8B5B7A954}">
      <dgm:prSet phldrT="[Texte]" custT="1"/>
      <dgm:spPr/>
      <dgm:t>
        <a:bodyPr/>
        <a:lstStyle/>
        <a:p>
          <a:endParaRPr lang="fr-FR" sz="1200" b="0" kern="1200">
            <a:solidFill>
              <a:schemeClr val="tx1">
                <a:lumMod val="50000"/>
                <a:lumOff val="50000"/>
              </a:schemeClr>
            </a:solidFill>
            <a:latin typeface="Arial"/>
            <a:ea typeface="+mn-ea"/>
            <a:cs typeface="+mn-cs"/>
          </a:endParaRPr>
        </a:p>
      </dgm:t>
    </dgm:pt>
    <dgm:pt modelId="{EA2D2603-09F3-4BC5-850A-D0F5A0DFB19A}" type="parTrans" cxnId="{2A14E92E-E40B-4F6A-AAD4-0DCA3560768E}">
      <dgm:prSet/>
      <dgm:spPr/>
      <dgm:t>
        <a:bodyPr/>
        <a:lstStyle/>
        <a:p>
          <a:endParaRPr lang="fr-FR"/>
        </a:p>
      </dgm:t>
    </dgm:pt>
    <dgm:pt modelId="{C0C916F9-E4A3-4039-92DC-BE3059F1CC44}" type="sibTrans" cxnId="{2A14E92E-E40B-4F6A-AAD4-0DCA3560768E}">
      <dgm:prSet/>
      <dgm:spPr/>
      <dgm:t>
        <a:bodyPr/>
        <a:lstStyle/>
        <a:p>
          <a:endParaRPr lang="fr-FR"/>
        </a:p>
      </dgm:t>
    </dgm:pt>
    <dgm:pt modelId="{5C63E13C-4AEC-4CB5-B21F-AE58F5081E75}">
      <dgm:prSet custT="1"/>
      <dgm:spPr/>
      <dgm:t>
        <a:bodyPr/>
        <a:lstStyle/>
        <a:p>
          <a:pPr marL="114300" lvl="1" indent="0" algn="l" defTabSz="533400" rtl="0">
            <a:lnSpc>
              <a:spcPct val="90000"/>
            </a:lnSpc>
            <a:spcBef>
              <a:spcPct val="0"/>
            </a:spcBef>
            <a:spcAft>
              <a:spcPct val="15000"/>
            </a:spcAft>
          </a:pPr>
          <a:r>
            <a:rPr lang="fr-FR" sz="1200" b="1" kern="1200">
              <a:solidFill>
                <a:srgbClr val="FF0000"/>
              </a:solidFill>
              <a:latin typeface="Arial"/>
              <a:ea typeface="+mn-ea"/>
              <a:cs typeface="+mn-cs"/>
            </a:rPr>
            <a:t> E. </a:t>
          </a:r>
          <a:r>
            <a:rPr lang="fr-FR" sz="1200" b="1" kern="1200" err="1">
              <a:solidFill>
                <a:srgbClr val="FF0000"/>
              </a:solidFill>
              <a:latin typeface="Arial"/>
              <a:ea typeface="+mn-ea"/>
              <a:cs typeface="+mn-cs"/>
            </a:rPr>
            <a:t>Sarnette</a:t>
          </a:r>
          <a:r>
            <a:rPr lang="fr-FR" sz="1200" b="1" kern="1200">
              <a:solidFill>
                <a:srgbClr val="FF0000"/>
              </a:solidFill>
              <a:latin typeface="Arial"/>
              <a:ea typeface="+mn-ea"/>
              <a:cs typeface="+mn-cs"/>
            </a:rPr>
            <a:t> =&gt; Mail :emmanuel.sarnette@devinci.fr</a:t>
          </a:r>
        </a:p>
      </dgm:t>
    </dgm:pt>
    <dgm:pt modelId="{27AB9F06-50DB-4E89-A1D9-9039D6E9D503}" type="parTrans" cxnId="{2508A6AD-6629-48C5-A579-469D82E29551}">
      <dgm:prSet/>
      <dgm:spPr/>
      <dgm:t>
        <a:bodyPr/>
        <a:lstStyle/>
        <a:p>
          <a:endParaRPr lang="fr-FR"/>
        </a:p>
      </dgm:t>
    </dgm:pt>
    <dgm:pt modelId="{F64B6C34-66C3-4E56-9A66-5AD8701F4A66}" type="sibTrans" cxnId="{2508A6AD-6629-48C5-A579-469D82E29551}">
      <dgm:prSet/>
      <dgm:spPr/>
      <dgm:t>
        <a:bodyPr/>
        <a:lstStyle/>
        <a:p>
          <a:endParaRPr lang="fr-FR"/>
        </a:p>
      </dgm:t>
    </dgm:pt>
    <dgm:pt modelId="{E529FFA3-B026-41D1-BD0D-5C594B1CF1FA}">
      <dgm:prSet custT="1"/>
      <dgm:spPr/>
      <dgm:t>
        <a:bodyPr/>
        <a:lstStyle/>
        <a:p>
          <a:r>
            <a:rPr lang="fr-FR" sz="1200" b="0" kern="1200">
              <a:solidFill>
                <a:schemeClr val="tx1">
                  <a:lumMod val="50000"/>
                  <a:lumOff val="50000"/>
                </a:schemeClr>
              </a:solidFill>
              <a:latin typeface="Arial"/>
              <a:ea typeface="+mn-ea"/>
              <a:cs typeface="+mn-cs"/>
            </a:rPr>
            <a:t>Planificateur</a:t>
          </a:r>
        </a:p>
      </dgm:t>
    </dgm:pt>
    <dgm:pt modelId="{E8C9DEBF-D1A3-4A1B-AEA5-79894BDDEB40}" type="parTrans" cxnId="{4B7E86AC-8FB8-4532-8B31-D293BC4D8AAE}">
      <dgm:prSet/>
      <dgm:spPr/>
      <dgm:t>
        <a:bodyPr/>
        <a:lstStyle/>
        <a:p>
          <a:endParaRPr lang="fr-FR"/>
        </a:p>
      </dgm:t>
    </dgm:pt>
    <dgm:pt modelId="{974DB761-16E6-4B54-94D4-674EED36095B}" type="sibTrans" cxnId="{4B7E86AC-8FB8-4532-8B31-D293BC4D8AAE}">
      <dgm:prSet/>
      <dgm:spPr/>
      <dgm:t>
        <a:bodyPr/>
        <a:lstStyle/>
        <a:p>
          <a:endParaRPr lang="fr-FR"/>
        </a:p>
      </dgm:t>
    </dgm:pt>
    <dgm:pt modelId="{D2C20845-7670-4C4E-82FC-84D9B2BC9DC6}">
      <dgm:prSet custT="1"/>
      <dgm:spPr/>
      <dgm:t>
        <a:bodyPr/>
        <a:lstStyle/>
        <a:p>
          <a:pPr marL="114300" lvl="1" indent="0" algn="l" defTabSz="533400" rtl="0">
            <a:lnSpc>
              <a:spcPct val="90000"/>
            </a:lnSpc>
            <a:spcBef>
              <a:spcPct val="0"/>
            </a:spcBef>
            <a:spcAft>
              <a:spcPct val="15000"/>
            </a:spcAft>
          </a:pPr>
          <a:r>
            <a:rPr lang="fr-FR" sz="1200" b="1" kern="1200">
              <a:solidFill>
                <a:srgbClr val="FF0000"/>
              </a:solidFill>
              <a:latin typeface="Arial"/>
              <a:ea typeface="+mn-ea"/>
              <a:cs typeface="+mn-cs"/>
            </a:rPr>
            <a:t> Q. B. Duong=&gt; Mail :quoc-bao.duong@devinci.fr</a:t>
          </a:r>
        </a:p>
      </dgm:t>
    </dgm:pt>
    <dgm:pt modelId="{8895FD5A-7D6F-4CA0-92B9-6B67640A611D}" type="parTrans" cxnId="{5EB1C4A9-2390-4D74-B3D3-E2C321001D1B}">
      <dgm:prSet/>
      <dgm:spPr/>
      <dgm:t>
        <a:bodyPr/>
        <a:lstStyle/>
        <a:p>
          <a:endParaRPr lang="fr-FR"/>
        </a:p>
      </dgm:t>
    </dgm:pt>
    <dgm:pt modelId="{C5A3049E-5DCF-4CF8-86AD-D61AACB637F8}" type="sibTrans" cxnId="{5EB1C4A9-2390-4D74-B3D3-E2C321001D1B}">
      <dgm:prSet/>
      <dgm:spPr/>
      <dgm:t>
        <a:bodyPr/>
        <a:lstStyle/>
        <a:p>
          <a:endParaRPr lang="fr-FR"/>
        </a:p>
      </dgm:t>
    </dgm:pt>
    <dgm:pt modelId="{F0F22658-F202-498A-B6CC-6800FCE4EA2E}">
      <dgm:prSet custT="1"/>
      <dgm:spPr/>
      <dgm:t>
        <a:bodyPr/>
        <a:lstStyle/>
        <a:p>
          <a:pPr rtl="0"/>
          <a:r>
            <a:rPr lang="fr-FR" sz="1200" b="0" kern="1200">
              <a:solidFill>
                <a:schemeClr val="tx1">
                  <a:lumMod val="50000"/>
                  <a:lumOff val="50000"/>
                </a:schemeClr>
              </a:solidFill>
              <a:latin typeface="Arial"/>
              <a:ea typeface="+mn-ea"/>
              <a:cs typeface="+mn-cs"/>
            </a:rPr>
            <a:t>Cahier des charges (avec les mises à jour</a:t>
          </a:r>
          <a:r>
            <a:rPr lang="fr-FR" sz="1050" b="0" kern="1200">
              <a:solidFill>
                <a:schemeClr val="tx1">
                  <a:lumMod val="50000"/>
                  <a:lumOff val="50000"/>
                </a:schemeClr>
              </a:solidFill>
            </a:rPr>
            <a:t>)</a:t>
          </a:r>
          <a:r>
            <a:rPr lang="fr-FR" sz="900" b="0" kern="1200">
              <a:solidFill>
                <a:schemeClr val="tx1">
                  <a:lumMod val="50000"/>
                  <a:lumOff val="50000"/>
                </a:schemeClr>
              </a:solidFill>
              <a:latin typeface="Arial"/>
            </a:rPr>
            <a:t> </a:t>
          </a:r>
        </a:p>
      </dgm:t>
    </dgm:pt>
    <dgm:pt modelId="{14DEDF04-2C5E-4581-B321-15158A72C6D5}" type="parTrans" cxnId="{1717DF0C-CBF0-489A-AD9A-1333E4D19134}">
      <dgm:prSet/>
      <dgm:spPr/>
      <dgm:t>
        <a:bodyPr/>
        <a:lstStyle/>
        <a:p>
          <a:endParaRPr lang="fr-FR"/>
        </a:p>
      </dgm:t>
    </dgm:pt>
    <dgm:pt modelId="{55A89498-03B3-47F5-AAD3-B9417918F6E4}" type="sibTrans" cxnId="{1717DF0C-CBF0-489A-AD9A-1333E4D19134}">
      <dgm:prSet/>
      <dgm:spPr/>
      <dgm:t>
        <a:bodyPr/>
        <a:lstStyle/>
        <a:p>
          <a:endParaRPr lang="fr-FR"/>
        </a:p>
      </dgm:t>
    </dgm:pt>
    <dgm:pt modelId="{FDCEEB5E-49B2-451A-87D2-A14B50E002DE}">
      <dgm:prSet phldr="0" custT="1"/>
      <dgm:spPr/>
      <dgm:t>
        <a:bodyPr/>
        <a:lstStyle/>
        <a:p>
          <a:r>
            <a:rPr lang="fr-FR" sz="1200" b="0" kern="1200">
              <a:solidFill>
                <a:srgbClr val="000000">
                  <a:lumMod val="50000"/>
                  <a:lumOff val="50000"/>
                </a:srgbClr>
              </a:solidFill>
              <a:latin typeface="Arial"/>
              <a:ea typeface="+mn-ea"/>
              <a:cs typeface="+mn-cs"/>
            </a:rPr>
            <a:t>Documents liées au projet …</a:t>
          </a:r>
        </a:p>
      </dgm:t>
    </dgm:pt>
    <dgm:pt modelId="{935E672E-766E-48E3-916F-C15F79FF5E16}" type="parTrans" cxnId="{45D75171-CE28-4A4B-86DE-6A15931529FB}">
      <dgm:prSet/>
      <dgm:spPr/>
      <dgm:t>
        <a:bodyPr/>
        <a:lstStyle/>
        <a:p>
          <a:endParaRPr lang="fr-FR"/>
        </a:p>
      </dgm:t>
    </dgm:pt>
    <dgm:pt modelId="{A2A0DB29-CF89-42C8-B802-1CD3A2E9A25A}" type="sibTrans" cxnId="{45D75171-CE28-4A4B-86DE-6A15931529FB}">
      <dgm:prSet/>
      <dgm:spPr/>
      <dgm:t>
        <a:bodyPr/>
        <a:lstStyle/>
        <a:p>
          <a:endParaRPr lang="fr-FR"/>
        </a:p>
      </dgm:t>
    </dgm:pt>
    <dgm:pt modelId="{5AAF5D11-3BA1-40CD-BE03-8475769F9513}" type="pres">
      <dgm:prSet presAssocID="{4D37435E-619D-490B-84A5-FD79B9A0CE03}" presName="linear" presStyleCnt="0">
        <dgm:presLayoutVars>
          <dgm:dir/>
          <dgm:animLvl val="lvl"/>
          <dgm:resizeHandles val="exact"/>
        </dgm:presLayoutVars>
      </dgm:prSet>
      <dgm:spPr/>
    </dgm:pt>
    <dgm:pt modelId="{783E7DCE-E6C3-43CB-8A34-132C5580D6BF}" type="pres">
      <dgm:prSet presAssocID="{AF3D9069-0B72-418A-AADB-C5AD0C188366}" presName="parentLin" presStyleCnt="0"/>
      <dgm:spPr/>
    </dgm:pt>
    <dgm:pt modelId="{F0393860-8683-451D-9FCB-2763E7094405}" type="pres">
      <dgm:prSet presAssocID="{AF3D9069-0B72-418A-AADB-C5AD0C188366}" presName="parentLeftMargin" presStyleLbl="node1" presStyleIdx="0" presStyleCnt="3"/>
      <dgm:spPr/>
    </dgm:pt>
    <dgm:pt modelId="{12C72544-309B-475C-8A6C-8960D2178F93}" type="pres">
      <dgm:prSet presAssocID="{AF3D9069-0B72-418A-AADB-C5AD0C188366}" presName="parentText" presStyleLbl="node1" presStyleIdx="0" presStyleCnt="3">
        <dgm:presLayoutVars>
          <dgm:chMax val="0"/>
          <dgm:bulletEnabled val="1"/>
        </dgm:presLayoutVars>
      </dgm:prSet>
      <dgm:spPr/>
    </dgm:pt>
    <dgm:pt modelId="{E0FCB981-638E-4679-BF9F-271220556769}" type="pres">
      <dgm:prSet presAssocID="{AF3D9069-0B72-418A-AADB-C5AD0C188366}" presName="negativeSpace" presStyleCnt="0"/>
      <dgm:spPr/>
    </dgm:pt>
    <dgm:pt modelId="{D4FB1A10-47A3-4C35-9C67-65131432D4E8}" type="pres">
      <dgm:prSet presAssocID="{AF3D9069-0B72-418A-AADB-C5AD0C188366}" presName="childText" presStyleLbl="conFgAcc1" presStyleIdx="0" presStyleCnt="3">
        <dgm:presLayoutVars>
          <dgm:bulletEnabled val="1"/>
        </dgm:presLayoutVars>
      </dgm:prSet>
      <dgm:spPr/>
    </dgm:pt>
    <dgm:pt modelId="{F650641A-A4ED-4517-9F19-CF3E1AAD05E2}" type="pres">
      <dgm:prSet presAssocID="{C9815699-0B65-4FCD-9767-9C272EA51EEF}" presName="spaceBetweenRectangles" presStyleCnt="0"/>
      <dgm:spPr/>
    </dgm:pt>
    <dgm:pt modelId="{0AD8C1E3-F521-4856-AB09-816987C47BBF}" type="pres">
      <dgm:prSet presAssocID="{3F541BA1-C5E6-4608-9BA3-39888B905598}" presName="parentLin" presStyleCnt="0"/>
      <dgm:spPr/>
    </dgm:pt>
    <dgm:pt modelId="{DD682079-00C1-4320-8A6F-40F3D34AB29E}" type="pres">
      <dgm:prSet presAssocID="{3F541BA1-C5E6-4608-9BA3-39888B905598}" presName="parentLeftMargin" presStyleLbl="node1" presStyleIdx="0" presStyleCnt="3"/>
      <dgm:spPr/>
    </dgm:pt>
    <dgm:pt modelId="{B38A1679-81ED-41C4-BB67-5C50049298D8}" type="pres">
      <dgm:prSet presAssocID="{3F541BA1-C5E6-4608-9BA3-39888B905598}" presName="parentText" presStyleLbl="node1" presStyleIdx="1" presStyleCnt="3">
        <dgm:presLayoutVars>
          <dgm:chMax val="0"/>
          <dgm:bulletEnabled val="1"/>
        </dgm:presLayoutVars>
      </dgm:prSet>
      <dgm:spPr/>
    </dgm:pt>
    <dgm:pt modelId="{E69705DF-5674-4479-B3DD-872926A83A63}" type="pres">
      <dgm:prSet presAssocID="{3F541BA1-C5E6-4608-9BA3-39888B905598}" presName="negativeSpace" presStyleCnt="0"/>
      <dgm:spPr/>
    </dgm:pt>
    <dgm:pt modelId="{9EFAF0B7-F734-47CE-9A1D-453BE12543C7}" type="pres">
      <dgm:prSet presAssocID="{3F541BA1-C5E6-4608-9BA3-39888B905598}" presName="childText" presStyleLbl="conFgAcc1" presStyleIdx="1" presStyleCnt="3">
        <dgm:presLayoutVars>
          <dgm:bulletEnabled val="1"/>
        </dgm:presLayoutVars>
      </dgm:prSet>
      <dgm:spPr/>
    </dgm:pt>
    <dgm:pt modelId="{C7DDD376-1D3D-451F-B594-1F2F8DBA26D8}" type="pres">
      <dgm:prSet presAssocID="{B89CE03F-75D8-4988-A1B6-26A4C205737B}" presName="spaceBetweenRectangles" presStyleCnt="0"/>
      <dgm:spPr/>
    </dgm:pt>
    <dgm:pt modelId="{FC8976B4-8C2F-4DAA-933E-6D989B2BA78A}" type="pres">
      <dgm:prSet presAssocID="{4D2E16A9-9C21-4899-BF36-7FE6155BA636}" presName="parentLin" presStyleCnt="0"/>
      <dgm:spPr/>
    </dgm:pt>
    <dgm:pt modelId="{79990130-4BEE-43A0-83D4-EFBB2A0461C4}" type="pres">
      <dgm:prSet presAssocID="{4D2E16A9-9C21-4899-BF36-7FE6155BA636}" presName="parentLeftMargin" presStyleLbl="node1" presStyleIdx="1" presStyleCnt="3"/>
      <dgm:spPr/>
    </dgm:pt>
    <dgm:pt modelId="{E1E1443C-E02C-4935-BB3C-CBB70804AB48}" type="pres">
      <dgm:prSet presAssocID="{4D2E16A9-9C21-4899-BF36-7FE6155BA636}" presName="parentText" presStyleLbl="node1" presStyleIdx="2" presStyleCnt="3">
        <dgm:presLayoutVars>
          <dgm:chMax val="0"/>
          <dgm:bulletEnabled val="1"/>
        </dgm:presLayoutVars>
      </dgm:prSet>
      <dgm:spPr/>
    </dgm:pt>
    <dgm:pt modelId="{85CD3A78-74BA-436D-AAE8-40A2A0E41460}" type="pres">
      <dgm:prSet presAssocID="{4D2E16A9-9C21-4899-BF36-7FE6155BA636}" presName="negativeSpace" presStyleCnt="0"/>
      <dgm:spPr/>
    </dgm:pt>
    <dgm:pt modelId="{FAB078D9-952A-42FE-B3C9-B9C36065A602}" type="pres">
      <dgm:prSet presAssocID="{4D2E16A9-9C21-4899-BF36-7FE6155BA636}" presName="childText" presStyleLbl="conFgAcc1" presStyleIdx="2" presStyleCnt="3">
        <dgm:presLayoutVars>
          <dgm:bulletEnabled val="1"/>
        </dgm:presLayoutVars>
      </dgm:prSet>
      <dgm:spPr/>
    </dgm:pt>
  </dgm:ptLst>
  <dgm:cxnLst>
    <dgm:cxn modelId="{83263501-86BE-4A37-B882-1A933F884580}" srcId="{4D37435E-619D-490B-84A5-FD79B9A0CE03}" destId="{AF3D9069-0B72-418A-AADB-C5AD0C188366}" srcOrd="0" destOrd="0" parTransId="{8DC6642D-C7EC-46A4-9165-60AC2B7877C4}" sibTransId="{C9815699-0B65-4FCD-9767-9C272EA51EEF}"/>
    <dgm:cxn modelId="{66CEBF07-09A4-44C1-B7DE-66CD25A10A67}" type="presOf" srcId="{D2C20845-7670-4C4E-82FC-84D9B2BC9DC6}" destId="{9EFAF0B7-F734-47CE-9A1D-453BE12543C7}" srcOrd="0" destOrd="2" presId="urn:microsoft.com/office/officeart/2005/8/layout/list1"/>
    <dgm:cxn modelId="{1717DF0C-CBF0-489A-AD9A-1333E4D19134}" srcId="{4D2E16A9-9C21-4899-BF36-7FE6155BA636}" destId="{F0F22658-F202-498A-B6CC-6800FCE4EA2E}" srcOrd="2" destOrd="0" parTransId="{14DEDF04-2C5E-4581-B321-15158A72C6D5}" sibTransId="{55A89498-03B3-47F5-AAD3-B9417918F6E4}"/>
    <dgm:cxn modelId="{A81EDC1A-FCA2-4C68-B16B-9FE4F0AE45F6}" type="presOf" srcId="{4D37435E-619D-490B-84A5-FD79B9A0CE03}" destId="{5AAF5D11-3BA1-40CD-BE03-8475769F9513}" srcOrd="0" destOrd="0" presId="urn:microsoft.com/office/officeart/2005/8/layout/list1"/>
    <dgm:cxn modelId="{B7CCE422-3510-4E17-97BE-56811C627CD4}" type="presOf" srcId="{996F2DDA-4D11-460E-B852-E88213155372}" destId="{D4FB1A10-47A3-4C35-9C67-65131432D4E8}" srcOrd="0" destOrd="0" presId="urn:microsoft.com/office/officeart/2005/8/layout/list1"/>
    <dgm:cxn modelId="{89690627-F33C-46BC-8A85-2F644CFD6C73}" type="presOf" srcId="{3F541BA1-C5E6-4608-9BA3-39888B905598}" destId="{B38A1679-81ED-41C4-BB67-5C50049298D8}" srcOrd="1" destOrd="0" presId="urn:microsoft.com/office/officeart/2005/8/layout/list1"/>
    <dgm:cxn modelId="{2A14E92E-E40B-4F6A-AAD4-0DCA3560768E}" srcId="{4D2E16A9-9C21-4899-BF36-7FE6155BA636}" destId="{23C9CEE9-9DC7-4450-9141-10F8B5B7A954}" srcOrd="0" destOrd="0" parTransId="{EA2D2603-09F3-4BC5-850A-D0F5A0DFB19A}" sibTransId="{C0C916F9-E4A3-4039-92DC-BE3059F1CC44}"/>
    <dgm:cxn modelId="{E9A29D5B-1DC8-4339-9D79-11C353661ECE}" type="presOf" srcId="{E529FFA3-B026-41D1-BD0D-5C594B1CF1FA}" destId="{FAB078D9-952A-42FE-B3C9-B9C36065A602}" srcOrd="0" destOrd="1" presId="urn:microsoft.com/office/officeart/2005/8/layout/list1"/>
    <dgm:cxn modelId="{BE2E1C45-FABC-48DC-B86C-0CA480FE0BCB}" type="presOf" srcId="{23C9CEE9-9DC7-4450-9141-10F8B5B7A954}" destId="{FAB078D9-952A-42FE-B3C9-B9C36065A602}" srcOrd="0" destOrd="0" presId="urn:microsoft.com/office/officeart/2005/8/layout/list1"/>
    <dgm:cxn modelId="{1CDC9B65-AB3F-44EE-9811-39DBF147AFCF}" type="presOf" srcId="{FDCEEB5E-49B2-451A-87D2-A14B50E002DE}" destId="{FAB078D9-952A-42FE-B3C9-B9C36065A602}" srcOrd="0" destOrd="3" presId="urn:microsoft.com/office/officeart/2005/8/layout/list1"/>
    <dgm:cxn modelId="{EC3C0866-F058-44EE-BA3C-DDFFED3B6D10}" srcId="{3F541BA1-C5E6-4608-9BA3-39888B905598}" destId="{0AA6779B-2C6E-4142-A31B-810F623087F8}" srcOrd="0" destOrd="0" parTransId="{F9BA40DD-D04D-4249-90A0-C43BB304712D}" sibTransId="{8967BBA1-6E43-419D-BA8C-85541F8EF508}"/>
    <dgm:cxn modelId="{B7682449-9DE3-4107-8FB2-77009D70C72D}" type="presOf" srcId="{4D2E16A9-9C21-4899-BF36-7FE6155BA636}" destId="{79990130-4BEE-43A0-83D4-EFBB2A0461C4}" srcOrd="0" destOrd="0" presId="urn:microsoft.com/office/officeart/2005/8/layout/list1"/>
    <dgm:cxn modelId="{84331B6C-3F22-4247-A081-F42F3B99A0A7}" type="presOf" srcId="{3F541BA1-C5E6-4608-9BA3-39888B905598}" destId="{DD682079-00C1-4320-8A6F-40F3D34AB29E}" srcOrd="0" destOrd="0" presId="urn:microsoft.com/office/officeart/2005/8/layout/list1"/>
    <dgm:cxn modelId="{45D75171-CE28-4A4B-86DE-6A15931529FB}" srcId="{4D2E16A9-9C21-4899-BF36-7FE6155BA636}" destId="{FDCEEB5E-49B2-451A-87D2-A14B50E002DE}" srcOrd="3" destOrd="0" parTransId="{935E672E-766E-48E3-916F-C15F79FF5E16}" sibTransId="{A2A0DB29-CF89-42C8-B802-1CD3A2E9A25A}"/>
    <dgm:cxn modelId="{3C540D78-7E5E-4DC2-B5FB-F3CE615A170C}" type="presOf" srcId="{4D2E16A9-9C21-4899-BF36-7FE6155BA636}" destId="{E1E1443C-E02C-4935-BB3C-CBB70804AB48}" srcOrd="1" destOrd="0" presId="urn:microsoft.com/office/officeart/2005/8/layout/list1"/>
    <dgm:cxn modelId="{C314EF83-AAE8-48F6-B94E-2DF141DB91D7}" srcId="{4D37435E-619D-490B-84A5-FD79B9A0CE03}" destId="{3F541BA1-C5E6-4608-9BA3-39888B905598}" srcOrd="1" destOrd="0" parTransId="{33857384-94EA-48D9-9642-B542F5316871}" sibTransId="{B89CE03F-75D8-4988-A1B6-26A4C205737B}"/>
    <dgm:cxn modelId="{38301B8D-8995-4086-A2DB-BA39142E1142}" type="presOf" srcId="{AF3D9069-0B72-418A-AADB-C5AD0C188366}" destId="{12C72544-309B-475C-8A6C-8960D2178F93}" srcOrd="1" destOrd="0" presId="urn:microsoft.com/office/officeart/2005/8/layout/list1"/>
    <dgm:cxn modelId="{C894998D-EDCE-4724-A012-E61A8BF4BB44}" srcId="{AF3D9069-0B72-418A-AADB-C5AD0C188366}" destId="{996F2DDA-4D11-460E-B852-E88213155372}" srcOrd="0" destOrd="0" parTransId="{0ABA5E17-BBFF-4289-9877-DE286551A61C}" sibTransId="{107CDC75-E4F6-4AFA-8C3A-AD9765AA04E7}"/>
    <dgm:cxn modelId="{C8BA1A98-C8DF-4C68-9E96-3CF47FDC5CB2}" type="presOf" srcId="{0AA6779B-2C6E-4142-A31B-810F623087F8}" destId="{9EFAF0B7-F734-47CE-9A1D-453BE12543C7}" srcOrd="0" destOrd="0" presId="urn:microsoft.com/office/officeart/2005/8/layout/list1"/>
    <dgm:cxn modelId="{0976B6A2-95C3-45E2-9612-9963C620DEB4}" type="presOf" srcId="{AF3D9069-0B72-418A-AADB-C5AD0C188366}" destId="{F0393860-8683-451D-9FCB-2763E7094405}" srcOrd="0" destOrd="0" presId="urn:microsoft.com/office/officeart/2005/8/layout/list1"/>
    <dgm:cxn modelId="{5EB1C4A9-2390-4D74-B3D3-E2C321001D1B}" srcId="{3F541BA1-C5E6-4608-9BA3-39888B905598}" destId="{D2C20845-7670-4C4E-82FC-84D9B2BC9DC6}" srcOrd="2" destOrd="0" parTransId="{8895FD5A-7D6F-4CA0-92B9-6B67640A611D}" sibTransId="{C5A3049E-5DCF-4CF8-86AD-D61AACB637F8}"/>
    <dgm:cxn modelId="{4B7E86AC-8FB8-4532-8B31-D293BC4D8AAE}" srcId="{4D2E16A9-9C21-4899-BF36-7FE6155BA636}" destId="{E529FFA3-B026-41D1-BD0D-5C594B1CF1FA}" srcOrd="1" destOrd="0" parTransId="{E8C9DEBF-D1A3-4A1B-AEA5-79894BDDEB40}" sibTransId="{974DB761-16E6-4B54-94D4-674EED36095B}"/>
    <dgm:cxn modelId="{2508A6AD-6629-48C5-A579-469D82E29551}" srcId="{3F541BA1-C5E6-4608-9BA3-39888B905598}" destId="{5C63E13C-4AEC-4CB5-B21F-AE58F5081E75}" srcOrd="1" destOrd="0" parTransId="{27AB9F06-50DB-4E89-A1D9-9039D6E9D503}" sibTransId="{F64B6C34-66C3-4E56-9A66-5AD8701F4A66}"/>
    <dgm:cxn modelId="{834CF4B5-015B-4875-BD7D-F51AC20D6B07}" type="presOf" srcId="{F0F22658-F202-498A-B6CC-6800FCE4EA2E}" destId="{FAB078D9-952A-42FE-B3C9-B9C36065A602}" srcOrd="0" destOrd="2" presId="urn:microsoft.com/office/officeart/2005/8/layout/list1"/>
    <dgm:cxn modelId="{E3F17BD2-3992-49D9-ABF2-5D46FD361817}" type="presOf" srcId="{5C63E13C-4AEC-4CB5-B21F-AE58F5081E75}" destId="{9EFAF0B7-F734-47CE-9A1D-453BE12543C7}" srcOrd="0" destOrd="1" presId="urn:microsoft.com/office/officeart/2005/8/layout/list1"/>
    <dgm:cxn modelId="{46152AFD-83AE-4FC0-9D86-641A8314F42E}" srcId="{4D37435E-619D-490B-84A5-FD79B9A0CE03}" destId="{4D2E16A9-9C21-4899-BF36-7FE6155BA636}" srcOrd="2" destOrd="0" parTransId="{E1F90DDF-AB5D-4D9A-A0F7-B2C382EACC65}" sibTransId="{AE47BE59-EFBE-4FD3-94E0-07CFAED8717F}"/>
    <dgm:cxn modelId="{10CEE93A-7DA1-4327-BE97-68B80947140D}" type="presParOf" srcId="{5AAF5D11-3BA1-40CD-BE03-8475769F9513}" destId="{783E7DCE-E6C3-43CB-8A34-132C5580D6BF}" srcOrd="0" destOrd="0" presId="urn:microsoft.com/office/officeart/2005/8/layout/list1"/>
    <dgm:cxn modelId="{9C43F375-5362-4D59-8F45-3217C18E016A}" type="presParOf" srcId="{783E7DCE-E6C3-43CB-8A34-132C5580D6BF}" destId="{F0393860-8683-451D-9FCB-2763E7094405}" srcOrd="0" destOrd="0" presId="urn:microsoft.com/office/officeart/2005/8/layout/list1"/>
    <dgm:cxn modelId="{C7EDFC82-A13C-4360-80CE-A977F89295B0}" type="presParOf" srcId="{783E7DCE-E6C3-43CB-8A34-132C5580D6BF}" destId="{12C72544-309B-475C-8A6C-8960D2178F93}" srcOrd="1" destOrd="0" presId="urn:microsoft.com/office/officeart/2005/8/layout/list1"/>
    <dgm:cxn modelId="{6C64057A-0682-4131-A7BF-D5A52E985514}" type="presParOf" srcId="{5AAF5D11-3BA1-40CD-BE03-8475769F9513}" destId="{E0FCB981-638E-4679-BF9F-271220556769}" srcOrd="1" destOrd="0" presId="urn:microsoft.com/office/officeart/2005/8/layout/list1"/>
    <dgm:cxn modelId="{2CF62CF9-27F8-4A4E-BB70-11121E7E9803}" type="presParOf" srcId="{5AAF5D11-3BA1-40CD-BE03-8475769F9513}" destId="{D4FB1A10-47A3-4C35-9C67-65131432D4E8}" srcOrd="2" destOrd="0" presId="urn:microsoft.com/office/officeart/2005/8/layout/list1"/>
    <dgm:cxn modelId="{1D145EB1-F615-49C0-A42F-D133016D96F8}" type="presParOf" srcId="{5AAF5D11-3BA1-40CD-BE03-8475769F9513}" destId="{F650641A-A4ED-4517-9F19-CF3E1AAD05E2}" srcOrd="3" destOrd="0" presId="urn:microsoft.com/office/officeart/2005/8/layout/list1"/>
    <dgm:cxn modelId="{1B4760DD-A52E-418E-9128-84CA63A8A89C}" type="presParOf" srcId="{5AAF5D11-3BA1-40CD-BE03-8475769F9513}" destId="{0AD8C1E3-F521-4856-AB09-816987C47BBF}" srcOrd="4" destOrd="0" presId="urn:microsoft.com/office/officeart/2005/8/layout/list1"/>
    <dgm:cxn modelId="{940950F6-8590-4272-B0A5-D6FE6720AEEB}" type="presParOf" srcId="{0AD8C1E3-F521-4856-AB09-816987C47BBF}" destId="{DD682079-00C1-4320-8A6F-40F3D34AB29E}" srcOrd="0" destOrd="0" presId="urn:microsoft.com/office/officeart/2005/8/layout/list1"/>
    <dgm:cxn modelId="{D405FC7A-89C9-4CD8-985D-C8F7D1B6F5B3}" type="presParOf" srcId="{0AD8C1E3-F521-4856-AB09-816987C47BBF}" destId="{B38A1679-81ED-41C4-BB67-5C50049298D8}" srcOrd="1" destOrd="0" presId="urn:microsoft.com/office/officeart/2005/8/layout/list1"/>
    <dgm:cxn modelId="{E143EA4B-FCC6-43D6-859A-D067D42A6F41}" type="presParOf" srcId="{5AAF5D11-3BA1-40CD-BE03-8475769F9513}" destId="{E69705DF-5674-4479-B3DD-872926A83A63}" srcOrd="5" destOrd="0" presId="urn:microsoft.com/office/officeart/2005/8/layout/list1"/>
    <dgm:cxn modelId="{79CC983D-85D9-471E-AC0C-4F959278F3A2}" type="presParOf" srcId="{5AAF5D11-3BA1-40CD-BE03-8475769F9513}" destId="{9EFAF0B7-F734-47CE-9A1D-453BE12543C7}" srcOrd="6" destOrd="0" presId="urn:microsoft.com/office/officeart/2005/8/layout/list1"/>
    <dgm:cxn modelId="{61F98816-5302-44F7-8E69-D99DA4497D1D}" type="presParOf" srcId="{5AAF5D11-3BA1-40CD-BE03-8475769F9513}" destId="{C7DDD376-1D3D-451F-B594-1F2F8DBA26D8}" srcOrd="7" destOrd="0" presId="urn:microsoft.com/office/officeart/2005/8/layout/list1"/>
    <dgm:cxn modelId="{C0D38638-C3A7-458F-88ED-1011B2E3AF77}" type="presParOf" srcId="{5AAF5D11-3BA1-40CD-BE03-8475769F9513}" destId="{FC8976B4-8C2F-4DAA-933E-6D989B2BA78A}" srcOrd="8" destOrd="0" presId="urn:microsoft.com/office/officeart/2005/8/layout/list1"/>
    <dgm:cxn modelId="{F060D6D1-C2CB-4A43-9F9D-6CEE5B5C784C}" type="presParOf" srcId="{FC8976B4-8C2F-4DAA-933E-6D989B2BA78A}" destId="{79990130-4BEE-43A0-83D4-EFBB2A0461C4}" srcOrd="0" destOrd="0" presId="urn:microsoft.com/office/officeart/2005/8/layout/list1"/>
    <dgm:cxn modelId="{293ADDD7-0420-47E8-96C2-363AB9CBA3B5}" type="presParOf" srcId="{FC8976B4-8C2F-4DAA-933E-6D989B2BA78A}" destId="{E1E1443C-E02C-4935-BB3C-CBB70804AB48}" srcOrd="1" destOrd="0" presId="urn:microsoft.com/office/officeart/2005/8/layout/list1"/>
    <dgm:cxn modelId="{03F0E5A9-8A05-4F62-999F-B3A9348F99D7}" type="presParOf" srcId="{5AAF5D11-3BA1-40CD-BE03-8475769F9513}" destId="{85CD3A78-74BA-436D-AAE8-40A2A0E41460}" srcOrd="9" destOrd="0" presId="urn:microsoft.com/office/officeart/2005/8/layout/list1"/>
    <dgm:cxn modelId="{CAC0A2B7-C694-4E08-8479-1B83FB54B6BA}" type="presParOf" srcId="{5AAF5D11-3BA1-40CD-BE03-8475769F9513}" destId="{FAB078D9-952A-42FE-B3C9-B9C36065A60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28F51A-E281-477C-B01B-8ACBE3A17AC4}" type="doc">
      <dgm:prSet loTypeId="urn:microsoft.com/office/officeart/2005/8/layout/chevron2" loCatId="list" qsTypeId="urn:microsoft.com/office/officeart/2005/8/quickstyle/3d2" qsCatId="3D" csTypeId="urn:microsoft.com/office/officeart/2005/8/colors/accent1_3" csCatId="accent1" phldr="1"/>
      <dgm:spPr/>
      <dgm:t>
        <a:bodyPr/>
        <a:lstStyle/>
        <a:p>
          <a:endParaRPr lang="fr-FR"/>
        </a:p>
      </dgm:t>
    </dgm:pt>
    <dgm:pt modelId="{C358D82E-05FE-4E9A-8C77-00C42952B82A}">
      <dgm:prSet phldrT="[Texte]"/>
      <dgm:spPr/>
      <dgm:t>
        <a:bodyPr/>
        <a:lstStyle/>
        <a:p>
          <a:pPr>
            <a:buFont typeface="Arial" panose="020B0604020202020204" pitchFamily="34" charset="0"/>
            <a:buChar char="•"/>
          </a:pPr>
          <a:r>
            <a:rPr lang="fr-FR"/>
            <a:t>Partie Théorique</a:t>
          </a:r>
        </a:p>
      </dgm:t>
    </dgm:pt>
    <dgm:pt modelId="{7A4B35D7-9732-40B4-ABD5-9D965A0A0086}" type="parTrans" cxnId="{B40186B7-F085-4419-B7F1-18B4D81227E3}">
      <dgm:prSet/>
      <dgm:spPr/>
      <dgm:t>
        <a:bodyPr/>
        <a:lstStyle/>
        <a:p>
          <a:endParaRPr lang="fr-FR"/>
        </a:p>
      </dgm:t>
    </dgm:pt>
    <dgm:pt modelId="{E2247A0B-8A58-4126-AF31-5ABCD3F9AEDD}" type="sibTrans" cxnId="{B40186B7-F085-4419-B7F1-18B4D81227E3}">
      <dgm:prSet/>
      <dgm:spPr/>
      <dgm:t>
        <a:bodyPr/>
        <a:lstStyle/>
        <a:p>
          <a:endParaRPr lang="fr-FR"/>
        </a:p>
      </dgm:t>
    </dgm:pt>
    <dgm:pt modelId="{E1E55BEA-9500-4B53-B80B-DBABF368C6A4}">
      <dgm:prSet phldrT="[Texte]"/>
      <dgm:spPr/>
      <dgm:t>
        <a:bodyPr/>
        <a:lstStyle/>
        <a:p>
          <a:pPr>
            <a:buFont typeface="+mj-lt"/>
            <a:buAutoNum type="arabicPeriod"/>
          </a:pPr>
          <a:r>
            <a:rPr lang="fr-FR"/>
            <a:t> Etat de l’art</a:t>
          </a:r>
        </a:p>
      </dgm:t>
    </dgm:pt>
    <dgm:pt modelId="{CD4F9730-C14B-489B-AF80-3B7A573D2338}" type="parTrans" cxnId="{9A9A8DE9-B6E0-48EE-BA62-537249323F02}">
      <dgm:prSet/>
      <dgm:spPr/>
      <dgm:t>
        <a:bodyPr/>
        <a:lstStyle/>
        <a:p>
          <a:endParaRPr lang="fr-FR"/>
        </a:p>
      </dgm:t>
    </dgm:pt>
    <dgm:pt modelId="{FCF22BA4-FD9B-48B4-A787-269FF654B814}" type="sibTrans" cxnId="{9A9A8DE9-B6E0-48EE-BA62-537249323F02}">
      <dgm:prSet/>
      <dgm:spPr/>
      <dgm:t>
        <a:bodyPr/>
        <a:lstStyle/>
        <a:p>
          <a:endParaRPr lang="fr-FR"/>
        </a:p>
      </dgm:t>
    </dgm:pt>
    <dgm:pt modelId="{DD73EA0C-838E-49B0-A154-1D8096F83E4A}">
      <dgm:prSet phldrT="[Texte]"/>
      <dgm:spPr/>
      <dgm:t>
        <a:bodyPr/>
        <a:lstStyle/>
        <a:p>
          <a:pPr>
            <a:buFont typeface="Arial" panose="020B0604020202020204" pitchFamily="34" charset="0"/>
            <a:buChar char="•"/>
          </a:pPr>
          <a:r>
            <a:rPr lang="fr-FR"/>
            <a:t>Partie Réalisation</a:t>
          </a:r>
        </a:p>
      </dgm:t>
    </dgm:pt>
    <dgm:pt modelId="{A8DB8856-A4FC-4EE3-AF18-A23A02324362}" type="parTrans" cxnId="{2A0C0F73-6D54-4A48-ABC1-FCD252BE299A}">
      <dgm:prSet/>
      <dgm:spPr/>
      <dgm:t>
        <a:bodyPr/>
        <a:lstStyle/>
        <a:p>
          <a:endParaRPr lang="fr-FR"/>
        </a:p>
      </dgm:t>
    </dgm:pt>
    <dgm:pt modelId="{93693109-8142-490C-A77A-A055BC2AC6C8}" type="sibTrans" cxnId="{2A0C0F73-6D54-4A48-ABC1-FCD252BE299A}">
      <dgm:prSet/>
      <dgm:spPr/>
      <dgm:t>
        <a:bodyPr/>
        <a:lstStyle/>
        <a:p>
          <a:endParaRPr lang="fr-FR"/>
        </a:p>
      </dgm:t>
    </dgm:pt>
    <dgm:pt modelId="{07A823BC-6696-40CF-8364-EBEFAFCB167D}">
      <dgm:prSet phldrT="[Texte]"/>
      <dgm:spPr/>
      <dgm:t>
        <a:bodyPr/>
        <a:lstStyle/>
        <a:p>
          <a:pPr>
            <a:buFont typeface="+mj-lt"/>
            <a:buAutoNum type="arabicPeriod"/>
          </a:pPr>
          <a:r>
            <a:rPr lang="fr-FR"/>
            <a:t> Analyse structurelle </a:t>
          </a:r>
        </a:p>
      </dgm:t>
    </dgm:pt>
    <dgm:pt modelId="{652B2051-6985-43B3-A246-C2E6BC238B91}" type="parTrans" cxnId="{C142C7A5-808A-41F8-9C31-02FB054AE912}">
      <dgm:prSet/>
      <dgm:spPr/>
      <dgm:t>
        <a:bodyPr/>
        <a:lstStyle/>
        <a:p>
          <a:endParaRPr lang="fr-FR"/>
        </a:p>
      </dgm:t>
    </dgm:pt>
    <dgm:pt modelId="{0EC5691D-0D0F-4427-945B-5511007C4CC9}" type="sibTrans" cxnId="{C142C7A5-808A-41F8-9C31-02FB054AE912}">
      <dgm:prSet/>
      <dgm:spPr/>
      <dgm:t>
        <a:bodyPr/>
        <a:lstStyle/>
        <a:p>
          <a:endParaRPr lang="fr-FR"/>
        </a:p>
      </dgm:t>
    </dgm:pt>
    <dgm:pt modelId="{CD57B4AA-5BCE-40F7-82EB-8B744092CC00}">
      <dgm:prSet/>
      <dgm:spPr/>
      <dgm:t>
        <a:bodyPr/>
        <a:lstStyle/>
        <a:p>
          <a:pPr>
            <a:buFont typeface="+mj-lt"/>
            <a:buAutoNum type="arabicPeriod"/>
          </a:pPr>
          <a:r>
            <a:rPr lang="fr-FR"/>
            <a:t> Cahier des charges</a:t>
          </a:r>
        </a:p>
      </dgm:t>
    </dgm:pt>
    <dgm:pt modelId="{7CA5F233-A5FC-453C-93C2-A1E1784D36DB}" type="parTrans" cxnId="{C596C47F-A1C7-4E45-81C4-AB7F93211242}">
      <dgm:prSet/>
      <dgm:spPr/>
      <dgm:t>
        <a:bodyPr/>
        <a:lstStyle/>
        <a:p>
          <a:endParaRPr lang="fr-FR"/>
        </a:p>
      </dgm:t>
    </dgm:pt>
    <dgm:pt modelId="{D2CF4DFC-C566-4C94-AA0A-062E2562F167}" type="sibTrans" cxnId="{C596C47F-A1C7-4E45-81C4-AB7F93211242}">
      <dgm:prSet/>
      <dgm:spPr/>
      <dgm:t>
        <a:bodyPr/>
        <a:lstStyle/>
        <a:p>
          <a:endParaRPr lang="fr-FR"/>
        </a:p>
      </dgm:t>
    </dgm:pt>
    <dgm:pt modelId="{79DCC684-44C7-417D-B5E5-88F8CBDB83F5}">
      <dgm:prSet/>
      <dgm:spPr/>
      <dgm:t>
        <a:bodyPr/>
        <a:lstStyle/>
        <a:p>
          <a:pPr>
            <a:buFont typeface="+mj-lt"/>
            <a:buAutoNum type="arabicPeriod"/>
          </a:pPr>
          <a:r>
            <a:rPr lang="fr-FR"/>
            <a:t> Analyse fonctionnelle</a:t>
          </a:r>
        </a:p>
      </dgm:t>
    </dgm:pt>
    <dgm:pt modelId="{FA87E256-6B01-4C4C-B169-7E57BE272439}" type="parTrans" cxnId="{55354688-A927-46FB-BF5B-D0D2CA4FAE84}">
      <dgm:prSet/>
      <dgm:spPr/>
      <dgm:t>
        <a:bodyPr/>
        <a:lstStyle/>
        <a:p>
          <a:endParaRPr lang="fr-FR"/>
        </a:p>
      </dgm:t>
    </dgm:pt>
    <dgm:pt modelId="{6A897ABB-631A-4DDF-814D-D2FBA7E64B7C}" type="sibTrans" cxnId="{55354688-A927-46FB-BF5B-D0D2CA4FAE84}">
      <dgm:prSet/>
      <dgm:spPr/>
      <dgm:t>
        <a:bodyPr/>
        <a:lstStyle/>
        <a:p>
          <a:endParaRPr lang="fr-FR"/>
        </a:p>
      </dgm:t>
    </dgm:pt>
    <dgm:pt modelId="{751E808E-2699-49FE-B704-29F359A30669}">
      <dgm:prSet/>
      <dgm:spPr/>
      <dgm:t>
        <a:bodyPr/>
        <a:lstStyle/>
        <a:p>
          <a:pPr>
            <a:buFont typeface="+mj-lt"/>
            <a:buAutoNum type="arabicPeriod"/>
          </a:pPr>
          <a:r>
            <a:rPr lang="fr-FR"/>
            <a:t> Slides de présentation</a:t>
          </a:r>
        </a:p>
      </dgm:t>
    </dgm:pt>
    <dgm:pt modelId="{9461A728-7CCF-4387-8371-A021832A06A9}" type="parTrans" cxnId="{1A09EF84-2EFA-42DA-BF36-FE3C00894BBF}">
      <dgm:prSet/>
      <dgm:spPr/>
      <dgm:t>
        <a:bodyPr/>
        <a:lstStyle/>
        <a:p>
          <a:endParaRPr lang="fr-FR"/>
        </a:p>
      </dgm:t>
    </dgm:pt>
    <dgm:pt modelId="{E398D0B9-4648-406F-8C9C-4E44B01C8BDB}" type="sibTrans" cxnId="{1A09EF84-2EFA-42DA-BF36-FE3C00894BBF}">
      <dgm:prSet/>
      <dgm:spPr/>
      <dgm:t>
        <a:bodyPr/>
        <a:lstStyle/>
        <a:p>
          <a:endParaRPr lang="fr-FR"/>
        </a:p>
      </dgm:t>
    </dgm:pt>
    <dgm:pt modelId="{08277E00-5063-40D1-8E0C-53DDCB69EFFA}">
      <dgm:prSet/>
      <dgm:spPr/>
      <dgm:t>
        <a:bodyPr/>
        <a:lstStyle/>
        <a:p>
          <a:pPr>
            <a:buFont typeface="+mj-lt"/>
            <a:buAutoNum type="arabicPeriod"/>
          </a:pPr>
          <a:r>
            <a:rPr lang="fr-FR"/>
            <a:t> Prototype</a:t>
          </a:r>
        </a:p>
      </dgm:t>
    </dgm:pt>
    <dgm:pt modelId="{9734E796-4F70-43F5-A5DD-3FCCFA1BAE2B}" type="parTrans" cxnId="{613719FF-8942-4FA7-8765-E849863CE664}">
      <dgm:prSet/>
      <dgm:spPr/>
      <dgm:t>
        <a:bodyPr/>
        <a:lstStyle/>
        <a:p>
          <a:endParaRPr lang="fr-FR"/>
        </a:p>
      </dgm:t>
    </dgm:pt>
    <dgm:pt modelId="{DC00CBE4-46FB-44F0-87EF-2B30F8019F55}" type="sibTrans" cxnId="{613719FF-8942-4FA7-8765-E849863CE664}">
      <dgm:prSet/>
      <dgm:spPr/>
      <dgm:t>
        <a:bodyPr/>
        <a:lstStyle/>
        <a:p>
          <a:endParaRPr lang="fr-FR"/>
        </a:p>
      </dgm:t>
    </dgm:pt>
    <dgm:pt modelId="{5B14F8CB-BB74-43BF-93D1-F82574797F07}">
      <dgm:prSet/>
      <dgm:spPr/>
      <dgm:t>
        <a:bodyPr/>
        <a:lstStyle/>
        <a:p>
          <a:pPr>
            <a:buFont typeface="+mj-lt"/>
            <a:buAutoNum type="arabicPeriod"/>
          </a:pPr>
          <a:r>
            <a:rPr lang="fr-FR"/>
            <a:t> Tutoriel / documentation technique</a:t>
          </a:r>
        </a:p>
      </dgm:t>
    </dgm:pt>
    <dgm:pt modelId="{CB9A3CC0-F039-4C81-838D-BA570F404C2C}" type="parTrans" cxnId="{71357920-DA01-4DA4-AB91-20A738F1E190}">
      <dgm:prSet/>
      <dgm:spPr/>
      <dgm:t>
        <a:bodyPr/>
        <a:lstStyle/>
        <a:p>
          <a:endParaRPr lang="fr-FR"/>
        </a:p>
      </dgm:t>
    </dgm:pt>
    <dgm:pt modelId="{509D5851-FB18-4836-B7F4-D15CB4DA0E16}" type="sibTrans" cxnId="{71357920-DA01-4DA4-AB91-20A738F1E190}">
      <dgm:prSet/>
      <dgm:spPr/>
      <dgm:t>
        <a:bodyPr/>
        <a:lstStyle/>
        <a:p>
          <a:endParaRPr lang="fr-FR"/>
        </a:p>
      </dgm:t>
    </dgm:pt>
    <dgm:pt modelId="{25B125FE-9AFF-483A-AE8D-7AA9EF685827}">
      <dgm:prSet/>
      <dgm:spPr/>
      <dgm:t>
        <a:bodyPr/>
        <a:lstStyle/>
        <a:p>
          <a:pPr>
            <a:buFont typeface="+mj-lt"/>
            <a:buAutoNum type="arabicPeriod"/>
          </a:pPr>
          <a:r>
            <a:rPr lang="en-US"/>
            <a:t> </a:t>
          </a:r>
          <a:r>
            <a:rPr lang="en-US">
              <a:latin typeface="Calibri"/>
            </a:rPr>
            <a:t> </a:t>
          </a:r>
          <a:r>
            <a:rPr lang="fr-FR"/>
            <a:t>Présentation</a:t>
          </a:r>
          <a:endParaRPr lang="en-US"/>
        </a:p>
      </dgm:t>
    </dgm:pt>
    <dgm:pt modelId="{67C55D0C-49CF-4ED6-A232-407516E90115}" type="parTrans" cxnId="{19024106-FF67-48EF-BCD5-6F4E8A8E5FAC}">
      <dgm:prSet/>
      <dgm:spPr/>
      <dgm:t>
        <a:bodyPr/>
        <a:lstStyle/>
        <a:p>
          <a:endParaRPr lang="fr-FR"/>
        </a:p>
      </dgm:t>
    </dgm:pt>
    <dgm:pt modelId="{34A5805B-849F-4929-9633-4E495639391D}" type="sibTrans" cxnId="{19024106-FF67-48EF-BCD5-6F4E8A8E5FAC}">
      <dgm:prSet/>
      <dgm:spPr/>
      <dgm:t>
        <a:bodyPr/>
        <a:lstStyle/>
        <a:p>
          <a:endParaRPr lang="fr-FR"/>
        </a:p>
      </dgm:t>
    </dgm:pt>
    <dgm:pt modelId="{57FB5AA5-8986-4977-9A72-7F46F7C70CE8}">
      <dgm:prSet phldrT="[Texte]"/>
      <dgm:spPr/>
      <dgm:t>
        <a:bodyPr/>
        <a:lstStyle/>
        <a:p>
          <a:pPr>
            <a:buFont typeface="+mj-lt"/>
            <a:buAutoNum type="arabicPeriod"/>
          </a:pPr>
          <a:r>
            <a:rPr lang="fr-FR"/>
            <a:t>Rapport - Bdc</a:t>
          </a:r>
        </a:p>
      </dgm:t>
    </dgm:pt>
    <dgm:pt modelId="{081B8B8C-F3D4-41B0-BC8E-2FE80BBA7676}" type="parTrans" cxnId="{A53A15F0-64A8-4B29-ACED-9AA9966FA6C6}">
      <dgm:prSet/>
      <dgm:spPr/>
      <dgm:t>
        <a:bodyPr/>
        <a:lstStyle/>
        <a:p>
          <a:endParaRPr lang="fr-FR"/>
        </a:p>
      </dgm:t>
    </dgm:pt>
    <dgm:pt modelId="{3A2DDE6A-5BF7-40AB-93BA-601BA99ED780}" type="sibTrans" cxnId="{A53A15F0-64A8-4B29-ACED-9AA9966FA6C6}">
      <dgm:prSet/>
      <dgm:spPr/>
      <dgm:t>
        <a:bodyPr/>
        <a:lstStyle/>
        <a:p>
          <a:endParaRPr lang="fr-FR"/>
        </a:p>
      </dgm:t>
    </dgm:pt>
    <dgm:pt modelId="{41CCB4DA-8905-4310-9A13-F90FAF77494A}" type="pres">
      <dgm:prSet presAssocID="{3328F51A-E281-477C-B01B-8ACBE3A17AC4}" presName="linearFlow" presStyleCnt="0">
        <dgm:presLayoutVars>
          <dgm:dir/>
          <dgm:animLvl val="lvl"/>
          <dgm:resizeHandles val="exact"/>
        </dgm:presLayoutVars>
      </dgm:prSet>
      <dgm:spPr/>
    </dgm:pt>
    <dgm:pt modelId="{FE97C25C-1A66-4AFE-B288-D68F7ECAC339}" type="pres">
      <dgm:prSet presAssocID="{C358D82E-05FE-4E9A-8C77-00C42952B82A}" presName="composite" presStyleCnt="0"/>
      <dgm:spPr/>
    </dgm:pt>
    <dgm:pt modelId="{9EEE2888-8182-47B5-BA9E-A84F69AB8071}" type="pres">
      <dgm:prSet presAssocID="{C358D82E-05FE-4E9A-8C77-00C42952B82A}" presName="parentText" presStyleLbl="alignNode1" presStyleIdx="0" presStyleCnt="2">
        <dgm:presLayoutVars>
          <dgm:chMax val="1"/>
          <dgm:bulletEnabled val="1"/>
        </dgm:presLayoutVars>
      </dgm:prSet>
      <dgm:spPr/>
    </dgm:pt>
    <dgm:pt modelId="{6A14E34B-21A0-4AF2-AF05-68291FF5E86F}" type="pres">
      <dgm:prSet presAssocID="{C358D82E-05FE-4E9A-8C77-00C42952B82A}" presName="descendantText" presStyleLbl="alignAcc1" presStyleIdx="0" presStyleCnt="2" custLinFactNeighborX="1381" custLinFactNeighborY="-8288">
        <dgm:presLayoutVars>
          <dgm:bulletEnabled val="1"/>
        </dgm:presLayoutVars>
      </dgm:prSet>
      <dgm:spPr/>
    </dgm:pt>
    <dgm:pt modelId="{85DDF020-9299-4414-B3FF-942C1F044D76}" type="pres">
      <dgm:prSet presAssocID="{E2247A0B-8A58-4126-AF31-5ABCD3F9AEDD}" presName="sp" presStyleCnt="0"/>
      <dgm:spPr/>
    </dgm:pt>
    <dgm:pt modelId="{AA4B6F5F-3378-476E-A576-A35D7ABD270E}" type="pres">
      <dgm:prSet presAssocID="{DD73EA0C-838E-49B0-A154-1D8096F83E4A}" presName="composite" presStyleCnt="0"/>
      <dgm:spPr/>
    </dgm:pt>
    <dgm:pt modelId="{CA983AA0-0A66-465A-A25A-498C45A26A0C}" type="pres">
      <dgm:prSet presAssocID="{DD73EA0C-838E-49B0-A154-1D8096F83E4A}" presName="parentText" presStyleLbl="alignNode1" presStyleIdx="1" presStyleCnt="2">
        <dgm:presLayoutVars>
          <dgm:chMax val="1"/>
          <dgm:bulletEnabled val="1"/>
        </dgm:presLayoutVars>
      </dgm:prSet>
      <dgm:spPr/>
    </dgm:pt>
    <dgm:pt modelId="{701FB055-BDDE-479D-AD23-817318A64DD4}" type="pres">
      <dgm:prSet presAssocID="{DD73EA0C-838E-49B0-A154-1D8096F83E4A}" presName="descendantText" presStyleLbl="alignAcc1" presStyleIdx="1" presStyleCnt="2">
        <dgm:presLayoutVars>
          <dgm:bulletEnabled val="1"/>
        </dgm:presLayoutVars>
      </dgm:prSet>
      <dgm:spPr/>
    </dgm:pt>
  </dgm:ptLst>
  <dgm:cxnLst>
    <dgm:cxn modelId="{2B263904-0621-46F9-A8E0-92A1815720FE}" type="presOf" srcId="{07A823BC-6696-40CF-8364-EBEFAFCB167D}" destId="{701FB055-BDDE-479D-AD23-817318A64DD4}" srcOrd="0" destOrd="0" presId="urn:microsoft.com/office/officeart/2005/8/layout/chevron2"/>
    <dgm:cxn modelId="{19024106-FF67-48EF-BCD5-6F4E8A8E5FAC}" srcId="{DD73EA0C-838E-49B0-A154-1D8096F83E4A}" destId="{25B125FE-9AFF-483A-AE8D-7AA9EF685827}" srcOrd="4" destOrd="0" parTransId="{67C55D0C-49CF-4ED6-A232-407516E90115}" sibTransId="{34A5805B-849F-4929-9633-4E495639391D}"/>
    <dgm:cxn modelId="{3A1D370B-D511-42DB-AFB9-9C8FF8779777}" type="presOf" srcId="{08277E00-5063-40D1-8E0C-53DDCB69EFFA}" destId="{701FB055-BDDE-479D-AD23-817318A64DD4}" srcOrd="0" destOrd="2" presId="urn:microsoft.com/office/officeart/2005/8/layout/chevron2"/>
    <dgm:cxn modelId="{30BD690B-909D-483C-82BA-A2D78C939191}" type="presOf" srcId="{751E808E-2699-49FE-B704-29F359A30669}" destId="{6A14E34B-21A0-4AF2-AF05-68291FF5E86F}" srcOrd="0" destOrd="3" presId="urn:microsoft.com/office/officeart/2005/8/layout/chevron2"/>
    <dgm:cxn modelId="{71357920-DA01-4DA4-AB91-20A738F1E190}" srcId="{DD73EA0C-838E-49B0-A154-1D8096F83E4A}" destId="{5B14F8CB-BB74-43BF-93D1-F82574797F07}" srcOrd="3" destOrd="0" parTransId="{CB9A3CC0-F039-4C81-838D-BA570F404C2C}" sibTransId="{509D5851-FB18-4836-B7F4-D15CB4DA0E16}"/>
    <dgm:cxn modelId="{36018532-74C0-4989-B3B0-EF9D334AD5D1}" type="presOf" srcId="{57FB5AA5-8986-4977-9A72-7F46F7C70CE8}" destId="{701FB055-BDDE-479D-AD23-817318A64DD4}" srcOrd="0" destOrd="1" presId="urn:microsoft.com/office/officeart/2005/8/layout/chevron2"/>
    <dgm:cxn modelId="{1F81146F-7A80-42FC-8AC9-3F79D6F211F5}" type="presOf" srcId="{CD57B4AA-5BCE-40F7-82EB-8B744092CC00}" destId="{6A14E34B-21A0-4AF2-AF05-68291FF5E86F}" srcOrd="0" destOrd="1" presId="urn:microsoft.com/office/officeart/2005/8/layout/chevron2"/>
    <dgm:cxn modelId="{2A0C0F73-6D54-4A48-ABC1-FCD252BE299A}" srcId="{3328F51A-E281-477C-B01B-8ACBE3A17AC4}" destId="{DD73EA0C-838E-49B0-A154-1D8096F83E4A}" srcOrd="1" destOrd="0" parTransId="{A8DB8856-A4FC-4EE3-AF18-A23A02324362}" sibTransId="{93693109-8142-490C-A77A-A055BC2AC6C8}"/>
    <dgm:cxn modelId="{1FF44859-53E1-4DA5-8043-8DB6035D2640}" type="presOf" srcId="{5B14F8CB-BB74-43BF-93D1-F82574797F07}" destId="{701FB055-BDDE-479D-AD23-817318A64DD4}" srcOrd="0" destOrd="3" presId="urn:microsoft.com/office/officeart/2005/8/layout/chevron2"/>
    <dgm:cxn modelId="{C596C47F-A1C7-4E45-81C4-AB7F93211242}" srcId="{C358D82E-05FE-4E9A-8C77-00C42952B82A}" destId="{CD57B4AA-5BCE-40F7-82EB-8B744092CC00}" srcOrd="1" destOrd="0" parTransId="{7CA5F233-A5FC-453C-93C2-A1E1784D36DB}" sibTransId="{D2CF4DFC-C566-4C94-AA0A-062E2562F167}"/>
    <dgm:cxn modelId="{1A09EF84-2EFA-42DA-BF36-FE3C00894BBF}" srcId="{C358D82E-05FE-4E9A-8C77-00C42952B82A}" destId="{751E808E-2699-49FE-B704-29F359A30669}" srcOrd="3" destOrd="0" parTransId="{9461A728-7CCF-4387-8371-A021832A06A9}" sibTransId="{E398D0B9-4648-406F-8C9C-4E44B01C8BDB}"/>
    <dgm:cxn modelId="{55354688-A927-46FB-BF5B-D0D2CA4FAE84}" srcId="{C358D82E-05FE-4E9A-8C77-00C42952B82A}" destId="{79DCC684-44C7-417D-B5E5-88F8CBDB83F5}" srcOrd="2" destOrd="0" parTransId="{FA87E256-6B01-4C4C-B169-7E57BE272439}" sibTransId="{6A897ABB-631A-4DDF-814D-D2FBA7E64B7C}"/>
    <dgm:cxn modelId="{34DBAA9E-1952-4BD5-8B2C-124B14A0D6BF}" type="presOf" srcId="{DD73EA0C-838E-49B0-A154-1D8096F83E4A}" destId="{CA983AA0-0A66-465A-A25A-498C45A26A0C}" srcOrd="0" destOrd="0" presId="urn:microsoft.com/office/officeart/2005/8/layout/chevron2"/>
    <dgm:cxn modelId="{C142C7A5-808A-41F8-9C31-02FB054AE912}" srcId="{DD73EA0C-838E-49B0-A154-1D8096F83E4A}" destId="{07A823BC-6696-40CF-8364-EBEFAFCB167D}" srcOrd="0" destOrd="0" parTransId="{652B2051-6985-43B3-A246-C2E6BC238B91}" sibTransId="{0EC5691D-0D0F-4427-945B-5511007C4CC9}"/>
    <dgm:cxn modelId="{B40186B7-F085-4419-B7F1-18B4D81227E3}" srcId="{3328F51A-E281-477C-B01B-8ACBE3A17AC4}" destId="{C358D82E-05FE-4E9A-8C77-00C42952B82A}" srcOrd="0" destOrd="0" parTransId="{7A4B35D7-9732-40B4-ABD5-9D965A0A0086}" sibTransId="{E2247A0B-8A58-4126-AF31-5ABCD3F9AEDD}"/>
    <dgm:cxn modelId="{97EB72BB-CD52-45C5-B453-03BB0E4CD790}" type="presOf" srcId="{3328F51A-E281-477C-B01B-8ACBE3A17AC4}" destId="{41CCB4DA-8905-4310-9A13-F90FAF77494A}" srcOrd="0" destOrd="0" presId="urn:microsoft.com/office/officeart/2005/8/layout/chevron2"/>
    <dgm:cxn modelId="{7B4F82C6-07BC-4A2E-A5CB-350C040A7F3F}" type="presOf" srcId="{25B125FE-9AFF-483A-AE8D-7AA9EF685827}" destId="{701FB055-BDDE-479D-AD23-817318A64DD4}" srcOrd="0" destOrd="4" presId="urn:microsoft.com/office/officeart/2005/8/layout/chevron2"/>
    <dgm:cxn modelId="{759927C8-B609-4157-845F-935F433B8ABD}" type="presOf" srcId="{C358D82E-05FE-4E9A-8C77-00C42952B82A}" destId="{9EEE2888-8182-47B5-BA9E-A84F69AB8071}" srcOrd="0" destOrd="0" presId="urn:microsoft.com/office/officeart/2005/8/layout/chevron2"/>
    <dgm:cxn modelId="{7098B8DE-9DA1-4200-BF04-A34CE432F413}" type="presOf" srcId="{E1E55BEA-9500-4B53-B80B-DBABF368C6A4}" destId="{6A14E34B-21A0-4AF2-AF05-68291FF5E86F}" srcOrd="0" destOrd="0" presId="urn:microsoft.com/office/officeart/2005/8/layout/chevron2"/>
    <dgm:cxn modelId="{9A9A8DE9-B6E0-48EE-BA62-537249323F02}" srcId="{C358D82E-05FE-4E9A-8C77-00C42952B82A}" destId="{E1E55BEA-9500-4B53-B80B-DBABF368C6A4}" srcOrd="0" destOrd="0" parTransId="{CD4F9730-C14B-489B-AF80-3B7A573D2338}" sibTransId="{FCF22BA4-FD9B-48B4-A787-269FF654B814}"/>
    <dgm:cxn modelId="{A53A15F0-64A8-4B29-ACED-9AA9966FA6C6}" srcId="{DD73EA0C-838E-49B0-A154-1D8096F83E4A}" destId="{57FB5AA5-8986-4977-9A72-7F46F7C70CE8}" srcOrd="1" destOrd="0" parTransId="{081B8B8C-F3D4-41B0-BC8E-2FE80BBA7676}" sibTransId="{3A2DDE6A-5BF7-40AB-93BA-601BA99ED780}"/>
    <dgm:cxn modelId="{E98423F4-98B2-4C17-A0CF-EDDB9C3AB46A}" type="presOf" srcId="{79DCC684-44C7-417D-B5E5-88F8CBDB83F5}" destId="{6A14E34B-21A0-4AF2-AF05-68291FF5E86F}" srcOrd="0" destOrd="2" presId="urn:microsoft.com/office/officeart/2005/8/layout/chevron2"/>
    <dgm:cxn modelId="{613719FF-8942-4FA7-8765-E849863CE664}" srcId="{DD73EA0C-838E-49B0-A154-1D8096F83E4A}" destId="{08277E00-5063-40D1-8E0C-53DDCB69EFFA}" srcOrd="2" destOrd="0" parTransId="{9734E796-4F70-43F5-A5DD-3FCCFA1BAE2B}" sibTransId="{DC00CBE4-46FB-44F0-87EF-2B30F8019F55}"/>
    <dgm:cxn modelId="{9B815974-90DA-472E-B737-4FA32BD1712E}" type="presParOf" srcId="{41CCB4DA-8905-4310-9A13-F90FAF77494A}" destId="{FE97C25C-1A66-4AFE-B288-D68F7ECAC339}" srcOrd="0" destOrd="0" presId="urn:microsoft.com/office/officeart/2005/8/layout/chevron2"/>
    <dgm:cxn modelId="{BCEEB18D-D915-482A-87DC-7736E5FC9F7B}" type="presParOf" srcId="{FE97C25C-1A66-4AFE-B288-D68F7ECAC339}" destId="{9EEE2888-8182-47B5-BA9E-A84F69AB8071}" srcOrd="0" destOrd="0" presId="urn:microsoft.com/office/officeart/2005/8/layout/chevron2"/>
    <dgm:cxn modelId="{F763316F-A951-42B3-B13D-6C94B99D3323}" type="presParOf" srcId="{FE97C25C-1A66-4AFE-B288-D68F7ECAC339}" destId="{6A14E34B-21A0-4AF2-AF05-68291FF5E86F}" srcOrd="1" destOrd="0" presId="urn:microsoft.com/office/officeart/2005/8/layout/chevron2"/>
    <dgm:cxn modelId="{0BFAB635-2640-4905-93E6-109FB997DF4B}" type="presParOf" srcId="{41CCB4DA-8905-4310-9A13-F90FAF77494A}" destId="{85DDF020-9299-4414-B3FF-942C1F044D76}" srcOrd="1" destOrd="0" presId="urn:microsoft.com/office/officeart/2005/8/layout/chevron2"/>
    <dgm:cxn modelId="{9C0FD6CC-411B-4131-B2BF-B12914493F45}" type="presParOf" srcId="{41CCB4DA-8905-4310-9A13-F90FAF77494A}" destId="{AA4B6F5F-3378-476E-A576-A35D7ABD270E}" srcOrd="2" destOrd="0" presId="urn:microsoft.com/office/officeart/2005/8/layout/chevron2"/>
    <dgm:cxn modelId="{D7491A4F-8C30-4BAD-B773-CD32F7D1904E}" type="presParOf" srcId="{AA4B6F5F-3378-476E-A576-A35D7ABD270E}" destId="{CA983AA0-0A66-465A-A25A-498C45A26A0C}" srcOrd="0" destOrd="0" presId="urn:microsoft.com/office/officeart/2005/8/layout/chevron2"/>
    <dgm:cxn modelId="{B9041891-9220-4CB1-BE47-E8226B746151}" type="presParOf" srcId="{AA4B6F5F-3378-476E-A576-A35D7ABD270E}" destId="{701FB055-BDDE-479D-AD23-817318A64DD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CCC4A-77B1-4BED-BB41-21321754422A}">
      <dsp:nvSpPr>
        <dsp:cNvPr id="0" name=""/>
        <dsp:cNvSpPr/>
      </dsp:nvSpPr>
      <dsp:spPr>
        <a:xfrm>
          <a:off x="3093" y="396518"/>
          <a:ext cx="1457472" cy="1457472"/>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742A340-B153-444D-9995-93AB247D67DA}">
      <dsp:nvSpPr>
        <dsp:cNvPr id="0" name=""/>
        <dsp:cNvSpPr/>
      </dsp:nvSpPr>
      <dsp:spPr>
        <a:xfrm>
          <a:off x="240356" y="766220"/>
          <a:ext cx="1457472" cy="1457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fr-FR" sz="1500" kern="1200">
              <a:latin typeface="+mn-lt"/>
            </a:rPr>
            <a:t>Travailler en équipe</a:t>
          </a:r>
          <a:endParaRPr lang="fr-FR" sz="1500" kern="1200"/>
        </a:p>
      </dsp:txBody>
      <dsp:txXfrm>
        <a:off x="283044" y="808908"/>
        <a:ext cx="1372096" cy="1372096"/>
      </dsp:txXfrm>
    </dsp:sp>
    <dsp:sp modelId="{615D04F8-907C-48C3-AFF0-08703E515ED0}">
      <dsp:nvSpPr>
        <dsp:cNvPr id="0" name=""/>
        <dsp:cNvSpPr/>
      </dsp:nvSpPr>
      <dsp:spPr>
        <a:xfrm>
          <a:off x="1741307" y="950149"/>
          <a:ext cx="280741" cy="350210"/>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41307" y="1020191"/>
        <a:ext cx="196519" cy="210126"/>
      </dsp:txXfrm>
    </dsp:sp>
    <dsp:sp modelId="{F31B2FD5-A2DC-4B67-B5DB-54DF0238C451}">
      <dsp:nvSpPr>
        <dsp:cNvPr id="0" name=""/>
        <dsp:cNvSpPr/>
      </dsp:nvSpPr>
      <dsp:spPr>
        <a:xfrm>
          <a:off x="2262683" y="396518"/>
          <a:ext cx="1457472" cy="1457472"/>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285AC36-C052-4200-8CFE-B59400F5C200}">
      <dsp:nvSpPr>
        <dsp:cNvPr id="0" name=""/>
        <dsp:cNvSpPr/>
      </dsp:nvSpPr>
      <dsp:spPr>
        <a:xfrm>
          <a:off x="2499946" y="766220"/>
          <a:ext cx="1457472" cy="1457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latin typeface="+mn-lt"/>
            </a:rPr>
            <a:t>Améliorer sa communication écrite et orale</a:t>
          </a:r>
        </a:p>
      </dsp:txBody>
      <dsp:txXfrm>
        <a:off x="2542634" y="808908"/>
        <a:ext cx="1372096" cy="1372096"/>
      </dsp:txXfrm>
    </dsp:sp>
    <dsp:sp modelId="{5A8CDA4A-5D10-44C5-AE46-6336CF061F0F}">
      <dsp:nvSpPr>
        <dsp:cNvPr id="0" name=""/>
        <dsp:cNvSpPr/>
      </dsp:nvSpPr>
      <dsp:spPr>
        <a:xfrm>
          <a:off x="4000897" y="950149"/>
          <a:ext cx="280741" cy="350210"/>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000897" y="1020191"/>
        <a:ext cx="196519" cy="210126"/>
      </dsp:txXfrm>
    </dsp:sp>
    <dsp:sp modelId="{BC858F03-C9E0-4E78-A5C2-53AF0FC092DC}">
      <dsp:nvSpPr>
        <dsp:cNvPr id="0" name=""/>
        <dsp:cNvSpPr/>
      </dsp:nvSpPr>
      <dsp:spPr>
        <a:xfrm>
          <a:off x="4522274" y="396518"/>
          <a:ext cx="1457472" cy="1457472"/>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3A7DED5-C313-4E78-B77E-4B59658B3C3F}">
      <dsp:nvSpPr>
        <dsp:cNvPr id="0" name=""/>
        <dsp:cNvSpPr/>
      </dsp:nvSpPr>
      <dsp:spPr>
        <a:xfrm>
          <a:off x="4759537" y="766220"/>
          <a:ext cx="1457472" cy="1457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latin typeface="+mn-lt"/>
            </a:rPr>
            <a:t>Développer un esprit critique par la réalisation d’un état de l’art</a:t>
          </a:r>
        </a:p>
      </dsp:txBody>
      <dsp:txXfrm>
        <a:off x="4802225" y="808908"/>
        <a:ext cx="1372096" cy="1372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C784E-BEC7-416E-AF23-4B9EE9EF9B27}">
      <dsp:nvSpPr>
        <dsp:cNvPr id="0" name=""/>
        <dsp:cNvSpPr/>
      </dsp:nvSpPr>
      <dsp:spPr>
        <a:xfrm>
          <a:off x="3118" y="640235"/>
          <a:ext cx="1469016" cy="1469016"/>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8D56DD8-5196-4E4F-87F5-4768655FF0A0}">
      <dsp:nvSpPr>
        <dsp:cNvPr id="0" name=""/>
        <dsp:cNvSpPr/>
      </dsp:nvSpPr>
      <dsp:spPr>
        <a:xfrm>
          <a:off x="242260" y="1012865"/>
          <a:ext cx="1469016" cy="14690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latin typeface="+mn-lt"/>
            </a:rPr>
            <a:t>Utiliser et améliorer ses connaissances scientifiques et techniques</a:t>
          </a:r>
          <a:endParaRPr lang="fr-FR" sz="1700" kern="1200"/>
        </a:p>
      </dsp:txBody>
      <dsp:txXfrm>
        <a:off x="285286" y="1055891"/>
        <a:ext cx="1382964" cy="1382964"/>
      </dsp:txXfrm>
    </dsp:sp>
    <dsp:sp modelId="{F85B166C-5770-44DE-8FB5-9C7F6F371633}">
      <dsp:nvSpPr>
        <dsp:cNvPr id="0" name=""/>
        <dsp:cNvSpPr/>
      </dsp:nvSpPr>
      <dsp:spPr>
        <a:xfrm>
          <a:off x="1755099" y="1198251"/>
          <a:ext cx="282964" cy="352984"/>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755099" y="1268848"/>
        <a:ext cx="198075" cy="211790"/>
      </dsp:txXfrm>
    </dsp:sp>
    <dsp:sp modelId="{028671FF-1B68-4840-893E-71CF91D97266}">
      <dsp:nvSpPr>
        <dsp:cNvPr id="0" name=""/>
        <dsp:cNvSpPr/>
      </dsp:nvSpPr>
      <dsp:spPr>
        <a:xfrm>
          <a:off x="2280605" y="640235"/>
          <a:ext cx="1469016" cy="1469016"/>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2082D68-424D-44C2-8658-9D0E4FD9DE59}">
      <dsp:nvSpPr>
        <dsp:cNvPr id="0" name=""/>
        <dsp:cNvSpPr/>
      </dsp:nvSpPr>
      <dsp:spPr>
        <a:xfrm>
          <a:off x="2519747" y="1012865"/>
          <a:ext cx="1469016" cy="14690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latin typeface="+mn-lt"/>
            </a:rPr>
            <a:t>Gérer la planification d’un projet</a:t>
          </a:r>
        </a:p>
      </dsp:txBody>
      <dsp:txXfrm>
        <a:off x="2562773" y="1055891"/>
        <a:ext cx="1382964" cy="1382964"/>
      </dsp:txXfrm>
    </dsp:sp>
    <dsp:sp modelId="{293405B7-6A0F-4729-B73F-7F29486BFED4}">
      <dsp:nvSpPr>
        <dsp:cNvPr id="0" name=""/>
        <dsp:cNvSpPr/>
      </dsp:nvSpPr>
      <dsp:spPr>
        <a:xfrm>
          <a:off x="4032587" y="1198251"/>
          <a:ext cx="282964" cy="352984"/>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4032587" y="1268848"/>
        <a:ext cx="198075" cy="211790"/>
      </dsp:txXfrm>
    </dsp:sp>
    <dsp:sp modelId="{72926C0D-7D99-4F4A-9A9C-B20A90ECA182}">
      <dsp:nvSpPr>
        <dsp:cNvPr id="0" name=""/>
        <dsp:cNvSpPr/>
      </dsp:nvSpPr>
      <dsp:spPr>
        <a:xfrm>
          <a:off x="4558093" y="640235"/>
          <a:ext cx="1469016" cy="1469016"/>
        </a:xfrm>
        <a:prstGeom prst="roundRect">
          <a:avLst>
            <a:gd name="adj" fmla="val 1000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67B3B04-11D3-4576-B012-136C5CC7F8EB}">
      <dsp:nvSpPr>
        <dsp:cNvPr id="0" name=""/>
        <dsp:cNvSpPr/>
      </dsp:nvSpPr>
      <dsp:spPr>
        <a:xfrm>
          <a:off x="4797235" y="1012865"/>
          <a:ext cx="1469016" cy="14690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latin typeface="+mn-lt"/>
            </a:rPr>
            <a:t>Identifier et évaluer les risques liés au projet</a:t>
          </a:r>
        </a:p>
      </dsp:txBody>
      <dsp:txXfrm>
        <a:off x="4840261" y="1055891"/>
        <a:ext cx="1382964" cy="1382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B1A10-47A3-4C35-9C67-65131432D4E8}">
      <dsp:nvSpPr>
        <dsp:cNvPr id="0" name=""/>
        <dsp:cNvSpPr/>
      </dsp:nvSpPr>
      <dsp:spPr>
        <a:xfrm>
          <a:off x="0" y="493553"/>
          <a:ext cx="7710860" cy="9032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8448" tIns="645668" rIns="598448" bIns="85344" numCol="1" spcCol="1270" anchor="t" anchorCtr="0">
          <a:noAutofit/>
        </a:bodyPr>
        <a:lstStyle/>
        <a:p>
          <a:pPr marL="114300" lvl="1" indent="-114300" algn="l" defTabSz="533400" rtl="0">
            <a:lnSpc>
              <a:spcPct val="90000"/>
            </a:lnSpc>
            <a:spcBef>
              <a:spcPct val="0"/>
            </a:spcBef>
            <a:spcAft>
              <a:spcPct val="15000"/>
            </a:spcAft>
            <a:buChar char="•"/>
          </a:pPr>
          <a:r>
            <a:rPr lang="fr-FR" sz="1200" b="0" kern="1200">
              <a:solidFill>
                <a:schemeClr val="tx1">
                  <a:lumMod val="50000"/>
                  <a:lumOff val="50000"/>
                </a:schemeClr>
              </a:solidFill>
              <a:latin typeface="Arial"/>
              <a:ea typeface="+mn-ea"/>
              <a:cs typeface="+mn-cs"/>
            </a:rPr>
            <a:t>Création d’une équipe Teams : </a:t>
          </a:r>
          <a:r>
            <a:rPr lang="fr-FR" sz="1200" b="1" kern="1200">
              <a:solidFill>
                <a:srgbClr val="FF0000"/>
              </a:solidFill>
            </a:rPr>
            <a:t>Projet_BIN_Equipe_26XX</a:t>
          </a:r>
          <a:r>
            <a:rPr lang="fr-FR" sz="1200" b="1" kern="1200">
              <a:solidFill>
                <a:srgbClr val="FF0000"/>
              </a:solidFill>
              <a:latin typeface="Arial"/>
            </a:rPr>
            <a:t> </a:t>
          </a:r>
          <a:r>
            <a:rPr lang="fr-FR" sz="1200" b="1" kern="1200">
              <a:solidFill>
                <a:schemeClr val="tx1">
                  <a:lumMod val="50000"/>
                  <a:lumOff val="50000"/>
                </a:schemeClr>
              </a:solidFill>
            </a:rPr>
            <a:t> </a:t>
          </a:r>
          <a:r>
            <a:rPr lang="fr-FR" sz="1200" b="0" kern="1200">
              <a:solidFill>
                <a:schemeClr val="tx1">
                  <a:lumMod val="50000"/>
                  <a:lumOff val="50000"/>
                </a:schemeClr>
              </a:solidFill>
              <a:latin typeface="Arial"/>
              <a:ea typeface="+mn-ea"/>
              <a:cs typeface="+mn-cs"/>
            </a:rPr>
            <a:t>(XX numéro de votre équipe</a:t>
          </a:r>
          <a:r>
            <a:rPr lang="fr-FR" sz="1200" kern="1200">
              <a:solidFill>
                <a:schemeClr val="tx1">
                  <a:lumMod val="50000"/>
                  <a:lumOff val="50000"/>
                </a:schemeClr>
              </a:solidFill>
            </a:rPr>
            <a:t>)</a:t>
          </a:r>
          <a:endParaRPr lang="fr-FR" sz="1200" b="1" kern="1200">
            <a:solidFill>
              <a:schemeClr val="tx1">
                <a:lumMod val="50000"/>
                <a:lumOff val="50000"/>
              </a:schemeClr>
            </a:solidFill>
          </a:endParaRPr>
        </a:p>
      </dsp:txBody>
      <dsp:txXfrm>
        <a:off x="0" y="493553"/>
        <a:ext cx="7710860" cy="903262"/>
      </dsp:txXfrm>
    </dsp:sp>
    <dsp:sp modelId="{12C72544-309B-475C-8A6C-8960D2178F93}">
      <dsp:nvSpPr>
        <dsp:cNvPr id="0" name=""/>
        <dsp:cNvSpPr/>
      </dsp:nvSpPr>
      <dsp:spPr>
        <a:xfrm>
          <a:off x="385543" y="35993"/>
          <a:ext cx="5397602" cy="915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17" tIns="0" rIns="204017" bIns="0" numCol="1" spcCol="1270" anchor="ctr" anchorCtr="0">
          <a:noAutofit/>
        </a:bodyPr>
        <a:lstStyle/>
        <a:p>
          <a:pPr marL="0" lvl="0" indent="0" algn="l" defTabSz="1377950" rtl="0">
            <a:lnSpc>
              <a:spcPct val="90000"/>
            </a:lnSpc>
            <a:spcBef>
              <a:spcPct val="0"/>
            </a:spcBef>
            <a:spcAft>
              <a:spcPct val="35000"/>
            </a:spcAft>
            <a:buNone/>
          </a:pPr>
          <a:r>
            <a:rPr lang="fr-FR" sz="3100" kern="1200">
              <a:solidFill>
                <a:schemeClr val="bg1"/>
              </a:solidFill>
            </a:rPr>
            <a:t>TEAMS</a:t>
          </a:r>
          <a:r>
            <a:rPr lang="fr-FR" sz="3100" kern="1200">
              <a:solidFill>
                <a:schemeClr val="tx1">
                  <a:lumMod val="50000"/>
                  <a:lumOff val="50000"/>
                </a:schemeClr>
              </a:solidFill>
              <a:latin typeface="Arial"/>
            </a:rPr>
            <a:t> </a:t>
          </a:r>
          <a:endParaRPr lang="fr-FR" sz="3100" b="0" i="0" u="none" strike="noStrike" kern="1200" cap="none" baseline="0" noProof="0">
            <a:solidFill>
              <a:schemeClr val="tx1">
                <a:lumMod val="50000"/>
                <a:lumOff val="50000"/>
              </a:schemeClr>
            </a:solidFill>
            <a:latin typeface="Arial"/>
            <a:cs typeface="Arial"/>
          </a:endParaRPr>
        </a:p>
      </dsp:txBody>
      <dsp:txXfrm>
        <a:off x="430215" y="80665"/>
        <a:ext cx="5308258" cy="825776"/>
      </dsp:txXfrm>
    </dsp:sp>
    <dsp:sp modelId="{9EFAF0B7-F734-47CE-9A1D-453BE12543C7}">
      <dsp:nvSpPr>
        <dsp:cNvPr id="0" name=""/>
        <dsp:cNvSpPr/>
      </dsp:nvSpPr>
      <dsp:spPr>
        <a:xfrm>
          <a:off x="0" y="2021775"/>
          <a:ext cx="7710860" cy="1269450"/>
        </a:xfrm>
        <a:prstGeom prst="rect">
          <a:avLst/>
        </a:prstGeom>
        <a:solidFill>
          <a:schemeClr val="lt1">
            <a:alpha val="90000"/>
            <a:hueOff val="0"/>
            <a:satOff val="0"/>
            <a:lumOff val="0"/>
            <a:alphaOff val="0"/>
          </a:schemeClr>
        </a:solidFill>
        <a:ln w="12700" cap="flat" cmpd="sng" algn="ctr">
          <a:solidFill>
            <a:schemeClr val="accent5">
              <a:hueOff val="4030842"/>
              <a:satOff val="-1590"/>
              <a:lumOff val="60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8448" tIns="645668" rIns="598448" bIns="85344" numCol="1" spcCol="1270" anchor="t" anchorCtr="0">
          <a:noAutofit/>
        </a:bodyPr>
        <a:lstStyle/>
        <a:p>
          <a:pPr marL="114300" lvl="1" indent="0" algn="l" defTabSz="533400" rtl="0">
            <a:lnSpc>
              <a:spcPct val="90000"/>
            </a:lnSpc>
            <a:spcBef>
              <a:spcPct val="0"/>
            </a:spcBef>
            <a:spcAft>
              <a:spcPct val="15000"/>
            </a:spcAft>
            <a:buChar char="•"/>
          </a:pPr>
          <a:r>
            <a:rPr lang="fr-FR" sz="1200" b="0" kern="1200">
              <a:solidFill>
                <a:schemeClr val="tx1">
                  <a:lumMod val="50000"/>
                  <a:lumOff val="50000"/>
                </a:schemeClr>
              </a:solidFill>
              <a:latin typeface="Arial"/>
              <a:ea typeface="+mn-ea"/>
              <a:cs typeface="+mn-cs"/>
            </a:rPr>
            <a:t> </a:t>
          </a:r>
          <a:r>
            <a:rPr lang="fr-FR" sz="1200" b="1" kern="1200">
              <a:solidFill>
                <a:srgbClr val="FF0000"/>
              </a:solidFill>
              <a:latin typeface="Arial"/>
              <a:ea typeface="+mn-ea"/>
              <a:cs typeface="+mn-cs"/>
            </a:rPr>
            <a:t>Membres de l’ équipe</a:t>
          </a:r>
        </a:p>
        <a:p>
          <a:pPr marL="114300" lvl="1" indent="0" algn="l" defTabSz="533400" rtl="0">
            <a:lnSpc>
              <a:spcPct val="90000"/>
            </a:lnSpc>
            <a:spcBef>
              <a:spcPct val="0"/>
            </a:spcBef>
            <a:spcAft>
              <a:spcPct val="15000"/>
            </a:spcAft>
            <a:buChar char="•"/>
          </a:pPr>
          <a:r>
            <a:rPr lang="fr-FR" sz="1200" b="1" kern="1200">
              <a:solidFill>
                <a:srgbClr val="FF0000"/>
              </a:solidFill>
              <a:latin typeface="Arial"/>
              <a:ea typeface="+mn-ea"/>
              <a:cs typeface="+mn-cs"/>
            </a:rPr>
            <a:t> E. </a:t>
          </a:r>
          <a:r>
            <a:rPr lang="fr-FR" sz="1200" b="1" kern="1200" err="1">
              <a:solidFill>
                <a:srgbClr val="FF0000"/>
              </a:solidFill>
              <a:latin typeface="Arial"/>
              <a:ea typeface="+mn-ea"/>
              <a:cs typeface="+mn-cs"/>
            </a:rPr>
            <a:t>Sarnette</a:t>
          </a:r>
          <a:r>
            <a:rPr lang="fr-FR" sz="1200" b="1" kern="1200">
              <a:solidFill>
                <a:srgbClr val="FF0000"/>
              </a:solidFill>
              <a:latin typeface="Arial"/>
              <a:ea typeface="+mn-ea"/>
              <a:cs typeface="+mn-cs"/>
            </a:rPr>
            <a:t> =&gt; Mail :emmanuel.sarnette@devinci.fr</a:t>
          </a:r>
        </a:p>
        <a:p>
          <a:pPr marL="114300" lvl="1" indent="0" algn="l" defTabSz="533400" rtl="0">
            <a:lnSpc>
              <a:spcPct val="90000"/>
            </a:lnSpc>
            <a:spcBef>
              <a:spcPct val="0"/>
            </a:spcBef>
            <a:spcAft>
              <a:spcPct val="15000"/>
            </a:spcAft>
            <a:buChar char="•"/>
          </a:pPr>
          <a:r>
            <a:rPr lang="fr-FR" sz="1200" b="1" kern="1200">
              <a:solidFill>
                <a:srgbClr val="FF0000"/>
              </a:solidFill>
              <a:latin typeface="Arial"/>
              <a:ea typeface="+mn-ea"/>
              <a:cs typeface="+mn-cs"/>
            </a:rPr>
            <a:t> Q. B. Duong=&gt; Mail :quoc-bao.duong@devinci.fr</a:t>
          </a:r>
        </a:p>
      </dsp:txBody>
      <dsp:txXfrm>
        <a:off x="0" y="2021775"/>
        <a:ext cx="7710860" cy="1269450"/>
      </dsp:txXfrm>
    </dsp:sp>
    <dsp:sp modelId="{B38A1679-81ED-41C4-BB67-5C50049298D8}">
      <dsp:nvSpPr>
        <dsp:cNvPr id="0" name=""/>
        <dsp:cNvSpPr/>
      </dsp:nvSpPr>
      <dsp:spPr>
        <a:xfrm>
          <a:off x="385543" y="1564215"/>
          <a:ext cx="5397602" cy="915120"/>
        </a:xfrm>
        <a:prstGeom prst="roundRect">
          <a:avLst/>
        </a:prstGeom>
        <a:solidFill>
          <a:schemeClr val="accent5">
            <a:hueOff val="4030842"/>
            <a:satOff val="-1590"/>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17" tIns="0" rIns="204017" bIns="0" numCol="1" spcCol="1270" anchor="ctr" anchorCtr="0">
          <a:noAutofit/>
        </a:bodyPr>
        <a:lstStyle/>
        <a:p>
          <a:pPr marL="0" lvl="0" indent="0" algn="l" defTabSz="1377950">
            <a:lnSpc>
              <a:spcPct val="90000"/>
            </a:lnSpc>
            <a:spcBef>
              <a:spcPct val="0"/>
            </a:spcBef>
            <a:spcAft>
              <a:spcPct val="35000"/>
            </a:spcAft>
            <a:buNone/>
          </a:pPr>
          <a:r>
            <a:rPr lang="fr-FR" sz="3100" kern="1200">
              <a:solidFill>
                <a:schemeClr val="bg1"/>
              </a:solidFill>
            </a:rPr>
            <a:t>Inviter</a:t>
          </a:r>
        </a:p>
      </dsp:txBody>
      <dsp:txXfrm>
        <a:off x="430215" y="1608887"/>
        <a:ext cx="5308258" cy="825776"/>
      </dsp:txXfrm>
    </dsp:sp>
    <dsp:sp modelId="{FAB078D9-952A-42FE-B3C9-B9C36065A602}">
      <dsp:nvSpPr>
        <dsp:cNvPr id="0" name=""/>
        <dsp:cNvSpPr/>
      </dsp:nvSpPr>
      <dsp:spPr>
        <a:xfrm>
          <a:off x="0" y="3916185"/>
          <a:ext cx="7710860" cy="1464750"/>
        </a:xfrm>
        <a:prstGeom prst="rect">
          <a:avLst/>
        </a:prstGeom>
        <a:solidFill>
          <a:schemeClr val="lt1">
            <a:alpha val="90000"/>
            <a:hueOff val="0"/>
            <a:satOff val="0"/>
            <a:lumOff val="0"/>
            <a:alphaOff val="0"/>
          </a:schemeClr>
        </a:solidFill>
        <a:ln w="12700" cap="flat" cmpd="sng" algn="ctr">
          <a:solidFill>
            <a:schemeClr val="accent5">
              <a:hueOff val="8061683"/>
              <a:satOff val="-3180"/>
              <a:lumOff val="1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8448" tIns="645668" rIns="598448" bIns="85344" numCol="1" spcCol="1270" anchor="t" anchorCtr="0">
          <a:noAutofit/>
        </a:bodyPr>
        <a:lstStyle/>
        <a:p>
          <a:pPr marL="114300" lvl="1" indent="-114300" algn="l" defTabSz="533400">
            <a:lnSpc>
              <a:spcPct val="90000"/>
            </a:lnSpc>
            <a:spcBef>
              <a:spcPct val="0"/>
            </a:spcBef>
            <a:spcAft>
              <a:spcPct val="15000"/>
            </a:spcAft>
            <a:buChar char="•"/>
          </a:pPr>
          <a:endParaRPr lang="fr-FR" sz="1200" b="0" kern="1200">
            <a:solidFill>
              <a:schemeClr val="tx1">
                <a:lumMod val="50000"/>
                <a:lumOff val="50000"/>
              </a:schemeClr>
            </a:solidFill>
            <a:latin typeface="Arial"/>
            <a:ea typeface="+mn-ea"/>
            <a:cs typeface="+mn-cs"/>
          </a:endParaRPr>
        </a:p>
        <a:p>
          <a:pPr marL="114300" lvl="1" indent="-114300" algn="l" defTabSz="533400">
            <a:lnSpc>
              <a:spcPct val="90000"/>
            </a:lnSpc>
            <a:spcBef>
              <a:spcPct val="0"/>
            </a:spcBef>
            <a:spcAft>
              <a:spcPct val="15000"/>
            </a:spcAft>
            <a:buChar char="•"/>
          </a:pPr>
          <a:r>
            <a:rPr lang="fr-FR" sz="1200" b="0" kern="1200">
              <a:solidFill>
                <a:schemeClr val="tx1">
                  <a:lumMod val="50000"/>
                  <a:lumOff val="50000"/>
                </a:schemeClr>
              </a:solidFill>
              <a:latin typeface="Arial"/>
              <a:ea typeface="+mn-ea"/>
              <a:cs typeface="+mn-cs"/>
            </a:rPr>
            <a:t>Planificateur</a:t>
          </a:r>
        </a:p>
        <a:p>
          <a:pPr marL="114300" lvl="1" indent="-114300" algn="l" defTabSz="533400" rtl="0">
            <a:lnSpc>
              <a:spcPct val="90000"/>
            </a:lnSpc>
            <a:spcBef>
              <a:spcPct val="0"/>
            </a:spcBef>
            <a:spcAft>
              <a:spcPct val="15000"/>
            </a:spcAft>
            <a:buChar char="•"/>
          </a:pPr>
          <a:r>
            <a:rPr lang="fr-FR" sz="1200" b="0" kern="1200">
              <a:solidFill>
                <a:schemeClr val="tx1">
                  <a:lumMod val="50000"/>
                  <a:lumOff val="50000"/>
                </a:schemeClr>
              </a:solidFill>
              <a:latin typeface="Arial"/>
              <a:ea typeface="+mn-ea"/>
              <a:cs typeface="+mn-cs"/>
            </a:rPr>
            <a:t>Cahier des charges (avec les mises à jour</a:t>
          </a:r>
          <a:r>
            <a:rPr lang="fr-FR" sz="1050" b="0" kern="1200">
              <a:solidFill>
                <a:schemeClr val="tx1">
                  <a:lumMod val="50000"/>
                  <a:lumOff val="50000"/>
                </a:schemeClr>
              </a:solidFill>
            </a:rPr>
            <a:t>)</a:t>
          </a:r>
          <a:r>
            <a:rPr lang="fr-FR" sz="900" b="0" kern="1200">
              <a:solidFill>
                <a:schemeClr val="tx1">
                  <a:lumMod val="50000"/>
                  <a:lumOff val="50000"/>
                </a:schemeClr>
              </a:solidFill>
              <a:latin typeface="Arial"/>
            </a:rPr>
            <a:t> </a:t>
          </a:r>
        </a:p>
        <a:p>
          <a:pPr marL="114300" lvl="1" indent="-114300" algn="l" defTabSz="533400">
            <a:lnSpc>
              <a:spcPct val="90000"/>
            </a:lnSpc>
            <a:spcBef>
              <a:spcPct val="0"/>
            </a:spcBef>
            <a:spcAft>
              <a:spcPct val="15000"/>
            </a:spcAft>
            <a:buChar char="•"/>
          </a:pPr>
          <a:r>
            <a:rPr lang="fr-FR" sz="1200" b="0" kern="1200">
              <a:solidFill>
                <a:srgbClr val="000000">
                  <a:lumMod val="50000"/>
                  <a:lumOff val="50000"/>
                </a:srgbClr>
              </a:solidFill>
              <a:latin typeface="Arial"/>
              <a:ea typeface="+mn-ea"/>
              <a:cs typeface="+mn-cs"/>
            </a:rPr>
            <a:t>Documents liées au projet …</a:t>
          </a:r>
        </a:p>
      </dsp:txBody>
      <dsp:txXfrm>
        <a:off x="0" y="3916185"/>
        <a:ext cx="7710860" cy="1464750"/>
      </dsp:txXfrm>
    </dsp:sp>
    <dsp:sp modelId="{E1E1443C-E02C-4935-BB3C-CBB70804AB48}">
      <dsp:nvSpPr>
        <dsp:cNvPr id="0" name=""/>
        <dsp:cNvSpPr/>
      </dsp:nvSpPr>
      <dsp:spPr>
        <a:xfrm>
          <a:off x="385543" y="3458625"/>
          <a:ext cx="5397602" cy="915120"/>
        </a:xfrm>
        <a:prstGeom prst="roundRect">
          <a:avLst/>
        </a:prstGeom>
        <a:solidFill>
          <a:schemeClr val="accent5">
            <a:hueOff val="8061683"/>
            <a:satOff val="-3180"/>
            <a:lumOff val="1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17" tIns="0" rIns="204017" bIns="0" numCol="1" spcCol="1270" anchor="ctr" anchorCtr="0">
          <a:noAutofit/>
        </a:bodyPr>
        <a:lstStyle/>
        <a:p>
          <a:pPr marL="0" lvl="0" indent="0" algn="l" defTabSz="1377950" rtl="0">
            <a:lnSpc>
              <a:spcPct val="90000"/>
            </a:lnSpc>
            <a:spcBef>
              <a:spcPct val="0"/>
            </a:spcBef>
            <a:spcAft>
              <a:spcPct val="35000"/>
            </a:spcAft>
            <a:buNone/>
          </a:pPr>
          <a:r>
            <a:rPr lang="fr-FR" sz="3100" kern="1200">
              <a:solidFill>
                <a:schemeClr val="tx1">
                  <a:lumMod val="50000"/>
                  <a:lumOff val="50000"/>
                </a:schemeClr>
              </a:solidFill>
              <a:latin typeface="Arial"/>
            </a:rPr>
            <a:t> </a:t>
          </a:r>
          <a:r>
            <a:rPr lang="fr-FR" sz="3100" kern="1200">
              <a:solidFill>
                <a:schemeClr val="bg1"/>
              </a:solidFill>
            </a:rPr>
            <a:t>Dossier</a:t>
          </a:r>
          <a:r>
            <a:rPr lang="fr-FR" sz="3100" kern="1200">
              <a:solidFill>
                <a:schemeClr val="bg1"/>
              </a:solidFill>
              <a:latin typeface="Arial"/>
            </a:rPr>
            <a:t> </a:t>
          </a:r>
          <a:endParaRPr lang="fr-FR" sz="3100" kern="1200">
            <a:solidFill>
              <a:schemeClr val="bg1"/>
            </a:solidFill>
          </a:endParaRPr>
        </a:p>
      </dsp:txBody>
      <dsp:txXfrm>
        <a:off x="430215" y="3503297"/>
        <a:ext cx="5308258" cy="82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E2888-8182-47B5-BA9E-A84F69AB8071}">
      <dsp:nvSpPr>
        <dsp:cNvPr id="0" name=""/>
        <dsp:cNvSpPr/>
      </dsp:nvSpPr>
      <dsp:spPr>
        <a:xfrm rot="5400000">
          <a:off x="-377332" y="379862"/>
          <a:ext cx="2515547" cy="1760883"/>
        </a:xfrm>
        <a:prstGeom prst="chevron">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Font typeface="Arial" panose="020B0604020202020204" pitchFamily="34" charset="0"/>
            <a:buNone/>
          </a:pPr>
          <a:r>
            <a:rPr lang="fr-FR" sz="2500" kern="1200"/>
            <a:t>Partie Théorique</a:t>
          </a:r>
        </a:p>
      </dsp:txBody>
      <dsp:txXfrm rot="-5400000">
        <a:off x="1" y="882972"/>
        <a:ext cx="1760883" cy="754664"/>
      </dsp:txXfrm>
    </dsp:sp>
    <dsp:sp modelId="{6A14E34B-21A0-4AF2-AF05-68291FF5E86F}">
      <dsp:nvSpPr>
        <dsp:cNvPr id="0" name=""/>
        <dsp:cNvSpPr/>
      </dsp:nvSpPr>
      <dsp:spPr>
        <a:xfrm rot="5400000">
          <a:off x="3627355" y="-1866471"/>
          <a:ext cx="1635106" cy="5368049"/>
        </a:xfrm>
        <a:prstGeom prst="round2SameRect">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mj-lt"/>
            <a:buAutoNum type="arabicPeriod"/>
          </a:pPr>
          <a:r>
            <a:rPr lang="fr-FR" sz="1800" kern="1200"/>
            <a:t> Etat de l’art</a:t>
          </a:r>
        </a:p>
        <a:p>
          <a:pPr marL="171450" lvl="1" indent="-171450" algn="l" defTabSz="800100">
            <a:lnSpc>
              <a:spcPct val="90000"/>
            </a:lnSpc>
            <a:spcBef>
              <a:spcPct val="0"/>
            </a:spcBef>
            <a:spcAft>
              <a:spcPct val="15000"/>
            </a:spcAft>
            <a:buFont typeface="+mj-lt"/>
            <a:buAutoNum type="arabicPeriod"/>
          </a:pPr>
          <a:r>
            <a:rPr lang="fr-FR" sz="1800" kern="1200"/>
            <a:t> Cahier des charges</a:t>
          </a:r>
        </a:p>
        <a:p>
          <a:pPr marL="171450" lvl="1" indent="-171450" algn="l" defTabSz="800100">
            <a:lnSpc>
              <a:spcPct val="90000"/>
            </a:lnSpc>
            <a:spcBef>
              <a:spcPct val="0"/>
            </a:spcBef>
            <a:spcAft>
              <a:spcPct val="15000"/>
            </a:spcAft>
            <a:buFont typeface="+mj-lt"/>
            <a:buAutoNum type="arabicPeriod"/>
          </a:pPr>
          <a:r>
            <a:rPr lang="fr-FR" sz="1800" kern="1200"/>
            <a:t> Analyse fonctionnelle</a:t>
          </a:r>
        </a:p>
        <a:p>
          <a:pPr marL="171450" lvl="1" indent="-171450" algn="l" defTabSz="800100">
            <a:lnSpc>
              <a:spcPct val="90000"/>
            </a:lnSpc>
            <a:spcBef>
              <a:spcPct val="0"/>
            </a:spcBef>
            <a:spcAft>
              <a:spcPct val="15000"/>
            </a:spcAft>
            <a:buFont typeface="+mj-lt"/>
            <a:buAutoNum type="arabicPeriod"/>
          </a:pPr>
          <a:r>
            <a:rPr lang="fr-FR" sz="1800" kern="1200"/>
            <a:t> Slides de présentation</a:t>
          </a:r>
        </a:p>
      </dsp:txBody>
      <dsp:txXfrm rot="-5400000">
        <a:off x="1760884" y="79819"/>
        <a:ext cx="5288230" cy="1475468"/>
      </dsp:txXfrm>
    </dsp:sp>
    <dsp:sp modelId="{CA983AA0-0A66-465A-A25A-498C45A26A0C}">
      <dsp:nvSpPr>
        <dsp:cNvPr id="0" name=""/>
        <dsp:cNvSpPr/>
      </dsp:nvSpPr>
      <dsp:spPr>
        <a:xfrm rot="5400000">
          <a:off x="-377332" y="2611876"/>
          <a:ext cx="2515547" cy="1760883"/>
        </a:xfrm>
        <a:prstGeom prst="chevron">
          <a:avLst/>
        </a:prstGeom>
        <a:gradFill rotWithShape="0">
          <a:gsLst>
            <a:gs pos="0">
              <a:schemeClr val="accent1">
                <a:shade val="80000"/>
                <a:hueOff val="0"/>
                <a:satOff val="0"/>
                <a:lumOff val="58383"/>
                <a:alphaOff val="0"/>
                <a:satMod val="103000"/>
                <a:lumMod val="102000"/>
                <a:tint val="94000"/>
              </a:schemeClr>
            </a:gs>
            <a:gs pos="50000">
              <a:schemeClr val="accent1">
                <a:shade val="80000"/>
                <a:hueOff val="0"/>
                <a:satOff val="0"/>
                <a:lumOff val="58383"/>
                <a:alphaOff val="0"/>
                <a:satMod val="110000"/>
                <a:lumMod val="100000"/>
                <a:shade val="100000"/>
              </a:schemeClr>
            </a:gs>
            <a:gs pos="100000">
              <a:schemeClr val="accent1">
                <a:shade val="80000"/>
                <a:hueOff val="0"/>
                <a:satOff val="0"/>
                <a:lumOff val="583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Font typeface="Arial" panose="020B0604020202020204" pitchFamily="34" charset="0"/>
            <a:buNone/>
          </a:pPr>
          <a:r>
            <a:rPr lang="fr-FR" sz="2500" kern="1200"/>
            <a:t>Partie Réalisation</a:t>
          </a:r>
        </a:p>
      </dsp:txBody>
      <dsp:txXfrm rot="-5400000">
        <a:off x="1" y="3114986"/>
        <a:ext cx="1760883" cy="754664"/>
      </dsp:txXfrm>
    </dsp:sp>
    <dsp:sp modelId="{701FB055-BDDE-479D-AD23-817318A64DD4}">
      <dsp:nvSpPr>
        <dsp:cNvPr id="0" name=""/>
        <dsp:cNvSpPr/>
      </dsp:nvSpPr>
      <dsp:spPr>
        <a:xfrm rot="5400000">
          <a:off x="3627355" y="368072"/>
          <a:ext cx="1635106" cy="5368049"/>
        </a:xfrm>
        <a:prstGeom prst="round2SameRect">
          <a:avLst/>
        </a:prstGeom>
        <a:solidFill>
          <a:schemeClr val="lt1">
            <a:alpha val="90000"/>
            <a:hueOff val="0"/>
            <a:satOff val="0"/>
            <a:lumOff val="0"/>
            <a:alphaOff val="0"/>
          </a:schemeClr>
        </a:solidFill>
        <a:ln w="6350" cap="flat" cmpd="sng" algn="ctr">
          <a:solidFill>
            <a:schemeClr val="accent1">
              <a:shade val="80000"/>
              <a:hueOff val="0"/>
              <a:satOff val="0"/>
              <a:lumOff val="58383"/>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mj-lt"/>
            <a:buAutoNum type="arabicPeriod"/>
          </a:pPr>
          <a:r>
            <a:rPr lang="fr-FR" sz="1800" kern="1200"/>
            <a:t> Analyse structurelle </a:t>
          </a:r>
        </a:p>
        <a:p>
          <a:pPr marL="171450" lvl="1" indent="-171450" algn="l" defTabSz="800100">
            <a:lnSpc>
              <a:spcPct val="90000"/>
            </a:lnSpc>
            <a:spcBef>
              <a:spcPct val="0"/>
            </a:spcBef>
            <a:spcAft>
              <a:spcPct val="15000"/>
            </a:spcAft>
            <a:buFont typeface="+mj-lt"/>
            <a:buAutoNum type="arabicPeriod"/>
          </a:pPr>
          <a:r>
            <a:rPr lang="fr-FR" sz="1800" kern="1200"/>
            <a:t>Rapport - Bdc</a:t>
          </a:r>
        </a:p>
        <a:p>
          <a:pPr marL="171450" lvl="1" indent="-171450" algn="l" defTabSz="800100">
            <a:lnSpc>
              <a:spcPct val="90000"/>
            </a:lnSpc>
            <a:spcBef>
              <a:spcPct val="0"/>
            </a:spcBef>
            <a:spcAft>
              <a:spcPct val="15000"/>
            </a:spcAft>
            <a:buFont typeface="+mj-lt"/>
            <a:buAutoNum type="arabicPeriod"/>
          </a:pPr>
          <a:r>
            <a:rPr lang="fr-FR" sz="1800" kern="1200"/>
            <a:t> Prototype</a:t>
          </a:r>
        </a:p>
        <a:p>
          <a:pPr marL="171450" lvl="1" indent="-171450" algn="l" defTabSz="800100">
            <a:lnSpc>
              <a:spcPct val="90000"/>
            </a:lnSpc>
            <a:spcBef>
              <a:spcPct val="0"/>
            </a:spcBef>
            <a:spcAft>
              <a:spcPct val="15000"/>
            </a:spcAft>
            <a:buFont typeface="+mj-lt"/>
            <a:buAutoNum type="arabicPeriod"/>
          </a:pPr>
          <a:r>
            <a:rPr lang="fr-FR" sz="1800" kern="1200"/>
            <a:t> Tutoriel / documentation technique</a:t>
          </a:r>
        </a:p>
        <a:p>
          <a:pPr marL="171450" lvl="1" indent="-171450" algn="l" defTabSz="800100">
            <a:lnSpc>
              <a:spcPct val="90000"/>
            </a:lnSpc>
            <a:spcBef>
              <a:spcPct val="0"/>
            </a:spcBef>
            <a:spcAft>
              <a:spcPct val="15000"/>
            </a:spcAft>
            <a:buFont typeface="+mj-lt"/>
            <a:buAutoNum type="arabicPeriod"/>
          </a:pPr>
          <a:r>
            <a:rPr lang="en-US" sz="1800" kern="1200"/>
            <a:t> </a:t>
          </a:r>
          <a:r>
            <a:rPr lang="en-US" sz="1800" kern="1200">
              <a:latin typeface="Calibri"/>
            </a:rPr>
            <a:t> </a:t>
          </a:r>
          <a:r>
            <a:rPr lang="fr-FR" sz="1800" kern="1200"/>
            <a:t>Présentation</a:t>
          </a:r>
          <a:endParaRPr lang="en-US" sz="1800" kern="1200"/>
        </a:p>
      </dsp:txBody>
      <dsp:txXfrm rot="-5400000">
        <a:off x="1760884" y="2314363"/>
        <a:ext cx="5288230" cy="14754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F7B40-1301-4D04-A3D1-E51996D2034D}" type="datetimeFigureOut">
              <a:rPr lang="fr-FR" smtClean="0"/>
              <a:t>12/10/2023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69E65-A80A-405E-A0A6-CDF662AB123E}" type="slidenum">
              <a:rPr lang="fr-FR" smtClean="0"/>
              <a:t>‹N°›</a:t>
            </a:fld>
            <a:endParaRPr lang="fr-FR"/>
          </a:p>
        </p:txBody>
      </p:sp>
    </p:spTree>
    <p:extLst>
      <p:ext uri="{BB962C8B-B14F-4D97-AF65-F5344CB8AC3E}">
        <p14:creationId xmlns:p14="http://schemas.microsoft.com/office/powerpoint/2010/main" val="424845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bachelor-bin-esilv@devinci.f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1</a:t>
            </a:r>
            <a:r>
              <a:rPr lang="fr-FR" sz="1200" kern="1200" baseline="30000" dirty="0">
                <a:solidFill>
                  <a:schemeClr val="tx1"/>
                </a:solidFill>
                <a:effectLst/>
                <a:latin typeface="+mn-lt"/>
                <a:ea typeface="+mn-ea"/>
                <a:cs typeface="+mn-cs"/>
              </a:rPr>
              <a:t>er</a:t>
            </a:r>
            <a:r>
              <a:rPr lang="fr-FR" sz="1200" kern="1200" dirty="0">
                <a:solidFill>
                  <a:schemeClr val="tx1"/>
                </a:solidFill>
                <a:effectLst/>
                <a:latin typeface="+mn-lt"/>
                <a:ea typeface="+mn-ea"/>
                <a:cs typeface="+mn-cs"/>
              </a:rPr>
              <a:t> CM de ce cours. Il permet tout d’abord à l’équipe pédagogique de se présenter.</a:t>
            </a:r>
          </a:p>
          <a:p>
            <a:r>
              <a:rPr lang="fr-FR" sz="1200" kern="1200" dirty="0">
                <a:solidFill>
                  <a:schemeClr val="tx1"/>
                </a:solidFill>
                <a:effectLst/>
                <a:latin typeface="+mn-lt"/>
                <a:ea typeface="+mn-ea"/>
                <a:cs typeface="+mn-cs"/>
              </a:rPr>
              <a:t>Ce CM permet enfin de présenter la dynamique générale du projet BIN comme le calendrier, l’organisation et le suivi du projet par l’EGPE mais aussi les principes du travail en équipe (outil : créer Teams) ainsi que les attendus du projet.</a:t>
            </a:r>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1</a:t>
            </a:fld>
            <a:endParaRPr lang="fr-FR"/>
          </a:p>
        </p:txBody>
      </p:sp>
    </p:spTree>
    <p:extLst>
      <p:ext uri="{BB962C8B-B14F-4D97-AF65-F5344CB8AC3E}">
        <p14:creationId xmlns:p14="http://schemas.microsoft.com/office/powerpoint/2010/main" val="167458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Durant ce cours nous allons parler du projet qui va vous occuper pendant un certain temps.</a:t>
            </a:r>
          </a:p>
          <a:p>
            <a:r>
              <a:rPr lang="fr-FR" sz="1200" kern="1200" dirty="0">
                <a:solidFill>
                  <a:schemeClr val="tx1"/>
                </a:solidFill>
                <a:effectLst/>
                <a:latin typeface="+mn-lt"/>
                <a:ea typeface="+mn-ea"/>
                <a:cs typeface="+mn-cs"/>
              </a:rPr>
              <a:t>Nous commencerons par une présentation de l’EGPE (Equipe Gestion Projet </a:t>
            </a:r>
            <a:r>
              <a:rPr lang="fr-FR" sz="1200" kern="1200" dirty="0" err="1">
                <a:solidFill>
                  <a:schemeClr val="tx1"/>
                </a:solidFill>
                <a:effectLst/>
                <a:latin typeface="+mn-lt"/>
                <a:ea typeface="+mn-ea"/>
                <a:cs typeface="+mn-cs"/>
              </a:rPr>
              <a:t>Esilv</a:t>
            </a:r>
            <a:r>
              <a:rPr lang="fr-FR" sz="1200" kern="1200" dirty="0">
                <a:solidFill>
                  <a:schemeClr val="tx1"/>
                </a:solidFill>
                <a:effectLst/>
                <a:latin typeface="+mn-lt"/>
                <a:ea typeface="+mn-ea"/>
                <a:cs typeface="+mn-cs"/>
              </a:rPr>
              <a:t>) puis nous verrons les compétences visées. Nous détaillerons aussi l’organisation du projet.</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Ce projet va s’échelonner sur 3 semestres avec différentes étapes clefs que nous verrons ensemble.  </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2</a:t>
            </a:fld>
            <a:endParaRPr lang="fr-FR"/>
          </a:p>
        </p:txBody>
      </p:sp>
    </p:spTree>
    <p:extLst>
      <p:ext uri="{BB962C8B-B14F-4D97-AF65-F5344CB8AC3E}">
        <p14:creationId xmlns:p14="http://schemas.microsoft.com/office/powerpoint/2010/main" val="342493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L’EGPE Equipe Gestion Projet ESILV est une équipe pédagogique qui a en charge le suivie et l’évaluation de toutes sortes de projets à l’ESILV.</a:t>
            </a:r>
          </a:p>
          <a:p>
            <a:endParaRPr lang="fr-FR" dirty="0"/>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3</a:t>
            </a:fld>
            <a:endParaRPr lang="fr-FR"/>
          </a:p>
        </p:txBody>
      </p:sp>
    </p:spTree>
    <p:extLst>
      <p:ext uri="{BB962C8B-B14F-4D97-AF65-F5344CB8AC3E}">
        <p14:creationId xmlns:p14="http://schemas.microsoft.com/office/powerpoint/2010/main" val="172029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Comme tous les enseignants de l’école les membres de l’EGPE peuvent être contacter par courrier électronique, téléphone via teams ou messagerie rapide via teams.</a:t>
            </a:r>
          </a:p>
          <a:p>
            <a:r>
              <a:rPr lang="fr-FR" sz="1200" kern="1200" dirty="0">
                <a:solidFill>
                  <a:schemeClr val="tx1"/>
                </a:solidFill>
                <a:effectLst/>
                <a:latin typeface="+mn-lt"/>
                <a:ea typeface="+mn-ea"/>
                <a:cs typeface="+mn-cs"/>
              </a:rPr>
              <a:t>Cependant dans le cadre du projet vous avez 2 moyens principaux pour nous joindre :</a:t>
            </a:r>
          </a:p>
          <a:p>
            <a:pPr lvl="0"/>
            <a:r>
              <a:rPr lang="fr-FR" sz="1200" kern="1200" dirty="0">
                <a:solidFill>
                  <a:schemeClr val="tx1"/>
                </a:solidFill>
                <a:effectLst/>
                <a:latin typeface="+mn-lt"/>
                <a:ea typeface="+mn-ea"/>
                <a:cs typeface="+mn-cs"/>
              </a:rPr>
              <a:t>Yammer/Viva Engage ESILV - PROJET BIN Promo 2026</a:t>
            </a:r>
          </a:p>
          <a:p>
            <a:pPr lvl="0"/>
            <a:r>
              <a:rPr lang="fr-FR" sz="1200" kern="1200" dirty="0">
                <a:solidFill>
                  <a:schemeClr val="tx1"/>
                </a:solidFill>
                <a:effectLst/>
                <a:latin typeface="+mn-lt"/>
                <a:ea typeface="+mn-ea"/>
                <a:cs typeface="+mn-cs"/>
              </a:rPr>
              <a:t>Courrier électronique à l’adresse </a:t>
            </a:r>
            <a:r>
              <a:rPr lang="fr-FR" sz="1200" u="sng" kern="1200" dirty="0">
                <a:solidFill>
                  <a:schemeClr val="tx1"/>
                </a:solidFill>
                <a:effectLst/>
                <a:latin typeface="+mn-lt"/>
                <a:ea typeface="+mn-ea"/>
                <a:cs typeface="+mn-cs"/>
                <a:hlinkClick r:id="rId3"/>
              </a:rPr>
              <a:t>bachelor-bin-esilv@devinci.fr</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5</a:t>
            </a:fld>
            <a:endParaRPr lang="fr-FR"/>
          </a:p>
        </p:txBody>
      </p:sp>
    </p:spTree>
    <p:extLst>
      <p:ext uri="{BB962C8B-B14F-4D97-AF65-F5344CB8AC3E}">
        <p14:creationId xmlns:p14="http://schemas.microsoft.com/office/powerpoint/2010/main" val="386843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Durant vos trois années à nos coté vous aller acquérir et faire évoluer plusieurs compétences.</a:t>
            </a:r>
          </a:p>
          <a:p>
            <a:endParaRPr lang="fr-FR" dirty="0"/>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6</a:t>
            </a:fld>
            <a:endParaRPr lang="fr-FR"/>
          </a:p>
        </p:txBody>
      </p:sp>
    </p:spTree>
    <p:extLst>
      <p:ext uri="{BB962C8B-B14F-4D97-AF65-F5344CB8AC3E}">
        <p14:creationId xmlns:p14="http://schemas.microsoft.com/office/powerpoint/2010/main" val="305395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Avec nous vous allez évoluer dans certaines compétences comme</a:t>
            </a:r>
          </a:p>
          <a:p>
            <a:pPr lvl="0"/>
            <a:r>
              <a:rPr lang="fr-FR" sz="1200" kern="1200" dirty="0">
                <a:solidFill>
                  <a:schemeClr val="tx1"/>
                </a:solidFill>
                <a:effectLst/>
                <a:latin typeface="+mn-lt"/>
                <a:ea typeface="+mn-ea"/>
                <a:cs typeface="+mn-cs"/>
              </a:rPr>
              <a:t>Travailler en équipe</a:t>
            </a:r>
          </a:p>
          <a:p>
            <a:pPr lvl="0"/>
            <a:r>
              <a:rPr lang="fr-FR" sz="1200" kern="1200" dirty="0">
                <a:solidFill>
                  <a:schemeClr val="tx1"/>
                </a:solidFill>
                <a:effectLst/>
                <a:latin typeface="+mn-lt"/>
                <a:ea typeface="+mn-ea"/>
                <a:cs typeface="+mn-cs"/>
              </a:rPr>
              <a:t>Savoir communiquer à l’écrit comme à l’oral</a:t>
            </a:r>
          </a:p>
          <a:p>
            <a:pPr lvl="0"/>
            <a:r>
              <a:rPr lang="fr-FR" sz="1200" kern="1200" dirty="0">
                <a:solidFill>
                  <a:schemeClr val="tx1"/>
                </a:solidFill>
                <a:effectLst/>
                <a:latin typeface="+mn-lt"/>
                <a:ea typeface="+mn-ea"/>
                <a:cs typeface="+mn-cs"/>
              </a:rPr>
              <a:t>Développer un esprit critique</a:t>
            </a:r>
          </a:p>
          <a:p>
            <a:pPr lvl="0"/>
            <a:r>
              <a:rPr lang="fr-FR" sz="1200" kern="1200" dirty="0">
                <a:solidFill>
                  <a:schemeClr val="tx1"/>
                </a:solidFill>
                <a:effectLst/>
                <a:latin typeface="+mn-lt"/>
                <a:ea typeface="+mn-ea"/>
                <a:cs typeface="+mn-cs"/>
              </a:rPr>
              <a:t>Utiliser et améliorer ses connaissances scientifiques comme techniques</a:t>
            </a:r>
          </a:p>
          <a:p>
            <a:pPr lvl="0"/>
            <a:r>
              <a:rPr lang="fr-FR" sz="1200" kern="1200" dirty="0">
                <a:solidFill>
                  <a:schemeClr val="tx1"/>
                </a:solidFill>
                <a:effectLst/>
                <a:latin typeface="+mn-lt"/>
                <a:ea typeface="+mn-ea"/>
                <a:cs typeface="+mn-cs"/>
              </a:rPr>
              <a:t>Identifier les risques liés au projet</a:t>
            </a:r>
          </a:p>
          <a:p>
            <a:endParaRPr lang="fr-FR" dirty="0"/>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7</a:t>
            </a:fld>
            <a:endParaRPr lang="fr-FR"/>
          </a:p>
        </p:txBody>
      </p:sp>
    </p:spTree>
    <p:extLst>
      <p:ext uri="{BB962C8B-B14F-4D97-AF65-F5344CB8AC3E}">
        <p14:creationId xmlns:p14="http://schemas.microsoft.com/office/powerpoint/2010/main" val="57729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Il s’agit des risques qui peuvent se dérouler au sein de votre entreprise. Quelques exemples : le manque de ressources, le manque de soutien de votre hiérarchie et des objectifs qui ne sont pas clairement définis, </a:t>
            </a:r>
            <a:r>
              <a:rPr lang="fr-FR" sz="1200" kern="1200" dirty="0" err="1">
                <a:solidFill>
                  <a:schemeClr val="tx1"/>
                </a:solidFill>
                <a:effectLst/>
                <a:latin typeface="+mn-lt"/>
                <a:ea typeface="+mn-ea"/>
                <a:cs typeface="+mn-cs"/>
              </a:rPr>
              <a:t>etc</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Les risques externes sont également fréquents sur un projet. Ils dépendent d’une multitude de facteurs sur lesquels vous n’avez souvent aucun contrôle. Il peut s’agir d’une catastrophe naturelle (séisme, tempête, inondation, incendie), d’un acte de terrorisme, de vandalisme ou d’une cyberattaque, d’une situation économique, politique, environnementale, sanitaire ou sociale difficile (comme la pandémie de coronavirus), d’un problème avec un fournisseur, de la création ou de la modification d’une loi ou d’une réglementation impactant votre projet, etc.</a:t>
            </a:r>
          </a:p>
          <a:p>
            <a:endParaRPr lang="fr-FR" dirty="0"/>
          </a:p>
        </p:txBody>
      </p:sp>
      <p:sp>
        <p:nvSpPr>
          <p:cNvPr id="4" name="Espace réservé du numéro de diapositive 3"/>
          <p:cNvSpPr>
            <a:spLocks noGrp="1"/>
          </p:cNvSpPr>
          <p:nvPr>
            <p:ph type="sldNum" sz="quarter" idx="5"/>
          </p:nvPr>
        </p:nvSpPr>
        <p:spPr/>
        <p:txBody>
          <a:bodyPr/>
          <a:lstStyle/>
          <a:p>
            <a:fld id="{4BA69E65-A80A-405E-A0A6-CDF662AB123E}" type="slidenum">
              <a:rPr lang="fr-FR" smtClean="0"/>
              <a:t>41</a:t>
            </a:fld>
            <a:endParaRPr lang="fr-FR"/>
          </a:p>
        </p:txBody>
      </p:sp>
    </p:spTree>
    <p:extLst>
      <p:ext uri="{BB962C8B-B14F-4D97-AF65-F5344CB8AC3E}">
        <p14:creationId xmlns:p14="http://schemas.microsoft.com/office/powerpoint/2010/main" val="4144989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 ESILV">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862F1EA-0392-40F2-94E0-A6DC5EF1D5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998" b="25771"/>
          <a:stretch/>
        </p:blipFill>
        <p:spPr>
          <a:xfrm>
            <a:off x="-62223" y="-95251"/>
            <a:ext cx="12341307" cy="3537454"/>
          </a:xfrm>
          <a:prstGeom prst="rect">
            <a:avLst/>
          </a:prstGeom>
        </p:spPr>
      </p:pic>
      <p:sp>
        <p:nvSpPr>
          <p:cNvPr id="7" name="Espace réservé pour une image  6">
            <a:extLst>
              <a:ext uri="{FF2B5EF4-FFF2-40B4-BE49-F238E27FC236}">
                <a16:creationId xmlns:a16="http://schemas.microsoft.com/office/drawing/2014/main" id="{DF62DCAD-CD86-4340-8FF4-882894C68D0E}"/>
              </a:ext>
            </a:extLst>
          </p:cNvPr>
          <p:cNvSpPr>
            <a:spLocks noGrp="1"/>
          </p:cNvSpPr>
          <p:nvPr>
            <p:ph type="pic" sz="quarter" idx="10"/>
          </p:nvPr>
        </p:nvSpPr>
        <p:spPr>
          <a:xfrm>
            <a:off x="546100" y="538163"/>
            <a:ext cx="11099800" cy="3529012"/>
          </a:xfrm>
          <a:custGeom>
            <a:avLst/>
            <a:gdLst>
              <a:gd name="connsiteX0" fmla="*/ 0 w 11099800"/>
              <a:gd name="connsiteY0" fmla="*/ 0 h 3529012"/>
              <a:gd name="connsiteX1" fmla="*/ 11099800 w 11099800"/>
              <a:gd name="connsiteY1" fmla="*/ 0 h 3529012"/>
              <a:gd name="connsiteX2" fmla="*/ 11099800 w 11099800"/>
              <a:gd name="connsiteY2" fmla="*/ 3529012 h 3529012"/>
              <a:gd name="connsiteX3" fmla="*/ 6188075 w 11099800"/>
              <a:gd name="connsiteY3" fmla="*/ 3529012 h 3529012"/>
              <a:gd name="connsiteX4" fmla="*/ 6188075 w 11099800"/>
              <a:gd name="connsiteY4" fmla="*/ 2890835 h 3529012"/>
              <a:gd name="connsiteX5" fmla="*/ 4911725 w 11099800"/>
              <a:gd name="connsiteY5" fmla="*/ 2890835 h 3529012"/>
              <a:gd name="connsiteX6" fmla="*/ 4911725 w 11099800"/>
              <a:gd name="connsiteY6" fmla="*/ 3529012 h 3529012"/>
              <a:gd name="connsiteX7" fmla="*/ 0 w 11099800"/>
              <a:gd name="connsiteY7" fmla="*/ 3529012 h 35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800" h="3529012">
                <a:moveTo>
                  <a:pt x="0" y="0"/>
                </a:moveTo>
                <a:lnTo>
                  <a:pt x="11099800" y="0"/>
                </a:lnTo>
                <a:lnTo>
                  <a:pt x="11099800" y="3529012"/>
                </a:lnTo>
                <a:lnTo>
                  <a:pt x="6188075" y="3529012"/>
                </a:lnTo>
                <a:lnTo>
                  <a:pt x="6188075" y="2890835"/>
                </a:lnTo>
                <a:lnTo>
                  <a:pt x="4911725" y="2890835"/>
                </a:lnTo>
                <a:lnTo>
                  <a:pt x="4911725" y="3529012"/>
                </a:lnTo>
                <a:lnTo>
                  <a:pt x="0" y="3529012"/>
                </a:lnTo>
                <a:close/>
              </a:path>
            </a:pathLst>
          </a:custGeom>
          <a:noFill/>
          <a:effectLst/>
        </p:spPr>
        <p:txBody>
          <a:bodyPr wrap="square">
            <a:noAutofit/>
          </a:bodyPr>
          <a:lstStyle>
            <a:lvl1pPr marL="0" indent="0">
              <a:buNone/>
              <a:defRPr/>
            </a:lvl1pPr>
          </a:lstStyle>
          <a:p>
            <a:endParaRPr lang="fr-FR"/>
          </a:p>
        </p:txBody>
      </p:sp>
      <p:sp>
        <p:nvSpPr>
          <p:cNvPr id="17" name="Espace réservé du texte 16">
            <a:extLst>
              <a:ext uri="{FF2B5EF4-FFF2-40B4-BE49-F238E27FC236}">
                <a16:creationId xmlns:a16="http://schemas.microsoft.com/office/drawing/2014/main" id="{877E33BE-8B4E-4719-BA0F-3EC6C53C5712}"/>
              </a:ext>
            </a:extLst>
          </p:cNvPr>
          <p:cNvSpPr>
            <a:spLocks noGrp="1"/>
          </p:cNvSpPr>
          <p:nvPr>
            <p:ph type="body" sz="quarter" idx="12" hasCustomPrompt="1"/>
          </p:nvPr>
        </p:nvSpPr>
        <p:spPr>
          <a:xfrm>
            <a:off x="1897063" y="5055195"/>
            <a:ext cx="8469312" cy="774106"/>
          </a:xfrm>
          <a:prstGeom prst="rect">
            <a:avLst/>
          </a:prstGeom>
        </p:spPr>
        <p:txBody>
          <a:bodyPr>
            <a:normAutofit/>
          </a:bodyPr>
          <a:lstStyle>
            <a:lvl1pPr marL="0" indent="0" algn="ctr">
              <a:spcBef>
                <a:spcPts val="0"/>
              </a:spcBef>
              <a:spcAft>
                <a:spcPts val="0"/>
              </a:spcAft>
              <a:buNone/>
              <a:defRPr sz="4800" cap="all" baseline="0">
                <a:solidFill>
                  <a:schemeClr val="accent4"/>
                </a:solidFill>
                <a:latin typeface="Alternate Gothic No.2" pitchFamily="50" charset="0"/>
              </a:defRPr>
            </a:lvl1pPr>
          </a:lstStyle>
          <a:p>
            <a:pPr lvl="0"/>
            <a:r>
              <a:rPr lang="fr-FR"/>
              <a:t>TITRE</a:t>
            </a:r>
          </a:p>
        </p:txBody>
      </p:sp>
      <p:grpSp>
        <p:nvGrpSpPr>
          <p:cNvPr id="67" name="Graphique 46">
            <a:extLst>
              <a:ext uri="{FF2B5EF4-FFF2-40B4-BE49-F238E27FC236}">
                <a16:creationId xmlns:a16="http://schemas.microsoft.com/office/drawing/2014/main" id="{4B589889-4975-41E4-BC2F-019BF0243549}"/>
              </a:ext>
            </a:extLst>
          </p:cNvPr>
          <p:cNvGrpSpPr/>
          <p:nvPr/>
        </p:nvGrpSpPr>
        <p:grpSpPr>
          <a:xfrm>
            <a:off x="5617940" y="3699239"/>
            <a:ext cx="956153" cy="736231"/>
            <a:chOff x="3262215" y="1248006"/>
            <a:chExt cx="5667764" cy="4364135"/>
          </a:xfrm>
          <a:solidFill>
            <a:schemeClr val="bg1"/>
          </a:solidFill>
        </p:grpSpPr>
        <p:sp>
          <p:nvSpPr>
            <p:cNvPr id="68" name="Forme libre : forme 67">
              <a:extLst>
                <a:ext uri="{FF2B5EF4-FFF2-40B4-BE49-F238E27FC236}">
                  <a16:creationId xmlns:a16="http://schemas.microsoft.com/office/drawing/2014/main" id="{32AD8A89-EA2A-4E61-B0D3-C72276EB55B9}"/>
                </a:ext>
              </a:extLst>
            </p:cNvPr>
            <p:cNvSpPr/>
            <p:nvPr/>
          </p:nvSpPr>
          <p:spPr>
            <a:xfrm>
              <a:off x="6721506" y="3236245"/>
              <a:ext cx="840867" cy="952345"/>
            </a:xfrm>
            <a:custGeom>
              <a:avLst/>
              <a:gdLst>
                <a:gd name="connsiteX0" fmla="*/ 235431 w 840867"/>
                <a:gd name="connsiteY0" fmla="*/ 386834 h 952345"/>
                <a:gd name="connsiteX1" fmla="*/ 235431 w 840867"/>
                <a:gd name="connsiteY1" fmla="*/ 424934 h 952345"/>
                <a:gd name="connsiteX2" fmla="*/ 235431 w 840867"/>
                <a:gd name="connsiteY2" fmla="*/ 893088 h 952345"/>
                <a:gd name="connsiteX3" fmla="*/ 175232 w 840867"/>
                <a:gd name="connsiteY3" fmla="*/ 951762 h 952345"/>
                <a:gd name="connsiteX4" fmla="*/ 33215 w 840867"/>
                <a:gd name="connsiteY4" fmla="*/ 951762 h 952345"/>
                <a:gd name="connsiteX5" fmla="*/ -2313 w 840867"/>
                <a:gd name="connsiteY5" fmla="*/ 915281 h 952345"/>
                <a:gd name="connsiteX6" fmla="*/ -2313 w 840867"/>
                <a:gd name="connsiteY6" fmla="*/ 38981 h 952345"/>
                <a:gd name="connsiteX7" fmla="*/ 38836 w 840867"/>
                <a:gd name="connsiteY7" fmla="*/ -357 h 952345"/>
                <a:gd name="connsiteX8" fmla="*/ 212763 w 840867"/>
                <a:gd name="connsiteY8" fmla="*/ -357 h 952345"/>
                <a:gd name="connsiteX9" fmla="*/ 287723 w 840867"/>
                <a:gd name="connsiteY9" fmla="*/ 41934 h 952345"/>
                <a:gd name="connsiteX10" fmla="*/ 572427 w 840867"/>
                <a:gd name="connsiteY10" fmla="*/ 503516 h 952345"/>
                <a:gd name="connsiteX11" fmla="*/ 598811 w 840867"/>
                <a:gd name="connsiteY11" fmla="*/ 544568 h 952345"/>
                <a:gd name="connsiteX12" fmla="*/ 600906 w 840867"/>
                <a:gd name="connsiteY12" fmla="*/ 503896 h 952345"/>
                <a:gd name="connsiteX13" fmla="*/ 600906 w 840867"/>
                <a:gd name="connsiteY13" fmla="*/ 57079 h 952345"/>
                <a:gd name="connsiteX14" fmla="*/ 659484 w 840867"/>
                <a:gd name="connsiteY14" fmla="*/ -71 h 952345"/>
                <a:gd name="connsiteX15" fmla="*/ 794357 w 840867"/>
                <a:gd name="connsiteY15" fmla="*/ -71 h 952345"/>
                <a:gd name="connsiteX16" fmla="*/ 838555 w 840867"/>
                <a:gd name="connsiteY16" fmla="*/ 44887 h 952345"/>
                <a:gd name="connsiteX17" fmla="*/ 838555 w 840867"/>
                <a:gd name="connsiteY17" fmla="*/ 910233 h 952345"/>
                <a:gd name="connsiteX18" fmla="*/ 796646 w 840867"/>
                <a:gd name="connsiteY18" fmla="*/ 951857 h 952345"/>
                <a:gd name="connsiteX19" fmla="*/ 636911 w 840867"/>
                <a:gd name="connsiteY19" fmla="*/ 951857 h 952345"/>
                <a:gd name="connsiteX20" fmla="*/ 565092 w 840867"/>
                <a:gd name="connsiteY20" fmla="*/ 911090 h 952345"/>
                <a:gd name="connsiteX21" fmla="*/ 268483 w 840867"/>
                <a:gd name="connsiteY21" fmla="*/ 423601 h 952345"/>
                <a:gd name="connsiteX22" fmla="*/ 244479 w 840867"/>
                <a:gd name="connsiteY22" fmla="*/ 385501 h 9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867" h="952345">
                  <a:moveTo>
                    <a:pt x="235431" y="386834"/>
                  </a:moveTo>
                  <a:lnTo>
                    <a:pt x="235431" y="424934"/>
                  </a:lnTo>
                  <a:cubicBezTo>
                    <a:pt x="235431" y="580954"/>
                    <a:pt x="235431" y="737002"/>
                    <a:pt x="235431" y="893088"/>
                  </a:cubicBezTo>
                  <a:cubicBezTo>
                    <a:pt x="235431" y="950714"/>
                    <a:pt x="234385" y="951667"/>
                    <a:pt x="175232" y="951762"/>
                  </a:cubicBezTo>
                  <a:cubicBezTo>
                    <a:pt x="127607" y="951762"/>
                    <a:pt x="80554" y="951191"/>
                    <a:pt x="33215" y="951762"/>
                  </a:cubicBezTo>
                  <a:cubicBezTo>
                    <a:pt x="7498" y="951762"/>
                    <a:pt x="-2313" y="940713"/>
                    <a:pt x="-2313" y="915281"/>
                  </a:cubicBezTo>
                  <a:cubicBezTo>
                    <a:pt x="-1931" y="623178"/>
                    <a:pt x="-1931" y="331084"/>
                    <a:pt x="-2313" y="38981"/>
                  </a:cubicBezTo>
                  <a:cubicBezTo>
                    <a:pt x="-2313" y="9549"/>
                    <a:pt x="10926" y="-738"/>
                    <a:pt x="38836" y="-357"/>
                  </a:cubicBezTo>
                  <a:cubicBezTo>
                    <a:pt x="96747" y="500"/>
                    <a:pt x="154850" y="1262"/>
                    <a:pt x="212763" y="-357"/>
                  </a:cubicBezTo>
                  <a:cubicBezTo>
                    <a:pt x="247814" y="-1500"/>
                    <a:pt x="269913" y="12692"/>
                    <a:pt x="287723" y="41934"/>
                  </a:cubicBezTo>
                  <a:cubicBezTo>
                    <a:pt x="381927" y="196239"/>
                    <a:pt x="477367" y="349782"/>
                    <a:pt x="572427" y="503516"/>
                  </a:cubicBezTo>
                  <a:cubicBezTo>
                    <a:pt x="579189" y="514469"/>
                    <a:pt x="586333" y="525232"/>
                    <a:pt x="598811" y="544568"/>
                  </a:cubicBezTo>
                  <a:cubicBezTo>
                    <a:pt x="599858" y="525518"/>
                    <a:pt x="600906" y="514469"/>
                    <a:pt x="600906" y="503896"/>
                  </a:cubicBezTo>
                  <a:cubicBezTo>
                    <a:pt x="600906" y="354925"/>
                    <a:pt x="600906" y="205983"/>
                    <a:pt x="600906" y="57079"/>
                  </a:cubicBezTo>
                  <a:cubicBezTo>
                    <a:pt x="600906" y="1548"/>
                    <a:pt x="602334" y="-71"/>
                    <a:pt x="659484" y="-71"/>
                  </a:cubicBezTo>
                  <a:cubicBezTo>
                    <a:pt x="704442" y="-71"/>
                    <a:pt x="749400" y="595"/>
                    <a:pt x="794357" y="-71"/>
                  </a:cubicBezTo>
                  <a:cubicBezTo>
                    <a:pt x="825981" y="-643"/>
                    <a:pt x="838650" y="13359"/>
                    <a:pt x="838555" y="44887"/>
                  </a:cubicBezTo>
                  <a:cubicBezTo>
                    <a:pt x="837983" y="333370"/>
                    <a:pt x="837983" y="621816"/>
                    <a:pt x="838555" y="910233"/>
                  </a:cubicBezTo>
                  <a:cubicBezTo>
                    <a:pt x="838555" y="940999"/>
                    <a:pt x="826839" y="952619"/>
                    <a:pt x="796646" y="951857"/>
                  </a:cubicBezTo>
                  <a:cubicBezTo>
                    <a:pt x="743400" y="950619"/>
                    <a:pt x="690059" y="950238"/>
                    <a:pt x="636911" y="951857"/>
                  </a:cubicBezTo>
                  <a:cubicBezTo>
                    <a:pt x="603288" y="953000"/>
                    <a:pt x="582238" y="939570"/>
                    <a:pt x="565092" y="911090"/>
                  </a:cubicBezTo>
                  <a:cubicBezTo>
                    <a:pt x="466889" y="748117"/>
                    <a:pt x="367449" y="586002"/>
                    <a:pt x="268483" y="423601"/>
                  </a:cubicBezTo>
                  <a:cubicBezTo>
                    <a:pt x="260578" y="410742"/>
                    <a:pt x="252481" y="397883"/>
                    <a:pt x="244479" y="385501"/>
                  </a:cubicBezTo>
                  <a:close/>
                </a:path>
              </a:pathLst>
            </a:custGeom>
            <a:grpFill/>
            <a:ln w="9525"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F683A364-F8C8-49C6-922E-574DFC6FCD0D}"/>
                </a:ext>
              </a:extLst>
            </p:cNvPr>
            <p:cNvSpPr/>
            <p:nvPr/>
          </p:nvSpPr>
          <p:spPr>
            <a:xfrm>
              <a:off x="3262215" y="3236094"/>
              <a:ext cx="836341" cy="952688"/>
            </a:xfrm>
            <a:custGeom>
              <a:avLst/>
              <a:gdLst>
                <a:gd name="connsiteX0" fmla="*/ -1930 w 836341"/>
                <a:gd name="connsiteY0" fmla="*/ 476139 h 952688"/>
                <a:gd name="connsiteX1" fmla="*/ -1930 w 836341"/>
                <a:gd name="connsiteY1" fmla="*/ 46847 h 952688"/>
                <a:gd name="connsiteX2" fmla="*/ 44837 w 836341"/>
                <a:gd name="connsiteY2" fmla="*/ 270 h 952688"/>
                <a:gd name="connsiteX3" fmla="*/ 410217 w 836341"/>
                <a:gd name="connsiteY3" fmla="*/ 5890 h 952688"/>
                <a:gd name="connsiteX4" fmla="*/ 833889 w 836341"/>
                <a:gd name="connsiteY4" fmla="*/ 487854 h 952688"/>
                <a:gd name="connsiteX5" fmla="*/ 389165 w 836341"/>
                <a:gd name="connsiteY5" fmla="*/ 949245 h 952688"/>
                <a:gd name="connsiteX6" fmla="*/ 34168 w 836341"/>
                <a:gd name="connsiteY6" fmla="*/ 951817 h 952688"/>
                <a:gd name="connsiteX7" fmla="*/ -2311 w 836341"/>
                <a:gd name="connsiteY7" fmla="*/ 908955 h 952688"/>
                <a:gd name="connsiteX8" fmla="*/ -1930 w 836341"/>
                <a:gd name="connsiteY8" fmla="*/ 476139 h 952688"/>
                <a:gd name="connsiteX9" fmla="*/ 248576 w 836341"/>
                <a:gd name="connsiteY9" fmla="*/ 230679 h 952688"/>
                <a:gd name="connsiteX10" fmla="*/ 248576 w 836341"/>
                <a:gd name="connsiteY10" fmla="*/ 724265 h 952688"/>
                <a:gd name="connsiteX11" fmla="*/ 350686 w 836341"/>
                <a:gd name="connsiteY11" fmla="*/ 724265 h 952688"/>
                <a:gd name="connsiteX12" fmla="*/ 586048 w 836341"/>
                <a:gd name="connsiteY12" fmla="*/ 464871 h 952688"/>
                <a:gd name="connsiteX13" fmla="*/ 562901 w 836341"/>
                <a:gd name="connsiteY13" fmla="*/ 371840 h 952688"/>
                <a:gd name="connsiteX14" fmla="*/ 248576 w 836341"/>
                <a:gd name="connsiteY14" fmla="*/ 230679 h 95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341" h="952688">
                  <a:moveTo>
                    <a:pt x="-1930" y="476139"/>
                  </a:moveTo>
                  <a:cubicBezTo>
                    <a:pt x="-1930" y="333007"/>
                    <a:pt x="-1930" y="189913"/>
                    <a:pt x="-1930" y="46847"/>
                  </a:cubicBezTo>
                  <a:cubicBezTo>
                    <a:pt x="-1930" y="4461"/>
                    <a:pt x="2261" y="-111"/>
                    <a:pt x="44837" y="270"/>
                  </a:cubicBezTo>
                  <a:cubicBezTo>
                    <a:pt x="166662" y="1318"/>
                    <a:pt x="289152" y="-4493"/>
                    <a:pt x="410217" y="5890"/>
                  </a:cubicBezTo>
                  <a:cubicBezTo>
                    <a:pt x="646245" y="26178"/>
                    <a:pt x="839984" y="251444"/>
                    <a:pt x="833889" y="487854"/>
                  </a:cubicBezTo>
                  <a:cubicBezTo>
                    <a:pt x="827792" y="728361"/>
                    <a:pt x="628625" y="937721"/>
                    <a:pt x="389165" y="949245"/>
                  </a:cubicBezTo>
                  <a:cubicBezTo>
                    <a:pt x="271056" y="954961"/>
                    <a:pt x="152470" y="950579"/>
                    <a:pt x="34168" y="951817"/>
                  </a:cubicBezTo>
                  <a:cubicBezTo>
                    <a:pt x="2642" y="951817"/>
                    <a:pt x="-2407" y="935244"/>
                    <a:pt x="-2311" y="908955"/>
                  </a:cubicBezTo>
                  <a:cubicBezTo>
                    <a:pt x="-1551" y="764651"/>
                    <a:pt x="-1930" y="620157"/>
                    <a:pt x="-1930" y="476139"/>
                  </a:cubicBezTo>
                  <a:close/>
                  <a:moveTo>
                    <a:pt x="248576" y="230679"/>
                  </a:moveTo>
                  <a:lnTo>
                    <a:pt x="248576" y="724265"/>
                  </a:lnTo>
                  <a:cubicBezTo>
                    <a:pt x="284676" y="724265"/>
                    <a:pt x="317727" y="726075"/>
                    <a:pt x="350686" y="724265"/>
                  </a:cubicBezTo>
                  <a:cubicBezTo>
                    <a:pt x="487273" y="717617"/>
                    <a:pt x="592620" y="601478"/>
                    <a:pt x="586048" y="464871"/>
                  </a:cubicBezTo>
                  <a:cubicBezTo>
                    <a:pt x="584427" y="432648"/>
                    <a:pt x="576619" y="401053"/>
                    <a:pt x="562901" y="371840"/>
                  </a:cubicBezTo>
                  <a:cubicBezTo>
                    <a:pt x="512704" y="259731"/>
                    <a:pt x="392404" y="205343"/>
                    <a:pt x="248576" y="230679"/>
                  </a:cubicBezTo>
                  <a:close/>
                </a:path>
              </a:pathLst>
            </a:custGeom>
            <a:grpFill/>
            <a:ln w="9525"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F2D51DC4-2547-4C2B-94FF-DBE99E101BB9}"/>
                </a:ext>
              </a:extLst>
            </p:cNvPr>
            <p:cNvSpPr/>
            <p:nvPr/>
          </p:nvSpPr>
          <p:spPr>
            <a:xfrm>
              <a:off x="4243348" y="3236308"/>
              <a:ext cx="708348" cy="951643"/>
            </a:xfrm>
            <a:custGeom>
              <a:avLst/>
              <a:gdLst>
                <a:gd name="connsiteX0" fmla="*/ 246995 w 708348"/>
                <a:gd name="connsiteY0" fmla="*/ 569556 h 951643"/>
                <a:gd name="connsiteX1" fmla="*/ 246995 w 708348"/>
                <a:gd name="connsiteY1" fmla="*/ 733195 h 951643"/>
                <a:gd name="connsiteX2" fmla="*/ 652570 w 708348"/>
                <a:gd name="connsiteY2" fmla="*/ 733195 h 951643"/>
                <a:gd name="connsiteX3" fmla="*/ 706004 w 708348"/>
                <a:gd name="connsiteY3" fmla="*/ 788059 h 951643"/>
                <a:gd name="connsiteX4" fmla="*/ 706004 w 708348"/>
                <a:gd name="connsiteY4" fmla="*/ 911884 h 951643"/>
                <a:gd name="connsiteX5" fmla="*/ 669144 w 708348"/>
                <a:gd name="connsiteY5" fmla="*/ 951223 h 951643"/>
                <a:gd name="connsiteX6" fmla="*/ 33636 w 708348"/>
                <a:gd name="connsiteY6" fmla="*/ 951223 h 951643"/>
                <a:gd name="connsiteX7" fmla="*/ -2273 w 708348"/>
                <a:gd name="connsiteY7" fmla="*/ 903598 h 951643"/>
                <a:gd name="connsiteX8" fmla="*/ -2273 w 708348"/>
                <a:gd name="connsiteY8" fmla="*/ 133787 h 951643"/>
                <a:gd name="connsiteX9" fmla="*/ -2273 w 708348"/>
                <a:gd name="connsiteY9" fmla="*/ 38537 h 951643"/>
                <a:gd name="connsiteX10" fmla="*/ 35255 w 708348"/>
                <a:gd name="connsiteY10" fmla="*/ -421 h 951643"/>
                <a:gd name="connsiteX11" fmla="*/ 656570 w 708348"/>
                <a:gd name="connsiteY11" fmla="*/ -421 h 951643"/>
                <a:gd name="connsiteX12" fmla="*/ 692575 w 708348"/>
                <a:gd name="connsiteY12" fmla="*/ 35870 h 951643"/>
                <a:gd name="connsiteX13" fmla="*/ 692575 w 708348"/>
                <a:gd name="connsiteY13" fmla="*/ 170649 h 951643"/>
                <a:gd name="connsiteX14" fmla="*/ 644950 w 708348"/>
                <a:gd name="connsiteY14" fmla="*/ 219321 h 951643"/>
                <a:gd name="connsiteX15" fmla="*/ 286428 w 708348"/>
                <a:gd name="connsiteY15" fmla="*/ 219321 h 951643"/>
                <a:gd name="connsiteX16" fmla="*/ 246995 w 708348"/>
                <a:gd name="connsiteY16" fmla="*/ 221131 h 951643"/>
                <a:gd name="connsiteX17" fmla="*/ 246995 w 708348"/>
                <a:gd name="connsiteY17" fmla="*/ 377055 h 951643"/>
                <a:gd name="connsiteX18" fmla="*/ 284428 w 708348"/>
                <a:gd name="connsiteY18" fmla="*/ 379056 h 951643"/>
                <a:gd name="connsiteX19" fmla="*/ 551128 w 708348"/>
                <a:gd name="connsiteY19" fmla="*/ 379056 h 951643"/>
                <a:gd name="connsiteX20" fmla="*/ 595420 w 708348"/>
                <a:gd name="connsiteY20" fmla="*/ 422013 h 951643"/>
                <a:gd name="connsiteX21" fmla="*/ 595420 w 708348"/>
                <a:gd name="connsiteY21" fmla="*/ 528312 h 951643"/>
                <a:gd name="connsiteX22" fmla="*/ 555509 w 708348"/>
                <a:gd name="connsiteY22" fmla="*/ 567746 h 951643"/>
                <a:gd name="connsiteX23" fmla="*/ 285667 w 708348"/>
                <a:gd name="connsiteY23" fmla="*/ 567746 h 951643"/>
                <a:gd name="connsiteX24" fmla="*/ 246995 w 708348"/>
                <a:gd name="connsiteY24" fmla="*/ 569556 h 9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348" h="951643">
                  <a:moveTo>
                    <a:pt x="246995" y="569556"/>
                  </a:moveTo>
                  <a:lnTo>
                    <a:pt x="246995" y="733195"/>
                  </a:lnTo>
                  <a:lnTo>
                    <a:pt x="652570" y="733195"/>
                  </a:lnTo>
                  <a:cubicBezTo>
                    <a:pt x="703337" y="733195"/>
                    <a:pt x="705909" y="736053"/>
                    <a:pt x="706004" y="788059"/>
                  </a:cubicBezTo>
                  <a:cubicBezTo>
                    <a:pt x="706004" y="829397"/>
                    <a:pt x="705244" y="870832"/>
                    <a:pt x="706004" y="911884"/>
                  </a:cubicBezTo>
                  <a:cubicBezTo>
                    <a:pt x="706672" y="938363"/>
                    <a:pt x="696956" y="951223"/>
                    <a:pt x="669144" y="951223"/>
                  </a:cubicBezTo>
                  <a:cubicBezTo>
                    <a:pt x="457308" y="950841"/>
                    <a:pt x="245472" y="950841"/>
                    <a:pt x="33636" y="951223"/>
                  </a:cubicBezTo>
                  <a:cubicBezTo>
                    <a:pt x="-1513" y="951223"/>
                    <a:pt x="-2369" y="929601"/>
                    <a:pt x="-2273" y="903598"/>
                  </a:cubicBezTo>
                  <a:cubicBezTo>
                    <a:pt x="-2273" y="646994"/>
                    <a:pt x="-2273" y="390390"/>
                    <a:pt x="-2273" y="133787"/>
                  </a:cubicBezTo>
                  <a:cubicBezTo>
                    <a:pt x="-2273" y="101878"/>
                    <a:pt x="-1608" y="69969"/>
                    <a:pt x="-2273" y="38537"/>
                  </a:cubicBezTo>
                  <a:cubicBezTo>
                    <a:pt x="-3036" y="12057"/>
                    <a:pt x="7252" y="-516"/>
                    <a:pt x="35255" y="-421"/>
                  </a:cubicBezTo>
                  <a:cubicBezTo>
                    <a:pt x="242328" y="-40"/>
                    <a:pt x="449401" y="-40"/>
                    <a:pt x="656570" y="-421"/>
                  </a:cubicBezTo>
                  <a:cubicBezTo>
                    <a:pt x="681715" y="-421"/>
                    <a:pt x="693147" y="9867"/>
                    <a:pt x="692575" y="35870"/>
                  </a:cubicBezTo>
                  <a:cubicBezTo>
                    <a:pt x="691526" y="80733"/>
                    <a:pt x="692575" y="125690"/>
                    <a:pt x="692575" y="170649"/>
                  </a:cubicBezTo>
                  <a:cubicBezTo>
                    <a:pt x="692575" y="215606"/>
                    <a:pt x="690289" y="219226"/>
                    <a:pt x="644950" y="219321"/>
                  </a:cubicBezTo>
                  <a:cubicBezTo>
                    <a:pt x="525411" y="219321"/>
                    <a:pt x="405872" y="219321"/>
                    <a:pt x="286428" y="219321"/>
                  </a:cubicBezTo>
                  <a:cubicBezTo>
                    <a:pt x="273761" y="219321"/>
                    <a:pt x="261092" y="220464"/>
                    <a:pt x="246995" y="221131"/>
                  </a:cubicBezTo>
                  <a:lnTo>
                    <a:pt x="246995" y="377055"/>
                  </a:lnTo>
                  <a:cubicBezTo>
                    <a:pt x="259569" y="377722"/>
                    <a:pt x="271952" y="379056"/>
                    <a:pt x="284428" y="379056"/>
                  </a:cubicBezTo>
                  <a:cubicBezTo>
                    <a:pt x="373201" y="379056"/>
                    <a:pt x="461975" y="380008"/>
                    <a:pt x="551128" y="379056"/>
                  </a:cubicBezTo>
                  <a:cubicBezTo>
                    <a:pt x="582656" y="378579"/>
                    <a:pt x="597039" y="388581"/>
                    <a:pt x="595420" y="422013"/>
                  </a:cubicBezTo>
                  <a:cubicBezTo>
                    <a:pt x="593609" y="457351"/>
                    <a:pt x="593800" y="492974"/>
                    <a:pt x="595420" y="528312"/>
                  </a:cubicBezTo>
                  <a:cubicBezTo>
                    <a:pt x="596658" y="557840"/>
                    <a:pt x="584084" y="568031"/>
                    <a:pt x="555509" y="567746"/>
                  </a:cubicBezTo>
                  <a:cubicBezTo>
                    <a:pt x="465593" y="566793"/>
                    <a:pt x="375583" y="567746"/>
                    <a:pt x="285667" y="567746"/>
                  </a:cubicBezTo>
                  <a:cubicBezTo>
                    <a:pt x="272426" y="567555"/>
                    <a:pt x="259855" y="568794"/>
                    <a:pt x="246995" y="569556"/>
                  </a:cubicBezTo>
                  <a:close/>
                </a:path>
              </a:pathLst>
            </a:custGeom>
            <a:grpFill/>
            <a:ln w="9525"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C8F1BDE2-CF20-48EF-B28B-6D46C34BFC56}"/>
                </a:ext>
              </a:extLst>
            </p:cNvPr>
            <p:cNvSpPr/>
            <p:nvPr/>
          </p:nvSpPr>
          <p:spPr>
            <a:xfrm>
              <a:off x="5227559" y="3235166"/>
              <a:ext cx="919543" cy="952695"/>
            </a:xfrm>
            <a:custGeom>
              <a:avLst/>
              <a:gdLst>
                <a:gd name="connsiteX0" fmla="*/ 458267 w 919543"/>
                <a:gd name="connsiteY0" fmla="*/ 602035 h 952695"/>
                <a:gd name="connsiteX1" fmla="*/ 538943 w 919543"/>
                <a:gd name="connsiteY1" fmla="*/ 365911 h 952695"/>
                <a:gd name="connsiteX2" fmla="*/ 646385 w 919543"/>
                <a:gd name="connsiteY2" fmla="*/ 47204 h 952695"/>
                <a:gd name="connsiteX3" fmla="*/ 710202 w 919543"/>
                <a:gd name="connsiteY3" fmla="*/ 150 h 952695"/>
                <a:gd name="connsiteX4" fmla="*/ 880606 w 919543"/>
                <a:gd name="connsiteY4" fmla="*/ 817 h 952695"/>
                <a:gd name="connsiteX5" fmla="*/ 909181 w 919543"/>
                <a:gd name="connsiteY5" fmla="*/ 44918 h 952695"/>
                <a:gd name="connsiteX6" fmla="*/ 591807 w 919543"/>
                <a:gd name="connsiteY6" fmla="*/ 871212 h 952695"/>
                <a:gd name="connsiteX7" fmla="*/ 474268 w 919543"/>
                <a:gd name="connsiteY7" fmla="*/ 952174 h 952695"/>
                <a:gd name="connsiteX8" fmla="*/ 389020 w 919543"/>
                <a:gd name="connsiteY8" fmla="*/ 952174 h 952695"/>
                <a:gd name="connsiteX9" fmla="*/ 340918 w 919543"/>
                <a:gd name="connsiteY9" fmla="*/ 918551 h 952695"/>
                <a:gd name="connsiteX10" fmla="*/ 3925 w 919543"/>
                <a:gd name="connsiteY10" fmla="*/ 39108 h 952695"/>
                <a:gd name="connsiteX11" fmla="*/ 32500 w 919543"/>
                <a:gd name="connsiteY11" fmla="*/ -421 h 952695"/>
                <a:gd name="connsiteX12" fmla="*/ 209949 w 919543"/>
                <a:gd name="connsiteY12" fmla="*/ -421 h 952695"/>
                <a:gd name="connsiteX13" fmla="*/ 263671 w 919543"/>
                <a:gd name="connsiteY13" fmla="*/ 39869 h 952695"/>
                <a:gd name="connsiteX14" fmla="*/ 444646 w 919543"/>
                <a:gd name="connsiteY14" fmla="*/ 565459 h 952695"/>
                <a:gd name="connsiteX15" fmla="*/ 458267 w 919543"/>
                <a:gd name="connsiteY15" fmla="*/ 602035 h 9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543" h="952695">
                  <a:moveTo>
                    <a:pt x="458267" y="602035"/>
                  </a:moveTo>
                  <a:cubicBezTo>
                    <a:pt x="486842" y="519168"/>
                    <a:pt x="512940" y="442587"/>
                    <a:pt x="538943" y="365911"/>
                  </a:cubicBezTo>
                  <a:cubicBezTo>
                    <a:pt x="575043" y="259802"/>
                    <a:pt x="611715" y="153884"/>
                    <a:pt x="646385" y="47204"/>
                  </a:cubicBezTo>
                  <a:cubicBezTo>
                    <a:pt x="657054" y="14247"/>
                    <a:pt x="674293" y="-1183"/>
                    <a:pt x="710202" y="150"/>
                  </a:cubicBezTo>
                  <a:cubicBezTo>
                    <a:pt x="767352" y="2341"/>
                    <a:pt x="823835" y="150"/>
                    <a:pt x="880606" y="817"/>
                  </a:cubicBezTo>
                  <a:cubicBezTo>
                    <a:pt x="920229" y="817"/>
                    <a:pt x="924134" y="6627"/>
                    <a:pt x="909181" y="44918"/>
                  </a:cubicBezTo>
                  <a:cubicBezTo>
                    <a:pt x="803548" y="320381"/>
                    <a:pt x="697819" y="595815"/>
                    <a:pt x="591807" y="871212"/>
                  </a:cubicBezTo>
                  <a:cubicBezTo>
                    <a:pt x="557135" y="960842"/>
                    <a:pt x="574376" y="951793"/>
                    <a:pt x="474268" y="952174"/>
                  </a:cubicBezTo>
                  <a:cubicBezTo>
                    <a:pt x="445693" y="952174"/>
                    <a:pt x="417118" y="952174"/>
                    <a:pt x="389020" y="952174"/>
                  </a:cubicBezTo>
                  <a:cubicBezTo>
                    <a:pt x="364349" y="952746"/>
                    <a:pt x="349587" y="941220"/>
                    <a:pt x="340918" y="918551"/>
                  </a:cubicBezTo>
                  <a:cubicBezTo>
                    <a:pt x="228713" y="625372"/>
                    <a:pt x="116415" y="332220"/>
                    <a:pt x="3925" y="39108"/>
                  </a:cubicBezTo>
                  <a:cubicBezTo>
                    <a:pt x="-8649" y="6151"/>
                    <a:pt x="-3696" y="-326"/>
                    <a:pt x="32500" y="-421"/>
                  </a:cubicBezTo>
                  <a:cubicBezTo>
                    <a:pt x="91649" y="-421"/>
                    <a:pt x="150799" y="627"/>
                    <a:pt x="209949" y="-421"/>
                  </a:cubicBezTo>
                  <a:cubicBezTo>
                    <a:pt x="239382" y="-421"/>
                    <a:pt x="254242" y="12152"/>
                    <a:pt x="263671" y="39869"/>
                  </a:cubicBezTo>
                  <a:cubicBezTo>
                    <a:pt x="323203" y="215320"/>
                    <a:pt x="384066" y="390295"/>
                    <a:pt x="444646" y="565459"/>
                  </a:cubicBezTo>
                  <a:cubicBezTo>
                    <a:pt x="448074" y="576127"/>
                    <a:pt x="451981" y="585747"/>
                    <a:pt x="458267" y="602035"/>
                  </a:cubicBezTo>
                  <a:close/>
                </a:path>
              </a:pathLst>
            </a:custGeom>
            <a:grpFill/>
            <a:ln w="9525"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0D96A160-902C-4F2C-A8DA-53C4712134F9}"/>
                </a:ext>
              </a:extLst>
            </p:cNvPr>
            <p:cNvSpPr/>
            <p:nvPr/>
          </p:nvSpPr>
          <p:spPr>
            <a:xfrm>
              <a:off x="7736776" y="3221083"/>
              <a:ext cx="784321" cy="980967"/>
            </a:xfrm>
            <a:custGeom>
              <a:avLst/>
              <a:gdLst>
                <a:gd name="connsiteX0" fmla="*/ 521658 w 784321"/>
                <a:gd name="connsiteY0" fmla="*/ 980545 h 980967"/>
                <a:gd name="connsiteX1" fmla="*/ 164 w 784321"/>
                <a:gd name="connsiteY1" fmla="*/ 530107 h 980967"/>
                <a:gd name="connsiteX2" fmla="*/ 399070 w 784321"/>
                <a:gd name="connsiteY2" fmla="*/ 8804 h 980967"/>
                <a:gd name="connsiteX3" fmla="*/ 755307 w 784321"/>
                <a:gd name="connsiteY3" fmla="*/ 79384 h 980967"/>
                <a:gd name="connsiteX4" fmla="*/ 767878 w 784321"/>
                <a:gd name="connsiteY4" fmla="*/ 139868 h 980967"/>
                <a:gd name="connsiteX5" fmla="*/ 676535 w 784321"/>
                <a:gd name="connsiteY5" fmla="*/ 270741 h 980967"/>
                <a:gd name="connsiteX6" fmla="*/ 623766 w 784321"/>
                <a:gd name="connsiteY6" fmla="*/ 280266 h 980967"/>
                <a:gd name="connsiteX7" fmla="*/ 331254 w 784321"/>
                <a:gd name="connsiteY7" fmla="*/ 292459 h 980967"/>
                <a:gd name="connsiteX8" fmla="*/ 264579 w 784321"/>
                <a:gd name="connsiteY8" fmla="*/ 596401 h 980967"/>
                <a:gd name="connsiteX9" fmla="*/ 515466 w 784321"/>
                <a:gd name="connsiteY9" fmla="*/ 742800 h 980967"/>
                <a:gd name="connsiteX10" fmla="*/ 622812 w 784321"/>
                <a:gd name="connsiteY10" fmla="*/ 700128 h 980967"/>
                <a:gd name="connsiteX11" fmla="*/ 681202 w 784321"/>
                <a:gd name="connsiteY11" fmla="*/ 712987 h 980967"/>
                <a:gd name="connsiteX12" fmla="*/ 771308 w 784321"/>
                <a:gd name="connsiteY12" fmla="*/ 844718 h 980967"/>
                <a:gd name="connsiteX13" fmla="*/ 760734 w 784321"/>
                <a:gd name="connsiteY13" fmla="*/ 899487 h 980967"/>
                <a:gd name="connsiteX14" fmla="*/ 521658 w 784321"/>
                <a:gd name="connsiteY14" fmla="*/ 980545 h 9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4321" h="980967">
                  <a:moveTo>
                    <a:pt x="521658" y="980545"/>
                  </a:moveTo>
                  <a:cubicBezTo>
                    <a:pt x="235908" y="981211"/>
                    <a:pt x="27405" y="790711"/>
                    <a:pt x="164" y="530107"/>
                  </a:cubicBezTo>
                  <a:cubicBezTo>
                    <a:pt x="-25364" y="285886"/>
                    <a:pt x="149134" y="56715"/>
                    <a:pt x="399070" y="8804"/>
                  </a:cubicBezTo>
                  <a:cubicBezTo>
                    <a:pt x="526707" y="-15676"/>
                    <a:pt x="645674" y="8804"/>
                    <a:pt x="755307" y="79384"/>
                  </a:cubicBezTo>
                  <a:cubicBezTo>
                    <a:pt x="781975" y="96529"/>
                    <a:pt x="787309" y="113388"/>
                    <a:pt x="767878" y="139868"/>
                  </a:cubicBezTo>
                  <a:cubicBezTo>
                    <a:pt x="736257" y="182635"/>
                    <a:pt x="706061" y="226450"/>
                    <a:pt x="676535" y="270741"/>
                  </a:cubicBezTo>
                  <a:cubicBezTo>
                    <a:pt x="661294" y="293602"/>
                    <a:pt x="644625" y="297316"/>
                    <a:pt x="623766" y="280266"/>
                  </a:cubicBezTo>
                  <a:cubicBezTo>
                    <a:pt x="539278" y="210448"/>
                    <a:pt x="404691" y="229975"/>
                    <a:pt x="331254" y="292459"/>
                  </a:cubicBezTo>
                  <a:cubicBezTo>
                    <a:pt x="246098" y="364944"/>
                    <a:pt x="218286" y="489245"/>
                    <a:pt x="264579" y="596401"/>
                  </a:cubicBezTo>
                  <a:cubicBezTo>
                    <a:pt x="307820" y="696509"/>
                    <a:pt x="408405" y="758326"/>
                    <a:pt x="515466" y="742800"/>
                  </a:cubicBezTo>
                  <a:cubicBezTo>
                    <a:pt x="552710" y="737466"/>
                    <a:pt x="588998" y="718321"/>
                    <a:pt x="622812" y="700128"/>
                  </a:cubicBezTo>
                  <a:cubicBezTo>
                    <a:pt x="649388" y="685746"/>
                    <a:pt x="664819" y="687460"/>
                    <a:pt x="681202" y="712987"/>
                  </a:cubicBezTo>
                  <a:cubicBezTo>
                    <a:pt x="709872" y="757755"/>
                    <a:pt x="739970" y="801665"/>
                    <a:pt x="771308" y="844718"/>
                  </a:cubicBezTo>
                  <a:cubicBezTo>
                    <a:pt x="788737" y="868626"/>
                    <a:pt x="784642" y="883580"/>
                    <a:pt x="760734" y="899487"/>
                  </a:cubicBezTo>
                  <a:cubicBezTo>
                    <a:pt x="679581" y="953208"/>
                    <a:pt x="590810" y="980830"/>
                    <a:pt x="521658" y="980545"/>
                  </a:cubicBezTo>
                  <a:close/>
                </a:path>
              </a:pathLst>
            </a:custGeom>
            <a:grpFill/>
            <a:ln w="9525"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5C597F20-EAA0-4AD6-B05D-89088D1D1436}"/>
                </a:ext>
              </a:extLst>
            </p:cNvPr>
            <p:cNvSpPr/>
            <p:nvPr/>
          </p:nvSpPr>
          <p:spPr>
            <a:xfrm>
              <a:off x="4490465" y="1332334"/>
              <a:ext cx="833891" cy="1417342"/>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grpFill/>
            <a:ln w="9525"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5807C0FB-ECC8-48C6-8C53-25922EBA113B}"/>
                </a:ext>
              </a:extLst>
            </p:cNvPr>
            <p:cNvSpPr/>
            <p:nvPr/>
          </p:nvSpPr>
          <p:spPr>
            <a:xfrm>
              <a:off x="6266398" y="3237048"/>
              <a:ext cx="248511" cy="951983"/>
            </a:xfrm>
            <a:custGeom>
              <a:avLst/>
              <a:gdLst>
                <a:gd name="connsiteX0" fmla="*/ -1929 w 248511"/>
                <a:gd name="connsiteY0" fmla="*/ 476328 h 951983"/>
                <a:gd name="connsiteX1" fmla="*/ -1929 w 248511"/>
                <a:gd name="connsiteY1" fmla="*/ 47703 h 951983"/>
                <a:gd name="connsiteX2" fmla="*/ 46934 w 248511"/>
                <a:gd name="connsiteY2" fmla="*/ -398 h 951983"/>
                <a:gd name="connsiteX3" fmla="*/ 203050 w 248511"/>
                <a:gd name="connsiteY3" fmla="*/ -398 h 951983"/>
                <a:gd name="connsiteX4" fmla="*/ 246198 w 248511"/>
                <a:gd name="connsiteY4" fmla="*/ 40464 h 951983"/>
                <a:gd name="connsiteX5" fmla="*/ 246198 w 248511"/>
                <a:gd name="connsiteY5" fmla="*/ 912668 h 951983"/>
                <a:gd name="connsiteX6" fmla="*/ 209049 w 248511"/>
                <a:gd name="connsiteY6" fmla="*/ 951530 h 951983"/>
                <a:gd name="connsiteX7" fmla="*/ 38743 w 248511"/>
                <a:gd name="connsiteY7" fmla="*/ 951530 h 951983"/>
                <a:gd name="connsiteX8" fmla="*/ -2310 w 248511"/>
                <a:gd name="connsiteY8" fmla="*/ 909429 h 951983"/>
                <a:gd name="connsiteX9" fmla="*/ -1929 w 248511"/>
                <a:gd name="connsiteY9" fmla="*/ 476328 h 95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11" h="951983">
                  <a:moveTo>
                    <a:pt x="-1929" y="476328"/>
                  </a:moveTo>
                  <a:cubicBezTo>
                    <a:pt x="-1929" y="333262"/>
                    <a:pt x="-1929" y="190387"/>
                    <a:pt x="-1929" y="47703"/>
                  </a:cubicBezTo>
                  <a:cubicBezTo>
                    <a:pt x="-1929" y="3031"/>
                    <a:pt x="1597" y="78"/>
                    <a:pt x="46934" y="-398"/>
                  </a:cubicBezTo>
                  <a:cubicBezTo>
                    <a:pt x="98942" y="-398"/>
                    <a:pt x="151043" y="364"/>
                    <a:pt x="203050" y="-398"/>
                  </a:cubicBezTo>
                  <a:cubicBezTo>
                    <a:pt x="232292" y="-970"/>
                    <a:pt x="246293" y="9127"/>
                    <a:pt x="246198" y="40464"/>
                  </a:cubicBezTo>
                  <a:cubicBezTo>
                    <a:pt x="245531" y="331167"/>
                    <a:pt x="245531" y="621899"/>
                    <a:pt x="246198" y="912668"/>
                  </a:cubicBezTo>
                  <a:cubicBezTo>
                    <a:pt x="246198" y="939433"/>
                    <a:pt x="236673" y="951816"/>
                    <a:pt x="209049" y="951530"/>
                  </a:cubicBezTo>
                  <a:cubicBezTo>
                    <a:pt x="151899" y="950863"/>
                    <a:pt x="95417" y="950387"/>
                    <a:pt x="38743" y="951530"/>
                  </a:cubicBezTo>
                  <a:cubicBezTo>
                    <a:pt x="7692" y="952292"/>
                    <a:pt x="-2501" y="939719"/>
                    <a:pt x="-2310" y="909429"/>
                  </a:cubicBezTo>
                  <a:cubicBezTo>
                    <a:pt x="-1166" y="764650"/>
                    <a:pt x="-1929" y="620441"/>
                    <a:pt x="-1929" y="476328"/>
                  </a:cubicBezTo>
                  <a:close/>
                </a:path>
              </a:pathLst>
            </a:custGeom>
            <a:grpFill/>
            <a:ln w="9525"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6B231EBF-E5CB-46B9-AE57-494CC5EA2A84}"/>
                </a:ext>
              </a:extLst>
            </p:cNvPr>
            <p:cNvSpPr/>
            <p:nvPr/>
          </p:nvSpPr>
          <p:spPr>
            <a:xfrm>
              <a:off x="8681941" y="3235894"/>
              <a:ext cx="248038" cy="951771"/>
            </a:xfrm>
            <a:custGeom>
              <a:avLst/>
              <a:gdLst>
                <a:gd name="connsiteX0" fmla="*/ 245243 w 248038"/>
                <a:gd name="connsiteY0" fmla="*/ 477482 h 951771"/>
                <a:gd name="connsiteX1" fmla="*/ 245243 w 248038"/>
                <a:gd name="connsiteY1" fmla="*/ 902963 h 951771"/>
                <a:gd name="connsiteX2" fmla="*/ 196855 w 248038"/>
                <a:gd name="connsiteY2" fmla="*/ 951350 h 951771"/>
                <a:gd name="connsiteX3" fmla="*/ 33597 w 248038"/>
                <a:gd name="connsiteY3" fmla="*/ 951350 h 951771"/>
                <a:gd name="connsiteX4" fmla="*/ -2312 w 248038"/>
                <a:gd name="connsiteY4" fmla="*/ 915536 h 951771"/>
                <a:gd name="connsiteX5" fmla="*/ -2312 w 248038"/>
                <a:gd name="connsiteY5" fmla="*/ 36284 h 951771"/>
                <a:gd name="connsiteX6" fmla="*/ 33311 w 248038"/>
                <a:gd name="connsiteY6" fmla="*/ -387 h 951771"/>
                <a:gd name="connsiteX7" fmla="*/ 203617 w 248038"/>
                <a:gd name="connsiteY7" fmla="*/ -387 h 951771"/>
                <a:gd name="connsiteX8" fmla="*/ 245719 w 248038"/>
                <a:gd name="connsiteY8" fmla="*/ 45046 h 951771"/>
                <a:gd name="connsiteX9" fmla="*/ 245243 w 248038"/>
                <a:gd name="connsiteY9" fmla="*/ 477482 h 95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38" h="951771">
                  <a:moveTo>
                    <a:pt x="245243" y="477482"/>
                  </a:moveTo>
                  <a:cubicBezTo>
                    <a:pt x="245243" y="619338"/>
                    <a:pt x="245243" y="761165"/>
                    <a:pt x="245243" y="902963"/>
                  </a:cubicBezTo>
                  <a:cubicBezTo>
                    <a:pt x="245243" y="947731"/>
                    <a:pt x="241813" y="951160"/>
                    <a:pt x="196855" y="951350"/>
                  </a:cubicBezTo>
                  <a:cubicBezTo>
                    <a:pt x="142468" y="951350"/>
                    <a:pt x="88080" y="951350"/>
                    <a:pt x="33597" y="951350"/>
                  </a:cubicBezTo>
                  <a:cubicBezTo>
                    <a:pt x="8450" y="951350"/>
                    <a:pt x="-2407" y="941825"/>
                    <a:pt x="-2312" y="915536"/>
                  </a:cubicBezTo>
                  <a:cubicBezTo>
                    <a:pt x="-1931" y="622481"/>
                    <a:pt x="-1931" y="329397"/>
                    <a:pt x="-2312" y="36284"/>
                  </a:cubicBezTo>
                  <a:cubicBezTo>
                    <a:pt x="-2312" y="10757"/>
                    <a:pt x="7878" y="-578"/>
                    <a:pt x="33311" y="-387"/>
                  </a:cubicBezTo>
                  <a:cubicBezTo>
                    <a:pt x="90461" y="89"/>
                    <a:pt x="146849" y="851"/>
                    <a:pt x="203617" y="-387"/>
                  </a:cubicBezTo>
                  <a:cubicBezTo>
                    <a:pt x="237050" y="-1245"/>
                    <a:pt x="246003" y="14281"/>
                    <a:pt x="245719" y="45046"/>
                  </a:cubicBezTo>
                  <a:cubicBezTo>
                    <a:pt x="244671" y="189541"/>
                    <a:pt x="245243" y="333749"/>
                    <a:pt x="245243" y="477482"/>
                  </a:cubicBezTo>
                  <a:close/>
                </a:path>
              </a:pathLst>
            </a:custGeom>
            <a:grpFill/>
            <a:ln w="9525"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6CBDC3DF-080A-415B-B050-A3E3185757D4}"/>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grpFill/>
            <a:ln w="9525"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EBBEE276-8708-49F8-A656-EC5E6DCB7552}"/>
                </a:ext>
              </a:extLst>
            </p:cNvPr>
            <p:cNvSpPr/>
            <p:nvPr/>
          </p:nvSpPr>
          <p:spPr>
            <a:xfrm>
              <a:off x="8504013" y="5161152"/>
              <a:ext cx="384716" cy="446928"/>
            </a:xfrm>
            <a:custGeom>
              <a:avLst/>
              <a:gdLst>
                <a:gd name="connsiteX0" fmla="*/ 296011 w 384716"/>
                <a:gd name="connsiteY0" fmla="*/ 290155 h 446928"/>
                <a:gd name="connsiteX1" fmla="*/ 296488 w 384716"/>
                <a:gd name="connsiteY1" fmla="*/ 47458 h 446928"/>
                <a:gd name="connsiteX2" fmla="*/ 306871 w 384716"/>
                <a:gd name="connsiteY2" fmla="*/ 4691 h 446928"/>
                <a:gd name="connsiteX3" fmla="*/ 373546 w 384716"/>
                <a:gd name="connsiteY3" fmla="*/ 4691 h 446928"/>
                <a:gd name="connsiteX4" fmla="*/ 382403 w 384716"/>
                <a:gd name="connsiteY4" fmla="*/ 24979 h 446928"/>
                <a:gd name="connsiteX5" fmla="*/ 381545 w 384716"/>
                <a:gd name="connsiteY5" fmla="*/ 432649 h 446928"/>
                <a:gd name="connsiteX6" fmla="*/ 378783 w 384716"/>
                <a:gd name="connsiteY6" fmla="*/ 438936 h 446928"/>
                <a:gd name="connsiteX7" fmla="*/ 267341 w 384716"/>
                <a:gd name="connsiteY7" fmla="*/ 398168 h 446928"/>
                <a:gd name="connsiteX8" fmla="*/ 84938 w 384716"/>
                <a:gd name="connsiteY8" fmla="*/ 147375 h 446928"/>
                <a:gd name="connsiteX9" fmla="*/ 84938 w 384716"/>
                <a:gd name="connsiteY9" fmla="*/ 441126 h 446928"/>
                <a:gd name="connsiteX10" fmla="*/ 355 w 384716"/>
                <a:gd name="connsiteY10" fmla="*/ 441126 h 446928"/>
                <a:gd name="connsiteX11" fmla="*/ -1645 w 384716"/>
                <a:gd name="connsiteY11" fmla="*/ 408170 h 446928"/>
                <a:gd name="connsiteX12" fmla="*/ -2313 w 384716"/>
                <a:gd name="connsiteY12" fmla="*/ 39266 h 446928"/>
                <a:gd name="connsiteX13" fmla="*/ 34836 w 384716"/>
                <a:gd name="connsiteY13" fmla="*/ -167 h 446928"/>
                <a:gd name="connsiteX14" fmla="*/ 124561 w 384716"/>
                <a:gd name="connsiteY14" fmla="*/ 45458 h 446928"/>
                <a:gd name="connsiteX15" fmla="*/ 269436 w 384716"/>
                <a:gd name="connsiteY15" fmla="*/ 255579 h 446928"/>
                <a:gd name="connsiteX16" fmla="*/ 296011 w 384716"/>
                <a:gd name="connsiteY16" fmla="*/ 290155 h 4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716" h="446928">
                  <a:moveTo>
                    <a:pt x="296011" y="290155"/>
                  </a:moveTo>
                  <a:cubicBezTo>
                    <a:pt x="296011" y="202334"/>
                    <a:pt x="295439" y="124896"/>
                    <a:pt x="296488" y="47458"/>
                  </a:cubicBezTo>
                  <a:cubicBezTo>
                    <a:pt x="296488" y="32503"/>
                    <a:pt x="300013" y="6500"/>
                    <a:pt x="306871" y="4691"/>
                  </a:cubicBezTo>
                  <a:cubicBezTo>
                    <a:pt x="327730" y="-739"/>
                    <a:pt x="351066" y="2214"/>
                    <a:pt x="373546" y="4691"/>
                  </a:cubicBezTo>
                  <a:cubicBezTo>
                    <a:pt x="377260" y="4691"/>
                    <a:pt x="382403" y="17931"/>
                    <a:pt x="382403" y="24979"/>
                  </a:cubicBezTo>
                  <a:cubicBezTo>
                    <a:pt x="382403" y="160806"/>
                    <a:pt x="382117" y="296698"/>
                    <a:pt x="381545" y="432649"/>
                  </a:cubicBezTo>
                  <a:cubicBezTo>
                    <a:pt x="381545" y="434745"/>
                    <a:pt x="379736" y="436840"/>
                    <a:pt x="378783" y="438936"/>
                  </a:cubicBezTo>
                  <a:cubicBezTo>
                    <a:pt x="314394" y="453890"/>
                    <a:pt x="303250" y="449794"/>
                    <a:pt x="267341" y="398168"/>
                  </a:cubicBezTo>
                  <a:cubicBezTo>
                    <a:pt x="208763" y="314062"/>
                    <a:pt x="150183" y="229957"/>
                    <a:pt x="84938" y="147375"/>
                  </a:cubicBezTo>
                  <a:lnTo>
                    <a:pt x="84938" y="441126"/>
                  </a:lnTo>
                  <a:lnTo>
                    <a:pt x="355" y="441126"/>
                  </a:lnTo>
                  <a:cubicBezTo>
                    <a:pt x="-310" y="430649"/>
                    <a:pt x="-1550" y="419410"/>
                    <a:pt x="-1645" y="408170"/>
                  </a:cubicBezTo>
                  <a:cubicBezTo>
                    <a:pt x="-1645" y="285202"/>
                    <a:pt x="-882" y="162235"/>
                    <a:pt x="-2313" y="39266"/>
                  </a:cubicBezTo>
                  <a:cubicBezTo>
                    <a:pt x="-2313" y="10691"/>
                    <a:pt x="4738" y="1166"/>
                    <a:pt x="34836" y="-167"/>
                  </a:cubicBezTo>
                  <a:cubicBezTo>
                    <a:pt x="75794" y="-2358"/>
                    <a:pt x="101511" y="9358"/>
                    <a:pt x="124561" y="45458"/>
                  </a:cubicBezTo>
                  <a:cubicBezTo>
                    <a:pt x="169996" y="117276"/>
                    <a:pt x="220765" y="185761"/>
                    <a:pt x="269436" y="255579"/>
                  </a:cubicBezTo>
                  <a:cubicBezTo>
                    <a:pt x="275057" y="264438"/>
                    <a:pt x="282677" y="272915"/>
                    <a:pt x="296011" y="290155"/>
                  </a:cubicBezTo>
                  <a:close/>
                </a:path>
              </a:pathLst>
            </a:custGeom>
            <a:grpFill/>
            <a:ln w="9525"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F70FD49C-7A0A-4677-BE2B-0FC55A23E410}"/>
                </a:ext>
              </a:extLst>
            </p:cNvPr>
            <p:cNvSpPr/>
            <p:nvPr/>
          </p:nvSpPr>
          <p:spPr>
            <a:xfrm>
              <a:off x="7956798" y="5156260"/>
              <a:ext cx="455494" cy="455492"/>
            </a:xfrm>
            <a:custGeom>
              <a:avLst/>
              <a:gdLst>
                <a:gd name="connsiteX0" fmla="*/ 453178 w 455494"/>
                <a:gd name="connsiteY0" fmla="*/ 225992 h 455492"/>
                <a:gd name="connsiteX1" fmla="*/ 226768 w 455494"/>
                <a:gd name="connsiteY1" fmla="*/ 455068 h 455492"/>
                <a:gd name="connsiteX2" fmla="*/ -2308 w 455494"/>
                <a:gd name="connsiteY2" fmla="*/ 228659 h 455492"/>
                <a:gd name="connsiteX3" fmla="*/ 224101 w 455494"/>
                <a:gd name="connsiteY3" fmla="*/ -418 h 455492"/>
                <a:gd name="connsiteX4" fmla="*/ 225150 w 455494"/>
                <a:gd name="connsiteY4" fmla="*/ -418 h 455492"/>
                <a:gd name="connsiteX5" fmla="*/ 453178 w 455494"/>
                <a:gd name="connsiteY5" fmla="*/ 225134 h 455492"/>
                <a:gd name="connsiteX6" fmla="*/ 453178 w 455494"/>
                <a:gd name="connsiteY6" fmla="*/ 225992 h 455492"/>
                <a:gd name="connsiteX7" fmla="*/ 224578 w 455494"/>
                <a:gd name="connsiteY7" fmla="*/ 371153 h 455492"/>
                <a:gd name="connsiteX8" fmla="*/ 366499 w 455494"/>
                <a:gd name="connsiteY8" fmla="*/ 230716 h 455492"/>
                <a:gd name="connsiteX9" fmla="*/ 366404 w 455494"/>
                <a:gd name="connsiteY9" fmla="*/ 226182 h 455492"/>
                <a:gd name="connsiteX10" fmla="*/ 224864 w 455494"/>
                <a:gd name="connsiteY10" fmla="*/ 84641 h 455492"/>
                <a:gd name="connsiteX11" fmla="*/ 83321 w 455494"/>
                <a:gd name="connsiteY11" fmla="*/ 226182 h 455492"/>
                <a:gd name="connsiteX12" fmla="*/ 219243 w 455494"/>
                <a:gd name="connsiteY12" fmla="*/ 371086 h 455492"/>
                <a:gd name="connsiteX13" fmla="*/ 224959 w 455494"/>
                <a:gd name="connsiteY13" fmla="*/ 371153 h 45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494" h="455492">
                  <a:moveTo>
                    <a:pt x="453178" y="225992"/>
                  </a:moveTo>
                  <a:cubicBezTo>
                    <a:pt x="453941" y="351769"/>
                    <a:pt x="352593" y="454325"/>
                    <a:pt x="226768" y="455068"/>
                  </a:cubicBezTo>
                  <a:cubicBezTo>
                    <a:pt x="101039" y="455801"/>
                    <a:pt x="-1546" y="354436"/>
                    <a:pt x="-2308" y="228659"/>
                  </a:cubicBezTo>
                  <a:cubicBezTo>
                    <a:pt x="-3069" y="102881"/>
                    <a:pt x="98372" y="325"/>
                    <a:pt x="224101" y="-418"/>
                  </a:cubicBezTo>
                  <a:cubicBezTo>
                    <a:pt x="224482" y="-418"/>
                    <a:pt x="224769" y="-418"/>
                    <a:pt x="225150" y="-418"/>
                  </a:cubicBezTo>
                  <a:cubicBezTo>
                    <a:pt x="350403" y="-1104"/>
                    <a:pt x="452510" y="99880"/>
                    <a:pt x="453178" y="225134"/>
                  </a:cubicBezTo>
                  <a:cubicBezTo>
                    <a:pt x="453178" y="225420"/>
                    <a:pt x="453178" y="225706"/>
                    <a:pt x="453178" y="225992"/>
                  </a:cubicBezTo>
                  <a:close/>
                  <a:moveTo>
                    <a:pt x="224578" y="371153"/>
                  </a:moveTo>
                  <a:cubicBezTo>
                    <a:pt x="302492" y="371553"/>
                    <a:pt x="366025" y="308669"/>
                    <a:pt x="366499" y="230716"/>
                  </a:cubicBezTo>
                  <a:cubicBezTo>
                    <a:pt x="366499" y="229202"/>
                    <a:pt x="366404" y="227696"/>
                    <a:pt x="366404" y="226182"/>
                  </a:cubicBezTo>
                  <a:cubicBezTo>
                    <a:pt x="366404" y="148011"/>
                    <a:pt x="303064" y="84641"/>
                    <a:pt x="224864" y="84641"/>
                  </a:cubicBezTo>
                  <a:cubicBezTo>
                    <a:pt x="146664" y="84641"/>
                    <a:pt x="83321" y="148011"/>
                    <a:pt x="83321" y="226182"/>
                  </a:cubicBezTo>
                  <a:cubicBezTo>
                    <a:pt x="80845" y="303735"/>
                    <a:pt x="141711" y="368609"/>
                    <a:pt x="219243" y="371086"/>
                  </a:cubicBezTo>
                  <a:cubicBezTo>
                    <a:pt x="221148" y="371143"/>
                    <a:pt x="223055" y="371172"/>
                    <a:pt x="224959" y="371153"/>
                  </a:cubicBezTo>
                  <a:close/>
                </a:path>
              </a:pathLst>
            </a:custGeom>
            <a:grpFill/>
            <a:ln w="9525"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1990CB0D-45AC-40EE-8D1A-E9087234BCDA}"/>
                </a:ext>
              </a:extLst>
            </p:cNvPr>
            <p:cNvSpPr/>
            <p:nvPr/>
          </p:nvSpPr>
          <p:spPr>
            <a:xfrm>
              <a:off x="7217845" y="4561447"/>
              <a:ext cx="354816" cy="446265"/>
            </a:xfrm>
            <a:custGeom>
              <a:avLst/>
              <a:gdLst>
                <a:gd name="connsiteX0" fmla="*/ 352503 w 354816"/>
                <a:gd name="connsiteY0" fmla="*/ 445043 h 446265"/>
                <a:gd name="connsiteX1" fmla="*/ 269729 w 354816"/>
                <a:gd name="connsiteY1" fmla="*/ 443996 h 446265"/>
                <a:gd name="connsiteX2" fmla="*/ 242394 w 354816"/>
                <a:gd name="connsiteY2" fmla="*/ 421802 h 446265"/>
                <a:gd name="connsiteX3" fmla="*/ 193625 w 354816"/>
                <a:gd name="connsiteY3" fmla="*/ 323600 h 446265"/>
                <a:gd name="connsiteX4" fmla="*/ 140477 w 354816"/>
                <a:gd name="connsiteY4" fmla="*/ 290167 h 446265"/>
                <a:gd name="connsiteX5" fmla="*/ 84469 w 354816"/>
                <a:gd name="connsiteY5" fmla="*/ 290167 h 446265"/>
                <a:gd name="connsiteX6" fmla="*/ 84945 w 354816"/>
                <a:gd name="connsiteY6" fmla="*/ 413992 h 446265"/>
                <a:gd name="connsiteX7" fmla="*/ 37320 w 354816"/>
                <a:gd name="connsiteY7" fmla="*/ 444853 h 446265"/>
                <a:gd name="connsiteX8" fmla="*/ -2303 w 354816"/>
                <a:gd name="connsiteY8" fmla="*/ 412753 h 446265"/>
                <a:gd name="connsiteX9" fmla="*/ -2303 w 354816"/>
                <a:gd name="connsiteY9" fmla="*/ 33468 h 446265"/>
                <a:gd name="connsiteX10" fmla="*/ 32272 w 354816"/>
                <a:gd name="connsiteY10" fmla="*/ -346 h 446265"/>
                <a:gd name="connsiteX11" fmla="*/ 184672 w 354816"/>
                <a:gd name="connsiteY11" fmla="*/ 226 h 446265"/>
                <a:gd name="connsiteX12" fmla="*/ 331168 w 354816"/>
                <a:gd name="connsiteY12" fmla="*/ 95476 h 446265"/>
                <a:gd name="connsiteX13" fmla="*/ 280971 w 354816"/>
                <a:gd name="connsiteY13" fmla="*/ 259496 h 446265"/>
                <a:gd name="connsiteX14" fmla="*/ 266206 w 354816"/>
                <a:gd name="connsiteY14" fmla="*/ 272260 h 446265"/>
                <a:gd name="connsiteX15" fmla="*/ 352503 w 354816"/>
                <a:gd name="connsiteY15" fmla="*/ 445043 h 446265"/>
                <a:gd name="connsiteX16" fmla="*/ 85803 w 354816"/>
                <a:gd name="connsiteY16" fmla="*/ 211395 h 446265"/>
                <a:gd name="connsiteX17" fmla="*/ 190578 w 354816"/>
                <a:gd name="connsiteY17" fmla="*/ 210728 h 446265"/>
                <a:gd name="connsiteX18" fmla="*/ 251061 w 354816"/>
                <a:gd name="connsiteY18" fmla="*/ 139643 h 446265"/>
                <a:gd name="connsiteX19" fmla="*/ 195150 w 354816"/>
                <a:gd name="connsiteY19" fmla="*/ 79664 h 446265"/>
                <a:gd name="connsiteX20" fmla="*/ 85517 w 354816"/>
                <a:gd name="connsiteY20" fmla="*/ 78902 h 4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816" h="446265">
                  <a:moveTo>
                    <a:pt x="352503" y="445043"/>
                  </a:moveTo>
                  <a:cubicBezTo>
                    <a:pt x="324880" y="446386"/>
                    <a:pt x="297258" y="446043"/>
                    <a:pt x="269729" y="443996"/>
                  </a:cubicBezTo>
                  <a:cubicBezTo>
                    <a:pt x="258014" y="440548"/>
                    <a:pt x="248203" y="432556"/>
                    <a:pt x="242394" y="421802"/>
                  </a:cubicBezTo>
                  <a:cubicBezTo>
                    <a:pt x="224107" y="390094"/>
                    <a:pt x="207817" y="357299"/>
                    <a:pt x="193625" y="323600"/>
                  </a:cubicBezTo>
                  <a:cubicBezTo>
                    <a:pt x="183149" y="297691"/>
                    <a:pt x="168670" y="286262"/>
                    <a:pt x="140477" y="290167"/>
                  </a:cubicBezTo>
                  <a:cubicBezTo>
                    <a:pt x="121806" y="291329"/>
                    <a:pt x="103137" y="291329"/>
                    <a:pt x="84469" y="290167"/>
                  </a:cubicBezTo>
                  <a:cubicBezTo>
                    <a:pt x="84469" y="334172"/>
                    <a:pt x="82755" y="374177"/>
                    <a:pt x="84945" y="413992"/>
                  </a:cubicBezTo>
                  <a:cubicBezTo>
                    <a:pt x="87327" y="455425"/>
                    <a:pt x="58275" y="443138"/>
                    <a:pt x="37320" y="444853"/>
                  </a:cubicBezTo>
                  <a:cubicBezTo>
                    <a:pt x="14271" y="446662"/>
                    <a:pt x="-2780" y="445805"/>
                    <a:pt x="-2303" y="412753"/>
                  </a:cubicBezTo>
                  <a:cubicBezTo>
                    <a:pt x="-398" y="286356"/>
                    <a:pt x="-780" y="159865"/>
                    <a:pt x="-2303" y="33468"/>
                  </a:cubicBezTo>
                  <a:cubicBezTo>
                    <a:pt x="-2303" y="6607"/>
                    <a:pt x="6078" y="-1298"/>
                    <a:pt x="32272" y="-346"/>
                  </a:cubicBezTo>
                  <a:cubicBezTo>
                    <a:pt x="83041" y="1464"/>
                    <a:pt x="133903" y="130"/>
                    <a:pt x="184672" y="226"/>
                  </a:cubicBezTo>
                  <a:cubicBezTo>
                    <a:pt x="257823" y="226"/>
                    <a:pt x="308497" y="33468"/>
                    <a:pt x="331168" y="95476"/>
                  </a:cubicBezTo>
                  <a:cubicBezTo>
                    <a:pt x="353836" y="157484"/>
                    <a:pt x="336118" y="212348"/>
                    <a:pt x="280971" y="259496"/>
                  </a:cubicBezTo>
                  <a:lnTo>
                    <a:pt x="266206" y="272260"/>
                  </a:lnTo>
                  <a:cubicBezTo>
                    <a:pt x="293828" y="327600"/>
                    <a:pt x="320975" y="381988"/>
                    <a:pt x="352503" y="445043"/>
                  </a:cubicBezTo>
                  <a:close/>
                  <a:moveTo>
                    <a:pt x="85803" y="211395"/>
                  </a:moveTo>
                  <a:cubicBezTo>
                    <a:pt x="122950" y="211395"/>
                    <a:pt x="157146" y="213681"/>
                    <a:pt x="190578" y="210728"/>
                  </a:cubicBezTo>
                  <a:cubicBezTo>
                    <a:pt x="226962" y="207804"/>
                    <a:pt x="254014" y="175981"/>
                    <a:pt x="251061" y="139643"/>
                  </a:cubicBezTo>
                  <a:cubicBezTo>
                    <a:pt x="248680" y="109087"/>
                    <a:pt x="225439" y="84246"/>
                    <a:pt x="195150" y="79664"/>
                  </a:cubicBezTo>
                  <a:cubicBezTo>
                    <a:pt x="158669" y="77549"/>
                    <a:pt x="122092" y="77292"/>
                    <a:pt x="85517" y="78902"/>
                  </a:cubicBezTo>
                  <a:close/>
                </a:path>
              </a:pathLst>
            </a:custGeom>
            <a:grpFill/>
            <a:ln w="9525"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3DB324A6-5FA7-409C-99B5-678B86183615}"/>
                </a:ext>
              </a:extLst>
            </p:cNvPr>
            <p:cNvSpPr/>
            <p:nvPr/>
          </p:nvSpPr>
          <p:spPr>
            <a:xfrm>
              <a:off x="5614299" y="5162144"/>
              <a:ext cx="380951" cy="443651"/>
            </a:xfrm>
            <a:custGeom>
              <a:avLst/>
              <a:gdLst>
                <a:gd name="connsiteX0" fmla="*/ -2291 w 380951"/>
                <a:gd name="connsiteY0" fmla="*/ 220869 h 443651"/>
                <a:gd name="connsiteX1" fmla="*/ -2291 w 380951"/>
                <a:gd name="connsiteY1" fmla="*/ 29226 h 443651"/>
                <a:gd name="connsiteX2" fmla="*/ 26284 w 380951"/>
                <a:gd name="connsiteY2" fmla="*/ -396 h 443651"/>
                <a:gd name="connsiteX3" fmla="*/ 168300 w 380951"/>
                <a:gd name="connsiteY3" fmla="*/ 1223 h 443651"/>
                <a:gd name="connsiteX4" fmla="*/ 378613 w 380951"/>
                <a:gd name="connsiteY4" fmla="*/ 224203 h 443651"/>
                <a:gd name="connsiteX5" fmla="*/ 159538 w 380951"/>
                <a:gd name="connsiteY5" fmla="*/ 442326 h 443651"/>
                <a:gd name="connsiteX6" fmla="*/ 28188 w 380951"/>
                <a:gd name="connsiteY6" fmla="*/ 443183 h 443651"/>
                <a:gd name="connsiteX7" fmla="*/ -2291 w 380951"/>
                <a:gd name="connsiteY7" fmla="*/ 412512 h 443651"/>
                <a:gd name="connsiteX8" fmla="*/ -2291 w 380951"/>
                <a:gd name="connsiteY8" fmla="*/ 220869 h 443651"/>
                <a:gd name="connsiteX9" fmla="*/ 87719 w 380951"/>
                <a:gd name="connsiteY9" fmla="*/ 361745 h 443651"/>
                <a:gd name="connsiteX10" fmla="*/ 270790 w 380951"/>
                <a:gd name="connsiteY10" fmla="*/ 291831 h 443651"/>
                <a:gd name="connsiteX11" fmla="*/ 262981 w 380951"/>
                <a:gd name="connsiteY11" fmla="*/ 138669 h 443651"/>
                <a:gd name="connsiteX12" fmla="*/ 87719 w 380951"/>
                <a:gd name="connsiteY12" fmla="*/ 82471 h 44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951" h="443651">
                  <a:moveTo>
                    <a:pt x="-2291" y="220869"/>
                  </a:moveTo>
                  <a:cubicBezTo>
                    <a:pt x="-2291" y="156957"/>
                    <a:pt x="-1624" y="93139"/>
                    <a:pt x="-2291" y="29226"/>
                  </a:cubicBezTo>
                  <a:cubicBezTo>
                    <a:pt x="-2291" y="8271"/>
                    <a:pt x="3994" y="-968"/>
                    <a:pt x="26284" y="-396"/>
                  </a:cubicBezTo>
                  <a:cubicBezTo>
                    <a:pt x="73909" y="747"/>
                    <a:pt x="121534" y="-1730"/>
                    <a:pt x="168300" y="1223"/>
                  </a:cubicBezTo>
                  <a:cubicBezTo>
                    <a:pt x="285363" y="8653"/>
                    <a:pt x="380422" y="110570"/>
                    <a:pt x="378613" y="224203"/>
                  </a:cubicBezTo>
                  <a:cubicBezTo>
                    <a:pt x="376804" y="341361"/>
                    <a:pt x="279554" y="438801"/>
                    <a:pt x="159538" y="442326"/>
                  </a:cubicBezTo>
                  <a:cubicBezTo>
                    <a:pt x="115818" y="443564"/>
                    <a:pt x="71909" y="441564"/>
                    <a:pt x="28188" y="443183"/>
                  </a:cubicBezTo>
                  <a:cubicBezTo>
                    <a:pt x="4757" y="443945"/>
                    <a:pt x="-2768" y="435563"/>
                    <a:pt x="-2291" y="412512"/>
                  </a:cubicBezTo>
                  <a:cubicBezTo>
                    <a:pt x="-1433" y="348600"/>
                    <a:pt x="-2291" y="284782"/>
                    <a:pt x="-2291" y="220869"/>
                  </a:cubicBezTo>
                  <a:close/>
                  <a:moveTo>
                    <a:pt x="87719" y="361745"/>
                  </a:moveTo>
                  <a:cubicBezTo>
                    <a:pt x="163919" y="368698"/>
                    <a:pt x="230594" y="361268"/>
                    <a:pt x="270790" y="291831"/>
                  </a:cubicBezTo>
                  <a:cubicBezTo>
                    <a:pt x="300699" y="244234"/>
                    <a:pt x="297651" y="182969"/>
                    <a:pt x="262981" y="138669"/>
                  </a:cubicBezTo>
                  <a:cubicBezTo>
                    <a:pt x="219260" y="77994"/>
                    <a:pt x="155824" y="74280"/>
                    <a:pt x="87719" y="82471"/>
                  </a:cubicBezTo>
                  <a:close/>
                </a:path>
              </a:pathLst>
            </a:custGeom>
            <a:grpFill/>
            <a:ln w="9525"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8A6B91BF-807F-42C3-A8EB-8F587875D014}"/>
                </a:ext>
              </a:extLst>
            </p:cNvPr>
            <p:cNvSpPr/>
            <p:nvPr/>
          </p:nvSpPr>
          <p:spPr>
            <a:xfrm>
              <a:off x="5215301" y="4562018"/>
              <a:ext cx="376298" cy="446830"/>
            </a:xfrm>
            <a:custGeom>
              <a:avLst/>
              <a:gdLst>
                <a:gd name="connsiteX0" fmla="*/ 84190 w 376298"/>
                <a:gd name="connsiteY0" fmla="*/ 166818 h 446830"/>
                <a:gd name="connsiteX1" fmla="*/ 284215 w 376298"/>
                <a:gd name="connsiteY1" fmla="*/ 166818 h 446830"/>
                <a:gd name="connsiteX2" fmla="*/ 284215 w 376298"/>
                <a:gd name="connsiteY2" fmla="*/ -59 h 446830"/>
                <a:gd name="connsiteX3" fmla="*/ 341365 w 376298"/>
                <a:gd name="connsiteY3" fmla="*/ -59 h 446830"/>
                <a:gd name="connsiteX4" fmla="*/ 373179 w 376298"/>
                <a:gd name="connsiteY4" fmla="*/ 32992 h 446830"/>
                <a:gd name="connsiteX5" fmla="*/ 373179 w 376298"/>
                <a:gd name="connsiteY5" fmla="*/ 355699 h 446830"/>
                <a:gd name="connsiteX6" fmla="*/ 373179 w 376298"/>
                <a:gd name="connsiteY6" fmla="*/ 401800 h 446830"/>
                <a:gd name="connsiteX7" fmla="*/ 329935 w 376298"/>
                <a:gd name="connsiteY7" fmla="*/ 446377 h 446830"/>
                <a:gd name="connsiteX8" fmla="*/ 285073 w 376298"/>
                <a:gd name="connsiteY8" fmla="*/ 399705 h 446830"/>
                <a:gd name="connsiteX9" fmla="*/ 285740 w 376298"/>
                <a:gd name="connsiteY9" fmla="*/ 255877 h 446830"/>
                <a:gd name="connsiteX10" fmla="*/ 84762 w 376298"/>
                <a:gd name="connsiteY10" fmla="*/ 255877 h 446830"/>
                <a:gd name="connsiteX11" fmla="*/ 85620 w 376298"/>
                <a:gd name="connsiteY11" fmla="*/ 408277 h 446830"/>
                <a:gd name="connsiteX12" fmla="*/ 39518 w 376298"/>
                <a:gd name="connsiteY12" fmla="*/ 445615 h 446830"/>
                <a:gd name="connsiteX13" fmla="*/ -2296 w 376298"/>
                <a:gd name="connsiteY13" fmla="*/ 407515 h 446830"/>
                <a:gd name="connsiteX14" fmla="*/ -2296 w 376298"/>
                <a:gd name="connsiteY14" fmla="*/ 35088 h 446830"/>
                <a:gd name="connsiteX15" fmla="*/ 41709 w 376298"/>
                <a:gd name="connsiteY15" fmla="*/ -155 h 446830"/>
                <a:gd name="connsiteX16" fmla="*/ 85525 w 376298"/>
                <a:gd name="connsiteY16" fmla="*/ 34897 h 446830"/>
                <a:gd name="connsiteX17" fmla="*/ 84190 w 376298"/>
                <a:gd name="connsiteY17" fmla="*/ 166818 h 4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298" h="446830">
                  <a:moveTo>
                    <a:pt x="84190" y="166818"/>
                  </a:moveTo>
                  <a:lnTo>
                    <a:pt x="284215" y="166818"/>
                  </a:lnTo>
                  <a:lnTo>
                    <a:pt x="284215" y="-59"/>
                  </a:lnTo>
                  <a:cubicBezTo>
                    <a:pt x="306695" y="-59"/>
                    <a:pt x="323936" y="1369"/>
                    <a:pt x="341365" y="-59"/>
                  </a:cubicBezTo>
                  <a:cubicBezTo>
                    <a:pt x="367368" y="-2727"/>
                    <a:pt x="373370" y="9466"/>
                    <a:pt x="373179" y="32992"/>
                  </a:cubicBezTo>
                  <a:cubicBezTo>
                    <a:pt x="372321" y="140529"/>
                    <a:pt x="373179" y="248162"/>
                    <a:pt x="373179" y="355699"/>
                  </a:cubicBezTo>
                  <a:cubicBezTo>
                    <a:pt x="372226" y="371053"/>
                    <a:pt x="372226" y="386446"/>
                    <a:pt x="373179" y="401800"/>
                  </a:cubicBezTo>
                  <a:cubicBezTo>
                    <a:pt x="377560" y="435995"/>
                    <a:pt x="364226" y="445615"/>
                    <a:pt x="329935" y="446377"/>
                  </a:cubicBezTo>
                  <a:cubicBezTo>
                    <a:pt x="292598" y="447139"/>
                    <a:pt x="283073" y="434566"/>
                    <a:pt x="285073" y="399705"/>
                  </a:cubicBezTo>
                  <a:cubicBezTo>
                    <a:pt x="287836" y="352746"/>
                    <a:pt x="285740" y="305502"/>
                    <a:pt x="285740" y="255877"/>
                  </a:cubicBezTo>
                  <a:lnTo>
                    <a:pt x="84762" y="255877"/>
                  </a:lnTo>
                  <a:cubicBezTo>
                    <a:pt x="84762" y="307407"/>
                    <a:pt x="82095" y="358080"/>
                    <a:pt x="85620" y="408277"/>
                  </a:cubicBezTo>
                  <a:cubicBezTo>
                    <a:pt x="88476" y="448187"/>
                    <a:pt x="65712" y="444472"/>
                    <a:pt x="39518" y="445615"/>
                  </a:cubicBezTo>
                  <a:cubicBezTo>
                    <a:pt x="10943" y="446853"/>
                    <a:pt x="-2868" y="441519"/>
                    <a:pt x="-2296" y="407515"/>
                  </a:cubicBezTo>
                  <a:cubicBezTo>
                    <a:pt x="-200" y="283433"/>
                    <a:pt x="-200" y="159294"/>
                    <a:pt x="-2296" y="35088"/>
                  </a:cubicBezTo>
                  <a:cubicBezTo>
                    <a:pt x="-2963" y="-2155"/>
                    <a:pt x="16754" y="-250"/>
                    <a:pt x="41709" y="-155"/>
                  </a:cubicBezTo>
                  <a:cubicBezTo>
                    <a:pt x="66665" y="-59"/>
                    <a:pt x="88287" y="-2727"/>
                    <a:pt x="85525" y="34897"/>
                  </a:cubicBezTo>
                  <a:cubicBezTo>
                    <a:pt x="81713" y="77760"/>
                    <a:pt x="84190" y="121384"/>
                    <a:pt x="84190" y="166818"/>
                  </a:cubicBezTo>
                  <a:close/>
                </a:path>
              </a:pathLst>
            </a:custGeom>
            <a:grpFill/>
            <a:ln w="9525"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506C5062-A6B3-409A-B52C-210FE62F162A}"/>
                </a:ext>
              </a:extLst>
            </p:cNvPr>
            <p:cNvSpPr/>
            <p:nvPr/>
          </p:nvSpPr>
          <p:spPr>
            <a:xfrm>
              <a:off x="6340877" y="4561103"/>
              <a:ext cx="373884" cy="446393"/>
            </a:xfrm>
            <a:custGeom>
              <a:avLst/>
              <a:gdLst>
                <a:gd name="connsiteX0" fmla="*/ 285542 w 373884"/>
                <a:gd name="connsiteY0" fmla="*/ 255554 h 446393"/>
                <a:gd name="connsiteX1" fmla="*/ 85517 w 373884"/>
                <a:gd name="connsiteY1" fmla="*/ 255554 h 446393"/>
                <a:gd name="connsiteX2" fmla="*/ 86280 w 373884"/>
                <a:gd name="connsiteY2" fmla="*/ 411002 h 446393"/>
                <a:gd name="connsiteX3" fmla="*/ 44750 w 373884"/>
                <a:gd name="connsiteY3" fmla="*/ 445673 h 446393"/>
                <a:gd name="connsiteX4" fmla="*/ -2303 w 373884"/>
                <a:gd name="connsiteY4" fmla="*/ 413097 h 446393"/>
                <a:gd name="connsiteX5" fmla="*/ -2303 w 373884"/>
                <a:gd name="connsiteY5" fmla="*/ 33431 h 446393"/>
                <a:gd name="connsiteX6" fmla="*/ 47703 w 373884"/>
                <a:gd name="connsiteY6" fmla="*/ 760 h 446393"/>
                <a:gd name="connsiteX7" fmla="*/ 85803 w 373884"/>
                <a:gd name="connsiteY7" fmla="*/ 34098 h 446393"/>
                <a:gd name="connsiteX8" fmla="*/ 85136 w 373884"/>
                <a:gd name="connsiteY8" fmla="*/ 167448 h 446393"/>
                <a:gd name="connsiteX9" fmla="*/ 285161 w 373884"/>
                <a:gd name="connsiteY9" fmla="*/ 167448 h 446393"/>
                <a:gd name="connsiteX10" fmla="*/ 284398 w 373884"/>
                <a:gd name="connsiteY10" fmla="*/ 43147 h 446393"/>
                <a:gd name="connsiteX11" fmla="*/ 327928 w 373884"/>
                <a:gd name="connsiteY11" fmla="*/ 665 h 446393"/>
                <a:gd name="connsiteX12" fmla="*/ 367649 w 373884"/>
                <a:gd name="connsiteY12" fmla="*/ 665 h 446393"/>
                <a:gd name="connsiteX13" fmla="*/ 370600 w 373884"/>
                <a:gd name="connsiteY13" fmla="*/ 31907 h 446393"/>
                <a:gd name="connsiteX14" fmla="*/ 371553 w 373884"/>
                <a:gd name="connsiteY14" fmla="*/ 411574 h 446393"/>
                <a:gd name="connsiteX15" fmla="*/ 326310 w 373884"/>
                <a:gd name="connsiteY15" fmla="*/ 445483 h 446393"/>
                <a:gd name="connsiteX16" fmla="*/ 284305 w 373884"/>
                <a:gd name="connsiteY16" fmla="*/ 411764 h 446393"/>
                <a:gd name="connsiteX17" fmla="*/ 285542 w 373884"/>
                <a:gd name="connsiteY17" fmla="*/ 255554 h 4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884" h="446393">
                  <a:moveTo>
                    <a:pt x="285542" y="255554"/>
                  </a:moveTo>
                  <a:lnTo>
                    <a:pt x="85517" y="255554"/>
                  </a:lnTo>
                  <a:cubicBezTo>
                    <a:pt x="85517" y="307942"/>
                    <a:pt x="83422" y="359567"/>
                    <a:pt x="86280" y="411002"/>
                  </a:cubicBezTo>
                  <a:cubicBezTo>
                    <a:pt x="88280" y="445863"/>
                    <a:pt x="69707" y="446911"/>
                    <a:pt x="44750" y="445673"/>
                  </a:cubicBezTo>
                  <a:cubicBezTo>
                    <a:pt x="22082" y="444530"/>
                    <a:pt x="-2875" y="452817"/>
                    <a:pt x="-2303" y="413097"/>
                  </a:cubicBezTo>
                  <a:cubicBezTo>
                    <a:pt x="-494" y="286606"/>
                    <a:pt x="-494" y="160047"/>
                    <a:pt x="-2303" y="33431"/>
                  </a:cubicBezTo>
                  <a:cubicBezTo>
                    <a:pt x="-2875" y="-9622"/>
                    <a:pt x="25128" y="2760"/>
                    <a:pt x="47703" y="760"/>
                  </a:cubicBezTo>
                  <a:cubicBezTo>
                    <a:pt x="72467" y="-1526"/>
                    <a:pt x="88089" y="2570"/>
                    <a:pt x="85803" y="34098"/>
                  </a:cubicBezTo>
                  <a:cubicBezTo>
                    <a:pt x="83231" y="77532"/>
                    <a:pt x="85136" y="121251"/>
                    <a:pt x="85136" y="167448"/>
                  </a:cubicBezTo>
                  <a:lnTo>
                    <a:pt x="285161" y="167448"/>
                  </a:lnTo>
                  <a:cubicBezTo>
                    <a:pt x="285161" y="125157"/>
                    <a:pt x="287352" y="84009"/>
                    <a:pt x="284398" y="43147"/>
                  </a:cubicBezTo>
                  <a:cubicBezTo>
                    <a:pt x="281924" y="8476"/>
                    <a:pt x="293923" y="-4478"/>
                    <a:pt x="327928" y="665"/>
                  </a:cubicBezTo>
                  <a:cubicBezTo>
                    <a:pt x="341169" y="1532"/>
                    <a:pt x="354408" y="1532"/>
                    <a:pt x="367649" y="665"/>
                  </a:cubicBezTo>
                  <a:cubicBezTo>
                    <a:pt x="368886" y="13714"/>
                    <a:pt x="370600" y="22763"/>
                    <a:pt x="370600" y="31907"/>
                  </a:cubicBezTo>
                  <a:cubicBezTo>
                    <a:pt x="370600" y="158494"/>
                    <a:pt x="369172" y="284986"/>
                    <a:pt x="371553" y="411574"/>
                  </a:cubicBezTo>
                  <a:cubicBezTo>
                    <a:pt x="372316" y="450817"/>
                    <a:pt x="349836" y="444911"/>
                    <a:pt x="326310" y="445483"/>
                  </a:cubicBezTo>
                  <a:cubicBezTo>
                    <a:pt x="302783" y="446054"/>
                    <a:pt x="282112" y="447578"/>
                    <a:pt x="284305" y="411764"/>
                  </a:cubicBezTo>
                  <a:cubicBezTo>
                    <a:pt x="288210" y="361377"/>
                    <a:pt x="285542" y="310513"/>
                    <a:pt x="285542" y="255554"/>
                  </a:cubicBezTo>
                  <a:close/>
                </a:path>
              </a:pathLst>
            </a:custGeom>
            <a:grpFill/>
            <a:ln w="9525"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453F729D-D14C-434F-B660-0C86226DAF8F}"/>
                </a:ext>
              </a:extLst>
            </p:cNvPr>
            <p:cNvSpPr/>
            <p:nvPr/>
          </p:nvSpPr>
          <p:spPr>
            <a:xfrm>
              <a:off x="6820160" y="4562634"/>
              <a:ext cx="325548" cy="444984"/>
            </a:xfrm>
            <a:custGeom>
              <a:avLst/>
              <a:gdLst>
                <a:gd name="connsiteX0" fmla="*/ 258793 w 325548"/>
                <a:gd name="connsiteY0" fmla="*/ 171917 h 444984"/>
                <a:gd name="connsiteX1" fmla="*/ 196022 w 325548"/>
                <a:gd name="connsiteY1" fmla="*/ 252785 h 444984"/>
                <a:gd name="connsiteX2" fmla="*/ 85247 w 325548"/>
                <a:gd name="connsiteY2" fmla="*/ 252785 h 444984"/>
                <a:gd name="connsiteX3" fmla="*/ 85247 w 325548"/>
                <a:gd name="connsiteY3" fmla="*/ 361941 h 444984"/>
                <a:gd name="connsiteX4" fmla="*/ 274129 w 325548"/>
                <a:gd name="connsiteY4" fmla="*/ 361941 h 444984"/>
                <a:gd name="connsiteX5" fmla="*/ 323182 w 325548"/>
                <a:gd name="connsiteY5" fmla="*/ 406880 h 444984"/>
                <a:gd name="connsiteX6" fmla="*/ 315752 w 325548"/>
                <a:gd name="connsiteY6" fmla="*/ 434426 h 444984"/>
                <a:gd name="connsiteX7" fmla="*/ 294988 w 325548"/>
                <a:gd name="connsiteY7" fmla="*/ 443951 h 444984"/>
                <a:gd name="connsiteX8" fmla="*/ 21716 w 325548"/>
                <a:gd name="connsiteY8" fmla="*/ 443951 h 444984"/>
                <a:gd name="connsiteX9" fmla="*/ -1240 w 325548"/>
                <a:gd name="connsiteY9" fmla="*/ 426330 h 444984"/>
                <a:gd name="connsiteX10" fmla="*/ -2287 w 325548"/>
                <a:gd name="connsiteY10" fmla="*/ 181 h 444984"/>
                <a:gd name="connsiteX11" fmla="*/ 81722 w 325548"/>
                <a:gd name="connsiteY11" fmla="*/ 181 h 444984"/>
                <a:gd name="connsiteX12" fmla="*/ 284033 w 325548"/>
                <a:gd name="connsiteY12" fmla="*/ -390 h 444984"/>
                <a:gd name="connsiteX13" fmla="*/ 311943 w 325548"/>
                <a:gd name="connsiteY13" fmla="*/ 39329 h 444984"/>
                <a:gd name="connsiteX14" fmla="*/ 283368 w 325548"/>
                <a:gd name="connsiteY14" fmla="*/ 82763 h 444984"/>
                <a:gd name="connsiteX15" fmla="*/ 85724 w 325548"/>
                <a:gd name="connsiteY15" fmla="*/ 82763 h 444984"/>
                <a:gd name="connsiteX16" fmla="*/ 85724 w 325548"/>
                <a:gd name="connsiteY16" fmla="*/ 173156 h 4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548" h="444984">
                  <a:moveTo>
                    <a:pt x="258793" y="171917"/>
                  </a:moveTo>
                  <a:cubicBezTo>
                    <a:pt x="266890" y="252785"/>
                    <a:pt x="266890" y="252785"/>
                    <a:pt x="196022" y="252785"/>
                  </a:cubicBezTo>
                  <a:lnTo>
                    <a:pt x="85247" y="252785"/>
                  </a:lnTo>
                  <a:lnTo>
                    <a:pt x="85247" y="361941"/>
                  </a:lnTo>
                  <a:lnTo>
                    <a:pt x="274129" y="361941"/>
                  </a:lnTo>
                  <a:cubicBezTo>
                    <a:pt x="300132" y="360798"/>
                    <a:pt x="322038" y="380924"/>
                    <a:pt x="323182" y="406880"/>
                  </a:cubicBezTo>
                  <a:cubicBezTo>
                    <a:pt x="323658" y="416615"/>
                    <a:pt x="320991" y="426234"/>
                    <a:pt x="315752" y="434426"/>
                  </a:cubicBezTo>
                  <a:cubicBezTo>
                    <a:pt x="310513" y="440446"/>
                    <a:pt x="302988" y="443923"/>
                    <a:pt x="294988" y="443951"/>
                  </a:cubicBezTo>
                  <a:cubicBezTo>
                    <a:pt x="203929" y="444618"/>
                    <a:pt x="112774" y="444904"/>
                    <a:pt x="21716" y="443951"/>
                  </a:cubicBezTo>
                  <a:cubicBezTo>
                    <a:pt x="13619" y="443951"/>
                    <a:pt x="-1145" y="432521"/>
                    <a:pt x="-1240" y="426330"/>
                  </a:cubicBezTo>
                  <a:cubicBezTo>
                    <a:pt x="-2573" y="285931"/>
                    <a:pt x="-2287" y="145533"/>
                    <a:pt x="-2287" y="181"/>
                  </a:cubicBezTo>
                  <a:lnTo>
                    <a:pt x="81722" y="181"/>
                  </a:lnTo>
                  <a:cubicBezTo>
                    <a:pt x="149160" y="181"/>
                    <a:pt x="216598" y="1515"/>
                    <a:pt x="284033" y="-390"/>
                  </a:cubicBezTo>
                  <a:cubicBezTo>
                    <a:pt x="317561" y="-1342"/>
                    <a:pt x="312608" y="19803"/>
                    <a:pt x="311943" y="39329"/>
                  </a:cubicBezTo>
                  <a:cubicBezTo>
                    <a:pt x="311276" y="58856"/>
                    <a:pt x="319847" y="83620"/>
                    <a:pt x="283368" y="82763"/>
                  </a:cubicBezTo>
                  <a:cubicBezTo>
                    <a:pt x="218407" y="81239"/>
                    <a:pt x="153350" y="82763"/>
                    <a:pt x="85724" y="82763"/>
                  </a:cubicBezTo>
                  <a:lnTo>
                    <a:pt x="85724" y="173156"/>
                  </a:lnTo>
                  <a:close/>
                </a:path>
              </a:pathLst>
            </a:custGeom>
            <a:grpFill/>
            <a:ln w="9525"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1E1823A3-764B-4522-99DF-11F4E078CD79}"/>
                </a:ext>
              </a:extLst>
            </p:cNvPr>
            <p:cNvSpPr/>
            <p:nvPr/>
          </p:nvSpPr>
          <p:spPr>
            <a:xfrm>
              <a:off x="5214746" y="5161680"/>
              <a:ext cx="323148" cy="444284"/>
            </a:xfrm>
            <a:custGeom>
              <a:avLst/>
              <a:gdLst>
                <a:gd name="connsiteX0" fmla="*/ 261720 w 323148"/>
                <a:gd name="connsiteY0" fmla="*/ 171898 h 444284"/>
                <a:gd name="connsiteX1" fmla="*/ 261720 w 323148"/>
                <a:gd name="connsiteY1" fmla="*/ 251908 h 444284"/>
                <a:gd name="connsiteX2" fmla="*/ 85126 w 323148"/>
                <a:gd name="connsiteY2" fmla="*/ 251908 h 444284"/>
                <a:gd name="connsiteX3" fmla="*/ 86366 w 323148"/>
                <a:gd name="connsiteY3" fmla="*/ 346111 h 444284"/>
                <a:gd name="connsiteX4" fmla="*/ 113606 w 323148"/>
                <a:gd name="connsiteY4" fmla="*/ 362589 h 444284"/>
                <a:gd name="connsiteX5" fmla="*/ 287342 w 323148"/>
                <a:gd name="connsiteY5" fmla="*/ 362589 h 444284"/>
                <a:gd name="connsiteX6" fmla="*/ 320775 w 323148"/>
                <a:gd name="connsiteY6" fmla="*/ 405071 h 444284"/>
                <a:gd name="connsiteX7" fmla="*/ 287437 w 323148"/>
                <a:gd name="connsiteY7" fmla="*/ 443837 h 444284"/>
                <a:gd name="connsiteX8" fmla="*/ 1687 w 323148"/>
                <a:gd name="connsiteY8" fmla="*/ 443075 h 444284"/>
                <a:gd name="connsiteX9" fmla="*/ -1552 w 323148"/>
                <a:gd name="connsiteY9" fmla="*/ 413262 h 444284"/>
                <a:gd name="connsiteX10" fmla="*/ -2313 w 323148"/>
                <a:gd name="connsiteY10" fmla="*/ 34072 h 444284"/>
                <a:gd name="connsiteX11" fmla="*/ 31785 w 323148"/>
                <a:gd name="connsiteY11" fmla="*/ -409 h 444284"/>
                <a:gd name="connsiteX12" fmla="*/ 269910 w 323148"/>
                <a:gd name="connsiteY12" fmla="*/ 163 h 444284"/>
                <a:gd name="connsiteX13" fmla="*/ 315061 w 323148"/>
                <a:gd name="connsiteY13" fmla="*/ 47788 h 444284"/>
                <a:gd name="connsiteX14" fmla="*/ 312298 w 323148"/>
                <a:gd name="connsiteY14" fmla="*/ 79696 h 444284"/>
                <a:gd name="connsiteX15" fmla="*/ 87698 w 323148"/>
                <a:gd name="connsiteY15" fmla="*/ 79696 h 444284"/>
                <a:gd name="connsiteX16" fmla="*/ 87698 w 323148"/>
                <a:gd name="connsiteY16" fmla="*/ 171708 h 44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148" h="444284">
                  <a:moveTo>
                    <a:pt x="261720" y="171898"/>
                  </a:moveTo>
                  <a:lnTo>
                    <a:pt x="261720" y="251908"/>
                  </a:lnTo>
                  <a:lnTo>
                    <a:pt x="85126" y="251908"/>
                  </a:lnTo>
                  <a:cubicBezTo>
                    <a:pt x="85126" y="285722"/>
                    <a:pt x="83412" y="316107"/>
                    <a:pt x="86366" y="346111"/>
                  </a:cubicBezTo>
                  <a:cubicBezTo>
                    <a:pt x="87031" y="352683"/>
                    <a:pt x="103890" y="362398"/>
                    <a:pt x="113606" y="362589"/>
                  </a:cubicBezTo>
                  <a:cubicBezTo>
                    <a:pt x="171423" y="364208"/>
                    <a:pt x="229524" y="365351"/>
                    <a:pt x="287342" y="362589"/>
                  </a:cubicBezTo>
                  <a:cubicBezTo>
                    <a:pt x="323061" y="360970"/>
                    <a:pt x="320298" y="381639"/>
                    <a:pt x="320775" y="405071"/>
                  </a:cubicBezTo>
                  <a:cubicBezTo>
                    <a:pt x="321251" y="428502"/>
                    <a:pt x="319728" y="444599"/>
                    <a:pt x="287437" y="443837"/>
                  </a:cubicBezTo>
                  <a:cubicBezTo>
                    <a:pt x="193141" y="441646"/>
                    <a:pt x="98651" y="443075"/>
                    <a:pt x="1687" y="443075"/>
                  </a:cubicBezTo>
                  <a:cubicBezTo>
                    <a:pt x="69" y="433198"/>
                    <a:pt x="-980" y="423254"/>
                    <a:pt x="-1552" y="413262"/>
                  </a:cubicBezTo>
                  <a:cubicBezTo>
                    <a:pt x="-1552" y="286865"/>
                    <a:pt x="-980" y="160469"/>
                    <a:pt x="-2313" y="34072"/>
                  </a:cubicBezTo>
                  <a:cubicBezTo>
                    <a:pt x="-2313" y="7592"/>
                    <a:pt x="5308" y="-790"/>
                    <a:pt x="31785" y="-409"/>
                  </a:cubicBezTo>
                  <a:cubicBezTo>
                    <a:pt x="110939" y="1020"/>
                    <a:pt x="190187" y="67"/>
                    <a:pt x="269910" y="163"/>
                  </a:cubicBezTo>
                  <a:cubicBezTo>
                    <a:pt x="316012" y="163"/>
                    <a:pt x="316108" y="163"/>
                    <a:pt x="315061" y="47788"/>
                  </a:cubicBezTo>
                  <a:cubicBezTo>
                    <a:pt x="315061" y="57313"/>
                    <a:pt x="313536" y="66266"/>
                    <a:pt x="312298" y="79696"/>
                  </a:cubicBezTo>
                  <a:lnTo>
                    <a:pt x="87698" y="79696"/>
                  </a:lnTo>
                  <a:lnTo>
                    <a:pt x="87698" y="171708"/>
                  </a:lnTo>
                  <a:close/>
                </a:path>
              </a:pathLst>
            </a:custGeom>
            <a:grpFill/>
            <a:ln w="9525"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C9384162-DBA3-4019-B7C3-80400D7258B9}"/>
                </a:ext>
              </a:extLst>
            </p:cNvPr>
            <p:cNvSpPr/>
            <p:nvPr/>
          </p:nvSpPr>
          <p:spPr>
            <a:xfrm>
              <a:off x="6067816" y="5161101"/>
              <a:ext cx="367950" cy="451040"/>
            </a:xfrm>
            <a:custGeom>
              <a:avLst/>
              <a:gdLst>
                <a:gd name="connsiteX0" fmla="*/ 276379 w 367950"/>
                <a:gd name="connsiteY0" fmla="*/ 152475 h 451040"/>
                <a:gd name="connsiteX1" fmla="*/ 276379 w 367950"/>
                <a:gd name="connsiteY1" fmla="*/ 28650 h 451040"/>
                <a:gd name="connsiteX2" fmla="*/ 303715 w 367950"/>
                <a:gd name="connsiteY2" fmla="*/ 838 h 451040"/>
                <a:gd name="connsiteX3" fmla="*/ 365341 w 367950"/>
                <a:gd name="connsiteY3" fmla="*/ 57988 h 451040"/>
                <a:gd name="connsiteX4" fmla="*/ 365341 w 367950"/>
                <a:gd name="connsiteY4" fmla="*/ 260108 h 451040"/>
                <a:gd name="connsiteX5" fmla="*/ 179699 w 367950"/>
                <a:gd name="connsiteY5" fmla="*/ 450608 h 451040"/>
                <a:gd name="connsiteX6" fmla="*/ -1276 w 367950"/>
                <a:gd name="connsiteY6" fmla="*/ 258774 h 451040"/>
                <a:gd name="connsiteX7" fmla="*/ -2227 w 367950"/>
                <a:gd name="connsiteY7" fmla="*/ 38842 h 451040"/>
                <a:gd name="connsiteX8" fmla="*/ 43110 w 367950"/>
                <a:gd name="connsiteY8" fmla="*/ -20 h 451040"/>
                <a:gd name="connsiteX9" fmla="*/ 87307 w 367950"/>
                <a:gd name="connsiteY9" fmla="*/ 40271 h 451040"/>
                <a:gd name="connsiteX10" fmla="*/ 86735 w 367950"/>
                <a:gd name="connsiteY10" fmla="*/ 263727 h 451040"/>
                <a:gd name="connsiteX11" fmla="*/ 143029 w 367950"/>
                <a:gd name="connsiteY11" fmla="*/ 362311 h 451040"/>
                <a:gd name="connsiteX12" fmla="*/ 275426 w 367950"/>
                <a:gd name="connsiteY12" fmla="*/ 280015 h 451040"/>
                <a:gd name="connsiteX13" fmla="*/ 275902 w 367950"/>
                <a:gd name="connsiteY13" fmla="*/ 152380 h 45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950" h="451040">
                  <a:moveTo>
                    <a:pt x="276379" y="152475"/>
                  </a:moveTo>
                  <a:cubicBezTo>
                    <a:pt x="276379" y="111042"/>
                    <a:pt x="276854" y="69703"/>
                    <a:pt x="276379" y="28650"/>
                  </a:cubicBezTo>
                  <a:cubicBezTo>
                    <a:pt x="276379" y="9029"/>
                    <a:pt x="284379" y="2076"/>
                    <a:pt x="303715" y="838"/>
                  </a:cubicBezTo>
                  <a:cubicBezTo>
                    <a:pt x="363341" y="-2973"/>
                    <a:pt x="365341" y="-1734"/>
                    <a:pt x="365341" y="57988"/>
                  </a:cubicBezTo>
                  <a:cubicBezTo>
                    <a:pt x="365341" y="125329"/>
                    <a:pt x="366009" y="192766"/>
                    <a:pt x="365341" y="260108"/>
                  </a:cubicBezTo>
                  <a:cubicBezTo>
                    <a:pt x="363913" y="371836"/>
                    <a:pt x="285618" y="451751"/>
                    <a:pt x="179699" y="450608"/>
                  </a:cubicBezTo>
                  <a:cubicBezTo>
                    <a:pt x="76259" y="449751"/>
                    <a:pt x="-513" y="368502"/>
                    <a:pt x="-1276" y="258774"/>
                  </a:cubicBezTo>
                  <a:cubicBezTo>
                    <a:pt x="-1276" y="185432"/>
                    <a:pt x="819" y="112089"/>
                    <a:pt x="-2227" y="38842"/>
                  </a:cubicBezTo>
                  <a:cubicBezTo>
                    <a:pt x="-3753" y="742"/>
                    <a:pt x="15297" y="742"/>
                    <a:pt x="43110" y="-20"/>
                  </a:cubicBezTo>
                  <a:cubicBezTo>
                    <a:pt x="73210" y="-877"/>
                    <a:pt x="88449" y="4933"/>
                    <a:pt x="87307" y="40271"/>
                  </a:cubicBezTo>
                  <a:cubicBezTo>
                    <a:pt x="84830" y="114661"/>
                    <a:pt x="86449" y="189242"/>
                    <a:pt x="86735" y="263727"/>
                  </a:cubicBezTo>
                  <a:cubicBezTo>
                    <a:pt x="86735" y="307066"/>
                    <a:pt x="101785" y="342880"/>
                    <a:pt x="143029" y="362311"/>
                  </a:cubicBezTo>
                  <a:cubicBezTo>
                    <a:pt x="203511" y="390886"/>
                    <a:pt x="271331" y="349262"/>
                    <a:pt x="275426" y="280015"/>
                  </a:cubicBezTo>
                  <a:cubicBezTo>
                    <a:pt x="277998" y="237629"/>
                    <a:pt x="275902" y="194957"/>
                    <a:pt x="275902" y="152380"/>
                  </a:cubicBezTo>
                  <a:close/>
                </a:path>
              </a:pathLst>
            </a:custGeom>
            <a:grpFill/>
            <a:ln w="9525" cap="flat">
              <a:noFill/>
              <a:prstDash val="solid"/>
              <a:miter/>
            </a:ln>
          </p:spPr>
          <p:txBody>
            <a:bodyPr rtlCol="0" anchor="ctr"/>
            <a:lstStyle/>
            <a:p>
              <a:endParaRPr lang="fr-FR"/>
            </a:p>
          </p:txBody>
        </p:sp>
        <p:sp>
          <p:nvSpPr>
            <p:cNvPr id="86" name="Forme libre : forme 85">
              <a:extLst>
                <a:ext uri="{FF2B5EF4-FFF2-40B4-BE49-F238E27FC236}">
                  <a16:creationId xmlns:a16="http://schemas.microsoft.com/office/drawing/2014/main" id="{B43FB292-7A1D-4165-8498-0A38A1AE0879}"/>
                </a:ext>
              </a:extLst>
            </p:cNvPr>
            <p:cNvSpPr/>
            <p:nvPr/>
          </p:nvSpPr>
          <p:spPr>
            <a:xfrm>
              <a:off x="6934390" y="5162351"/>
              <a:ext cx="419572" cy="444015"/>
            </a:xfrm>
            <a:custGeom>
              <a:avLst/>
              <a:gdLst>
                <a:gd name="connsiteX0" fmla="*/ -2313 w 419572"/>
                <a:gd name="connsiteY0" fmla="*/ 439166 h 444015"/>
                <a:gd name="connsiteX1" fmla="*/ 89698 w 419572"/>
                <a:gd name="connsiteY1" fmla="*/ 210566 h 444015"/>
                <a:gd name="connsiteX2" fmla="*/ 164280 w 419572"/>
                <a:gd name="connsiteY2" fmla="*/ 23400 h 444015"/>
                <a:gd name="connsiteX3" fmla="*/ 205807 w 419572"/>
                <a:gd name="connsiteY3" fmla="*/ -127 h 444015"/>
                <a:gd name="connsiteX4" fmla="*/ 253432 w 419572"/>
                <a:gd name="connsiteY4" fmla="*/ 18923 h 444015"/>
                <a:gd name="connsiteX5" fmla="*/ 416120 w 419572"/>
                <a:gd name="connsiteY5" fmla="*/ 426021 h 444015"/>
                <a:gd name="connsiteX6" fmla="*/ 417166 w 419572"/>
                <a:gd name="connsiteY6" fmla="*/ 442309 h 444015"/>
                <a:gd name="connsiteX7" fmla="*/ 348587 w 419572"/>
                <a:gd name="connsiteY7" fmla="*/ 440880 h 444015"/>
                <a:gd name="connsiteX8" fmla="*/ 322298 w 419572"/>
                <a:gd name="connsiteY8" fmla="*/ 409352 h 444015"/>
                <a:gd name="connsiteX9" fmla="*/ 248384 w 419572"/>
                <a:gd name="connsiteY9" fmla="*/ 360013 h 444015"/>
                <a:gd name="connsiteX10" fmla="*/ 142276 w 419572"/>
                <a:gd name="connsiteY10" fmla="*/ 361823 h 444015"/>
                <a:gd name="connsiteX11" fmla="*/ 109320 w 419572"/>
                <a:gd name="connsiteY11" fmla="*/ 383921 h 444015"/>
                <a:gd name="connsiteX12" fmla="*/ -2313 w 419572"/>
                <a:gd name="connsiteY12" fmla="*/ 439166 h 444015"/>
                <a:gd name="connsiteX13" fmla="*/ 146562 w 419572"/>
                <a:gd name="connsiteY13" fmla="*/ 280956 h 444015"/>
                <a:gd name="connsiteX14" fmla="*/ 272006 w 419572"/>
                <a:gd name="connsiteY14" fmla="*/ 280956 h 444015"/>
                <a:gd name="connsiteX15" fmla="*/ 209809 w 419572"/>
                <a:gd name="connsiteY15" fmla="*/ 113601 h 444015"/>
                <a:gd name="connsiteX16" fmla="*/ 146562 w 419572"/>
                <a:gd name="connsiteY16" fmla="*/ 280956 h 4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572" h="444015">
                  <a:moveTo>
                    <a:pt x="-2313" y="439166"/>
                  </a:moveTo>
                  <a:cubicBezTo>
                    <a:pt x="29213" y="360680"/>
                    <a:pt x="59409" y="285527"/>
                    <a:pt x="89698" y="210566"/>
                  </a:cubicBezTo>
                  <a:cubicBezTo>
                    <a:pt x="114655" y="148272"/>
                    <a:pt x="140467" y="86169"/>
                    <a:pt x="164280" y="23400"/>
                  </a:cubicBezTo>
                  <a:cubicBezTo>
                    <a:pt x="172374" y="2254"/>
                    <a:pt x="186662" y="-1651"/>
                    <a:pt x="205807" y="-127"/>
                  </a:cubicBezTo>
                  <a:cubicBezTo>
                    <a:pt x="224953" y="1397"/>
                    <a:pt x="243907" y="-5842"/>
                    <a:pt x="253432" y="18923"/>
                  </a:cubicBezTo>
                  <a:cubicBezTo>
                    <a:pt x="307155" y="154845"/>
                    <a:pt x="361923" y="290290"/>
                    <a:pt x="416120" y="426021"/>
                  </a:cubicBezTo>
                  <a:cubicBezTo>
                    <a:pt x="417073" y="431394"/>
                    <a:pt x="417453" y="436861"/>
                    <a:pt x="417166" y="442309"/>
                  </a:cubicBezTo>
                  <a:cubicBezTo>
                    <a:pt x="393831" y="442309"/>
                    <a:pt x="370209" y="445833"/>
                    <a:pt x="348587" y="440880"/>
                  </a:cubicBezTo>
                  <a:cubicBezTo>
                    <a:pt x="337634" y="438404"/>
                    <a:pt x="325156" y="421830"/>
                    <a:pt x="322298" y="409352"/>
                  </a:cubicBezTo>
                  <a:cubicBezTo>
                    <a:pt x="312773" y="368014"/>
                    <a:pt x="288865" y="355822"/>
                    <a:pt x="248384" y="360013"/>
                  </a:cubicBezTo>
                  <a:cubicBezTo>
                    <a:pt x="213332" y="363633"/>
                    <a:pt x="177423" y="358965"/>
                    <a:pt x="142276" y="361823"/>
                  </a:cubicBezTo>
                  <a:cubicBezTo>
                    <a:pt x="128561" y="363919"/>
                    <a:pt x="116464" y="372015"/>
                    <a:pt x="109320" y="383921"/>
                  </a:cubicBezTo>
                  <a:cubicBezTo>
                    <a:pt x="78841" y="448215"/>
                    <a:pt x="79696" y="448595"/>
                    <a:pt x="-2313" y="439166"/>
                  </a:cubicBezTo>
                  <a:close/>
                  <a:moveTo>
                    <a:pt x="146562" y="280956"/>
                  </a:moveTo>
                  <a:lnTo>
                    <a:pt x="272006" y="280956"/>
                  </a:lnTo>
                  <a:cubicBezTo>
                    <a:pt x="251337" y="225425"/>
                    <a:pt x="232382" y="174466"/>
                    <a:pt x="209809" y="113601"/>
                  </a:cubicBezTo>
                  <a:cubicBezTo>
                    <a:pt x="186376" y="175514"/>
                    <a:pt x="167042" y="226663"/>
                    <a:pt x="146562" y="280956"/>
                  </a:cubicBezTo>
                  <a:close/>
                </a:path>
              </a:pathLst>
            </a:custGeom>
            <a:grpFill/>
            <a:ln w="9525"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5F5635A7-3AB2-4BF7-97F1-01CC658B33D8}"/>
                </a:ext>
              </a:extLst>
            </p:cNvPr>
            <p:cNvSpPr/>
            <p:nvPr/>
          </p:nvSpPr>
          <p:spPr>
            <a:xfrm>
              <a:off x="5870518" y="4555331"/>
              <a:ext cx="374488" cy="456359"/>
            </a:xfrm>
            <a:custGeom>
              <a:avLst/>
              <a:gdLst>
                <a:gd name="connsiteX0" fmla="*/ 366900 w 374488"/>
                <a:gd name="connsiteY0" fmla="*/ 51872 h 456359"/>
                <a:gd name="connsiteX1" fmla="*/ 354994 w 374488"/>
                <a:gd name="connsiteY1" fmla="*/ 72255 h 456359"/>
                <a:gd name="connsiteX2" fmla="*/ 280319 w 374488"/>
                <a:gd name="connsiteY2" fmla="*/ 94829 h 456359"/>
                <a:gd name="connsiteX3" fmla="*/ 115631 w 374488"/>
                <a:gd name="connsiteY3" fmla="*/ 132929 h 456359"/>
                <a:gd name="connsiteX4" fmla="*/ 102962 w 374488"/>
                <a:gd name="connsiteY4" fmla="*/ 305141 h 456359"/>
                <a:gd name="connsiteX5" fmla="*/ 258220 w 374488"/>
                <a:gd name="connsiteY5" fmla="*/ 372673 h 456359"/>
                <a:gd name="connsiteX6" fmla="*/ 295748 w 374488"/>
                <a:gd name="connsiteY6" fmla="*/ 324096 h 456359"/>
                <a:gd name="connsiteX7" fmla="*/ 295748 w 374488"/>
                <a:gd name="connsiteY7" fmla="*/ 309903 h 456359"/>
                <a:gd name="connsiteX8" fmla="*/ 371948 w 374488"/>
                <a:gd name="connsiteY8" fmla="*/ 258564 h 456359"/>
                <a:gd name="connsiteX9" fmla="*/ 371188 w 374488"/>
                <a:gd name="connsiteY9" fmla="*/ 394866 h 456359"/>
                <a:gd name="connsiteX10" fmla="*/ 354898 w 374488"/>
                <a:gd name="connsiteY10" fmla="*/ 419156 h 456359"/>
                <a:gd name="connsiteX11" fmla="*/ 54482 w 374488"/>
                <a:gd name="connsiteY11" fmla="*/ 378388 h 456359"/>
                <a:gd name="connsiteX12" fmla="*/ 54482 w 374488"/>
                <a:gd name="connsiteY12" fmla="*/ 76732 h 456359"/>
                <a:gd name="connsiteX13" fmla="*/ 350708 w 374488"/>
                <a:gd name="connsiteY13" fmla="*/ 37584 h 456359"/>
                <a:gd name="connsiteX14" fmla="*/ 366900 w 374488"/>
                <a:gd name="connsiteY14" fmla="*/ 51872 h 4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88" h="456359">
                  <a:moveTo>
                    <a:pt x="366900" y="51872"/>
                  </a:moveTo>
                  <a:cubicBezTo>
                    <a:pt x="361947" y="60253"/>
                    <a:pt x="358805" y="66444"/>
                    <a:pt x="354994" y="72255"/>
                  </a:cubicBezTo>
                  <a:cubicBezTo>
                    <a:pt x="326419" y="115022"/>
                    <a:pt x="326419" y="115022"/>
                    <a:pt x="280319" y="94829"/>
                  </a:cubicBezTo>
                  <a:cubicBezTo>
                    <a:pt x="222978" y="70835"/>
                    <a:pt x="156685" y="86171"/>
                    <a:pt x="115631" y="132929"/>
                  </a:cubicBezTo>
                  <a:cubicBezTo>
                    <a:pt x="74864" y="181668"/>
                    <a:pt x="69816" y="250963"/>
                    <a:pt x="102962" y="305141"/>
                  </a:cubicBezTo>
                  <a:cubicBezTo>
                    <a:pt x="134777" y="358700"/>
                    <a:pt x="197357" y="385894"/>
                    <a:pt x="258220" y="372673"/>
                  </a:cubicBezTo>
                  <a:cubicBezTo>
                    <a:pt x="284414" y="366387"/>
                    <a:pt x="301369" y="354480"/>
                    <a:pt x="295748" y="324096"/>
                  </a:cubicBezTo>
                  <a:cubicBezTo>
                    <a:pt x="295272" y="319371"/>
                    <a:pt x="295272" y="314628"/>
                    <a:pt x="295748" y="309903"/>
                  </a:cubicBezTo>
                  <a:cubicBezTo>
                    <a:pt x="295748" y="245610"/>
                    <a:pt x="301274" y="241705"/>
                    <a:pt x="371948" y="258564"/>
                  </a:cubicBezTo>
                  <a:cubicBezTo>
                    <a:pt x="371948" y="303331"/>
                    <a:pt x="372806" y="349146"/>
                    <a:pt x="371188" y="394866"/>
                  </a:cubicBezTo>
                  <a:cubicBezTo>
                    <a:pt x="369186" y="404810"/>
                    <a:pt x="363377" y="413545"/>
                    <a:pt x="354898" y="419156"/>
                  </a:cubicBezTo>
                  <a:cubicBezTo>
                    <a:pt x="264792" y="481449"/>
                    <a:pt x="127824" y="462494"/>
                    <a:pt x="54482" y="378388"/>
                  </a:cubicBezTo>
                  <a:cubicBezTo>
                    <a:pt x="-21244" y="292101"/>
                    <a:pt x="-21244" y="163018"/>
                    <a:pt x="54482" y="76732"/>
                  </a:cubicBezTo>
                  <a:cubicBezTo>
                    <a:pt x="129538" y="-8327"/>
                    <a:pt x="259269" y="-25567"/>
                    <a:pt x="350708" y="37584"/>
                  </a:cubicBezTo>
                  <a:cubicBezTo>
                    <a:pt x="355280" y="41394"/>
                    <a:pt x="359470" y="45489"/>
                    <a:pt x="366900" y="51872"/>
                  </a:cubicBezTo>
                  <a:close/>
                </a:path>
              </a:pathLst>
            </a:custGeom>
            <a:grp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341B6F19-185B-427C-A672-149E7DAD910D}"/>
                </a:ext>
              </a:extLst>
            </p:cNvPr>
            <p:cNvSpPr/>
            <p:nvPr/>
          </p:nvSpPr>
          <p:spPr>
            <a:xfrm>
              <a:off x="6518003" y="5155992"/>
              <a:ext cx="366571" cy="456080"/>
            </a:xfrm>
            <a:custGeom>
              <a:avLst/>
              <a:gdLst>
                <a:gd name="connsiteX0" fmla="*/ 363782 w 366571"/>
                <a:gd name="connsiteY0" fmla="*/ 50618 h 456080"/>
                <a:gd name="connsiteX1" fmla="*/ 327301 w 366571"/>
                <a:gd name="connsiteY1" fmla="*/ 113483 h 456080"/>
                <a:gd name="connsiteX2" fmla="*/ 104986 w 366571"/>
                <a:gd name="connsiteY2" fmla="*/ 154441 h 456080"/>
                <a:gd name="connsiteX3" fmla="*/ 127466 w 366571"/>
                <a:gd name="connsiteY3" fmla="*/ 331511 h 456080"/>
                <a:gd name="connsiteX4" fmla="*/ 326159 w 366571"/>
                <a:gd name="connsiteY4" fmla="*/ 341036 h 456080"/>
                <a:gd name="connsiteX5" fmla="*/ 364259 w 366571"/>
                <a:gd name="connsiteY5" fmla="*/ 403900 h 456080"/>
                <a:gd name="connsiteX6" fmla="*/ 61840 w 366571"/>
                <a:gd name="connsiteY6" fmla="*/ 385803 h 456080"/>
                <a:gd name="connsiteX7" fmla="*/ 67554 w 366571"/>
                <a:gd name="connsiteY7" fmla="*/ 62562 h 456080"/>
                <a:gd name="connsiteX8" fmla="*/ 68984 w 366571"/>
                <a:gd name="connsiteY8" fmla="*/ 61191 h 456080"/>
                <a:gd name="connsiteX9" fmla="*/ 363782 w 366571"/>
                <a:gd name="connsiteY9" fmla="*/ 50618 h 4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571" h="456080">
                  <a:moveTo>
                    <a:pt x="363782" y="50618"/>
                  </a:moveTo>
                  <a:cubicBezTo>
                    <a:pt x="352448" y="69668"/>
                    <a:pt x="340826" y="90242"/>
                    <a:pt x="327301" y="113483"/>
                  </a:cubicBezTo>
                  <a:cubicBezTo>
                    <a:pt x="241004" y="66906"/>
                    <a:pt x="161853" y="63096"/>
                    <a:pt x="104986" y="154441"/>
                  </a:cubicBezTo>
                  <a:cubicBezTo>
                    <a:pt x="70698" y="209495"/>
                    <a:pt x="82699" y="284838"/>
                    <a:pt x="127466" y="331511"/>
                  </a:cubicBezTo>
                  <a:cubicBezTo>
                    <a:pt x="176424" y="382564"/>
                    <a:pt x="235767" y="386184"/>
                    <a:pt x="326159" y="341036"/>
                  </a:cubicBezTo>
                  <a:cubicBezTo>
                    <a:pt x="339016" y="361895"/>
                    <a:pt x="352067" y="383136"/>
                    <a:pt x="364259" y="403900"/>
                  </a:cubicBezTo>
                  <a:cubicBezTo>
                    <a:pt x="286915" y="480100"/>
                    <a:pt x="144135" y="470575"/>
                    <a:pt x="61840" y="385803"/>
                  </a:cubicBezTo>
                  <a:cubicBezTo>
                    <a:pt x="-25887" y="294963"/>
                    <a:pt x="-23315" y="150249"/>
                    <a:pt x="67554" y="62562"/>
                  </a:cubicBezTo>
                  <a:cubicBezTo>
                    <a:pt x="68031" y="62105"/>
                    <a:pt x="68507" y="61648"/>
                    <a:pt x="68984" y="61191"/>
                  </a:cubicBezTo>
                  <a:cubicBezTo>
                    <a:pt x="152423" y="-15867"/>
                    <a:pt x="296917" y="-22057"/>
                    <a:pt x="363782" y="50618"/>
                  </a:cubicBezTo>
                  <a:close/>
                </a:path>
              </a:pathLst>
            </a:custGeom>
            <a:grp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9BEE5021-661B-4EF5-A40F-E0BE4F862F3D}"/>
                </a:ext>
              </a:extLst>
            </p:cNvPr>
            <p:cNvSpPr/>
            <p:nvPr/>
          </p:nvSpPr>
          <p:spPr>
            <a:xfrm>
              <a:off x="7361703" y="5161785"/>
              <a:ext cx="339856" cy="442152"/>
            </a:xfrm>
            <a:custGeom>
              <a:avLst/>
              <a:gdLst>
                <a:gd name="connsiteX0" fmla="*/ 209787 w 339856"/>
                <a:gd name="connsiteY0" fmla="*/ 441732 h 442152"/>
                <a:gd name="connsiteX1" fmla="*/ 124062 w 339856"/>
                <a:gd name="connsiteY1" fmla="*/ 441732 h 442152"/>
                <a:gd name="connsiteX2" fmla="*/ 124062 w 339856"/>
                <a:gd name="connsiteY2" fmla="*/ 79782 h 442152"/>
                <a:gd name="connsiteX3" fmla="*/ 24812 w 339856"/>
                <a:gd name="connsiteY3" fmla="*/ 79782 h 442152"/>
                <a:gd name="connsiteX4" fmla="*/ -1667 w 339856"/>
                <a:gd name="connsiteY4" fmla="*/ 41682 h 442152"/>
                <a:gd name="connsiteX5" fmla="*/ 24050 w 339856"/>
                <a:gd name="connsiteY5" fmla="*/ -418 h 442152"/>
                <a:gd name="connsiteX6" fmla="*/ 311609 w 339856"/>
                <a:gd name="connsiteY6" fmla="*/ -418 h 442152"/>
                <a:gd name="connsiteX7" fmla="*/ 336375 w 339856"/>
                <a:gd name="connsiteY7" fmla="*/ 45873 h 442152"/>
                <a:gd name="connsiteX8" fmla="*/ 309418 w 339856"/>
                <a:gd name="connsiteY8" fmla="*/ 79591 h 442152"/>
                <a:gd name="connsiteX9" fmla="*/ 209596 w 339856"/>
                <a:gd name="connsiteY9" fmla="*/ 79591 h 44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6" h="442152">
                  <a:moveTo>
                    <a:pt x="209787" y="441732"/>
                  </a:moveTo>
                  <a:lnTo>
                    <a:pt x="124062" y="441732"/>
                  </a:lnTo>
                  <a:lnTo>
                    <a:pt x="124062" y="79782"/>
                  </a:lnTo>
                  <a:cubicBezTo>
                    <a:pt x="87771" y="79782"/>
                    <a:pt x="56245" y="78734"/>
                    <a:pt x="24812" y="79782"/>
                  </a:cubicBezTo>
                  <a:cubicBezTo>
                    <a:pt x="-6621" y="80829"/>
                    <a:pt x="-2526" y="60732"/>
                    <a:pt x="-1667" y="41682"/>
                  </a:cubicBezTo>
                  <a:cubicBezTo>
                    <a:pt x="-809" y="22632"/>
                    <a:pt x="-10239" y="-705"/>
                    <a:pt x="24050" y="-418"/>
                  </a:cubicBezTo>
                  <a:cubicBezTo>
                    <a:pt x="119872" y="343"/>
                    <a:pt x="215789" y="-418"/>
                    <a:pt x="311609" y="-418"/>
                  </a:cubicBezTo>
                  <a:cubicBezTo>
                    <a:pt x="349709" y="-418"/>
                    <a:pt x="333803" y="28157"/>
                    <a:pt x="336375" y="45873"/>
                  </a:cubicBezTo>
                  <a:cubicBezTo>
                    <a:pt x="338947" y="63589"/>
                    <a:pt x="336375" y="80829"/>
                    <a:pt x="309418" y="79591"/>
                  </a:cubicBezTo>
                  <a:cubicBezTo>
                    <a:pt x="277702" y="78067"/>
                    <a:pt x="245792" y="79591"/>
                    <a:pt x="209596" y="79591"/>
                  </a:cubicBezTo>
                  <a:close/>
                </a:path>
              </a:pathLst>
            </a:custGeom>
            <a:grp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F1D33BAF-BCFD-4F68-A079-C28F31445309}"/>
                </a:ext>
              </a:extLst>
            </p:cNvPr>
            <p:cNvSpPr/>
            <p:nvPr/>
          </p:nvSpPr>
          <p:spPr>
            <a:xfrm>
              <a:off x="5691722" y="4560811"/>
              <a:ext cx="90106" cy="446797"/>
            </a:xfrm>
            <a:custGeom>
              <a:avLst/>
              <a:gdLst>
                <a:gd name="connsiteX0" fmla="*/ 86973 w 90106"/>
                <a:gd name="connsiteY0" fmla="*/ 227652 h 446797"/>
                <a:gd name="connsiteX1" fmla="*/ 86973 w 90106"/>
                <a:gd name="connsiteY1" fmla="*/ 415485 h 446797"/>
                <a:gd name="connsiteX2" fmla="*/ 55826 w 90106"/>
                <a:gd name="connsiteY2" fmla="*/ 446251 h 446797"/>
                <a:gd name="connsiteX3" fmla="*/ -1324 w 90106"/>
                <a:gd name="connsiteY3" fmla="*/ 389101 h 446797"/>
                <a:gd name="connsiteX4" fmla="*/ -2277 w 90106"/>
                <a:gd name="connsiteY4" fmla="*/ 45153 h 446797"/>
                <a:gd name="connsiteX5" fmla="*/ 43634 w 90106"/>
                <a:gd name="connsiteY5" fmla="*/ -377 h 446797"/>
                <a:gd name="connsiteX6" fmla="*/ 87640 w 90106"/>
                <a:gd name="connsiteY6" fmla="*/ 47248 h 446797"/>
                <a:gd name="connsiteX7" fmla="*/ 86973 w 90106"/>
                <a:gd name="connsiteY7" fmla="*/ 227652 h 4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06" h="446797">
                  <a:moveTo>
                    <a:pt x="86973" y="227652"/>
                  </a:moveTo>
                  <a:cubicBezTo>
                    <a:pt x="86973" y="290231"/>
                    <a:pt x="86306" y="352906"/>
                    <a:pt x="86973" y="415485"/>
                  </a:cubicBezTo>
                  <a:cubicBezTo>
                    <a:pt x="86973" y="438726"/>
                    <a:pt x="78685" y="446060"/>
                    <a:pt x="55826" y="446251"/>
                  </a:cubicBezTo>
                  <a:cubicBezTo>
                    <a:pt x="-1324" y="446822"/>
                    <a:pt x="-1324" y="447870"/>
                    <a:pt x="-1324" y="389101"/>
                  </a:cubicBezTo>
                  <a:cubicBezTo>
                    <a:pt x="-1324" y="274801"/>
                    <a:pt x="199" y="159738"/>
                    <a:pt x="-2277" y="45153"/>
                  </a:cubicBezTo>
                  <a:cubicBezTo>
                    <a:pt x="-3038" y="8291"/>
                    <a:pt x="8392" y="481"/>
                    <a:pt x="43634" y="-377"/>
                  </a:cubicBezTo>
                  <a:cubicBezTo>
                    <a:pt x="82211" y="-1329"/>
                    <a:pt x="88973" y="13054"/>
                    <a:pt x="87640" y="47248"/>
                  </a:cubicBezTo>
                  <a:cubicBezTo>
                    <a:pt x="85545" y="106970"/>
                    <a:pt x="86973" y="167358"/>
                    <a:pt x="86973" y="227652"/>
                  </a:cubicBezTo>
                  <a:close/>
                </a:path>
              </a:pathLst>
            </a:custGeom>
            <a:grp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35BFC043-3B28-454F-848C-2BDD90CB5F35}"/>
                </a:ext>
              </a:extLst>
            </p:cNvPr>
            <p:cNvSpPr/>
            <p:nvPr/>
          </p:nvSpPr>
          <p:spPr>
            <a:xfrm>
              <a:off x="7778764" y="5161938"/>
              <a:ext cx="87948" cy="442190"/>
            </a:xfrm>
            <a:custGeom>
              <a:avLst/>
              <a:gdLst>
                <a:gd name="connsiteX0" fmla="*/ 82475 w 87948"/>
                <a:gd name="connsiteY0" fmla="*/ 441769 h 442190"/>
                <a:gd name="connsiteX1" fmla="*/ 1229 w 87948"/>
                <a:gd name="connsiteY1" fmla="*/ 441769 h 442190"/>
                <a:gd name="connsiteX2" fmla="*/ -1343 w 87948"/>
                <a:gd name="connsiteY2" fmla="*/ 410527 h 442190"/>
                <a:gd name="connsiteX3" fmla="*/ -2296 w 87948"/>
                <a:gd name="connsiteY3" fmla="*/ 34861 h 442190"/>
                <a:gd name="connsiteX4" fmla="*/ 41711 w 87948"/>
                <a:gd name="connsiteY4" fmla="*/ -382 h 442190"/>
                <a:gd name="connsiteX5" fmla="*/ 85619 w 87948"/>
                <a:gd name="connsiteY5" fmla="*/ 34861 h 442190"/>
                <a:gd name="connsiteX6" fmla="*/ 84668 w 87948"/>
                <a:gd name="connsiteY6" fmla="*/ 410527 h 442190"/>
                <a:gd name="connsiteX7" fmla="*/ 82475 w 87948"/>
                <a:gd name="connsiteY7" fmla="*/ 441769 h 4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48" h="442190">
                  <a:moveTo>
                    <a:pt x="82475" y="441769"/>
                  </a:moveTo>
                  <a:lnTo>
                    <a:pt x="1229" y="441769"/>
                  </a:lnTo>
                  <a:cubicBezTo>
                    <a:pt x="276" y="430720"/>
                    <a:pt x="-1343" y="420624"/>
                    <a:pt x="-1343" y="410527"/>
                  </a:cubicBezTo>
                  <a:cubicBezTo>
                    <a:pt x="-1343" y="285274"/>
                    <a:pt x="-10" y="160020"/>
                    <a:pt x="-2296" y="34861"/>
                  </a:cubicBezTo>
                  <a:cubicBezTo>
                    <a:pt x="-2964" y="-2477"/>
                    <a:pt x="16754" y="-286"/>
                    <a:pt x="41711" y="-382"/>
                  </a:cubicBezTo>
                  <a:cubicBezTo>
                    <a:pt x="66665" y="-476"/>
                    <a:pt x="86287" y="-2286"/>
                    <a:pt x="85619" y="34861"/>
                  </a:cubicBezTo>
                  <a:cubicBezTo>
                    <a:pt x="83334" y="160115"/>
                    <a:pt x="84857" y="285368"/>
                    <a:pt x="84668" y="410527"/>
                  </a:cubicBezTo>
                  <a:cubicBezTo>
                    <a:pt x="84668" y="419767"/>
                    <a:pt x="83429" y="429006"/>
                    <a:pt x="82475" y="441769"/>
                  </a:cubicBezTo>
                  <a:close/>
                </a:path>
              </a:pathLst>
            </a:custGeom>
            <a:grpFill/>
            <a:ln w="9525" cap="flat">
              <a:noFill/>
              <a:prstDash val="solid"/>
              <a:miter/>
            </a:ln>
          </p:spPr>
          <p:txBody>
            <a:bodyPr rtlCol="0" anchor="ctr"/>
            <a:lstStyle/>
            <a:p>
              <a:endParaRPr lang="fr-FR"/>
            </a:p>
          </p:txBody>
        </p:sp>
      </p:grpSp>
      <p:pic>
        <p:nvPicPr>
          <p:cNvPr id="32" name="Image 31">
            <a:extLst>
              <a:ext uri="{FF2B5EF4-FFF2-40B4-BE49-F238E27FC236}">
                <a16:creationId xmlns:a16="http://schemas.microsoft.com/office/drawing/2014/main" id="{5823EC22-498A-4D71-95BA-8A042486FE6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57824" y="3427977"/>
            <a:ext cx="1276350" cy="1276350"/>
          </a:xfrm>
          <a:prstGeom prst="rect">
            <a:avLst/>
          </a:prstGeom>
          <a:effectLst>
            <a:outerShdw blurRad="622300" dist="38100" dir="5400000" algn="t" rotWithShape="0">
              <a:prstClr val="black">
                <a:alpha val="19000"/>
              </a:prstClr>
            </a:outerShdw>
          </a:effectLst>
        </p:spPr>
      </p:pic>
    </p:spTree>
    <p:extLst>
      <p:ext uri="{BB962C8B-B14F-4D97-AF65-F5344CB8AC3E}">
        <p14:creationId xmlns:p14="http://schemas.microsoft.com/office/powerpoint/2010/main" val="376367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image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8" y="4960298"/>
            <a:ext cx="4237480" cy="1067439"/>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cxnSp>
        <p:nvCxnSpPr>
          <p:cNvPr id="48" name="Connecteur droit 47">
            <a:extLst>
              <a:ext uri="{FF2B5EF4-FFF2-40B4-BE49-F238E27FC236}">
                <a16:creationId xmlns:a16="http://schemas.microsoft.com/office/drawing/2014/main" id="{0FAEED20-991C-4AFA-BF35-58E4CDBCD21F}"/>
              </a:ext>
            </a:extLst>
          </p:cNvPr>
          <p:cNvCxnSpPr>
            <a:cxnSpLocks/>
          </p:cNvCxnSpPr>
          <p:nvPr userDrawn="1"/>
        </p:nvCxnSpPr>
        <p:spPr>
          <a:xfrm>
            <a:off x="6360882" y="4960298"/>
            <a:ext cx="0" cy="1067439"/>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sp>
        <p:nvSpPr>
          <p:cNvPr id="49" name="Espace réservé pour une image  20">
            <a:extLst>
              <a:ext uri="{FF2B5EF4-FFF2-40B4-BE49-F238E27FC236}">
                <a16:creationId xmlns:a16="http://schemas.microsoft.com/office/drawing/2014/main" id="{F45A8407-4F92-4BA2-ACB2-00F7707517C6}"/>
              </a:ext>
            </a:extLst>
          </p:cNvPr>
          <p:cNvSpPr>
            <a:spLocks noGrp="1"/>
          </p:cNvSpPr>
          <p:nvPr>
            <p:ph type="pic" sz="quarter" idx="19"/>
          </p:nvPr>
        </p:nvSpPr>
        <p:spPr>
          <a:xfrm>
            <a:off x="1767048" y="1885949"/>
            <a:ext cx="4237480" cy="2408201"/>
          </a:xfrm>
          <a:prstGeom prst="rect">
            <a:avLst/>
          </a:prstGeom>
          <a:noFill/>
          <a:effectLst/>
        </p:spPr>
        <p:txBody>
          <a:bodyPr>
            <a:normAutofit/>
          </a:bodyPr>
          <a:lstStyle>
            <a:lvl1pPr marL="0" indent="0">
              <a:buNone/>
              <a:defRPr sz="800"/>
            </a:lvl1pPr>
          </a:lstStyle>
          <a:p>
            <a:endParaRPr lang="fr-FR"/>
          </a:p>
        </p:txBody>
      </p:sp>
      <p:grpSp>
        <p:nvGrpSpPr>
          <p:cNvPr id="50" name="Groupe 49">
            <a:extLst>
              <a:ext uri="{FF2B5EF4-FFF2-40B4-BE49-F238E27FC236}">
                <a16:creationId xmlns:a16="http://schemas.microsoft.com/office/drawing/2014/main" id="{530528FD-2223-426F-ABA2-E635D5B412AC}"/>
              </a:ext>
            </a:extLst>
          </p:cNvPr>
          <p:cNvGrpSpPr/>
          <p:nvPr userDrawn="1"/>
        </p:nvGrpSpPr>
        <p:grpSpPr>
          <a:xfrm>
            <a:off x="3738205" y="4501494"/>
            <a:ext cx="251460" cy="251460"/>
            <a:chOff x="3333431" y="4500856"/>
            <a:chExt cx="251460" cy="251460"/>
          </a:xfrm>
        </p:grpSpPr>
        <p:sp>
          <p:nvSpPr>
            <p:cNvPr id="51" name="Ellipse 115">
              <a:extLst>
                <a:ext uri="{FF2B5EF4-FFF2-40B4-BE49-F238E27FC236}">
                  <a16:creationId xmlns:a16="http://schemas.microsoft.com/office/drawing/2014/main" id="{0C38C7AA-025A-45AA-8E74-CD70B24F3F47}"/>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104">
              <a:extLst>
                <a:ext uri="{FF2B5EF4-FFF2-40B4-BE49-F238E27FC236}">
                  <a16:creationId xmlns:a16="http://schemas.microsoft.com/office/drawing/2014/main" id="{D6F455A6-45CA-4063-B738-1E91055344D5}"/>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3" name="Espace réservé du texte 3">
            <a:extLst>
              <a:ext uri="{FF2B5EF4-FFF2-40B4-BE49-F238E27FC236}">
                <a16:creationId xmlns:a16="http://schemas.microsoft.com/office/drawing/2014/main" id="{7611A9DB-4D48-432F-A629-EAD366C3CC6B}"/>
              </a:ext>
            </a:extLst>
          </p:cNvPr>
          <p:cNvSpPr>
            <a:spLocks noGrp="1"/>
          </p:cNvSpPr>
          <p:nvPr>
            <p:ph type="body" sz="quarter" idx="20" hasCustomPrompt="1"/>
          </p:nvPr>
        </p:nvSpPr>
        <p:spPr>
          <a:xfrm>
            <a:off x="6801346" y="4960298"/>
            <a:ext cx="4237480" cy="1067439"/>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30" name="Espace réservé pour une image  20">
            <a:extLst>
              <a:ext uri="{FF2B5EF4-FFF2-40B4-BE49-F238E27FC236}">
                <a16:creationId xmlns:a16="http://schemas.microsoft.com/office/drawing/2014/main" id="{95E0FAB7-536B-48FD-90B2-327DF8B05E9D}"/>
              </a:ext>
            </a:extLst>
          </p:cNvPr>
          <p:cNvSpPr>
            <a:spLocks noGrp="1"/>
          </p:cNvSpPr>
          <p:nvPr>
            <p:ph type="pic" sz="quarter" idx="21"/>
          </p:nvPr>
        </p:nvSpPr>
        <p:spPr>
          <a:xfrm>
            <a:off x="6801346" y="1885949"/>
            <a:ext cx="4237480" cy="2408201"/>
          </a:xfrm>
          <a:prstGeom prst="rect">
            <a:avLst/>
          </a:prstGeom>
          <a:noFill/>
          <a:effectLst/>
        </p:spPr>
        <p:txBody>
          <a:bodyPr>
            <a:normAutofit/>
          </a:bodyPr>
          <a:lstStyle>
            <a:lvl1pPr marL="0" indent="0">
              <a:buNone/>
              <a:defRPr sz="800"/>
            </a:lvl1pPr>
          </a:lstStyle>
          <a:p>
            <a:endParaRPr lang="fr-FR"/>
          </a:p>
        </p:txBody>
      </p:sp>
      <p:grpSp>
        <p:nvGrpSpPr>
          <p:cNvPr id="36" name="Groupe 35">
            <a:extLst>
              <a:ext uri="{FF2B5EF4-FFF2-40B4-BE49-F238E27FC236}">
                <a16:creationId xmlns:a16="http://schemas.microsoft.com/office/drawing/2014/main" id="{14836F27-0738-4D8B-A913-D2BF32FDFB50}"/>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CEE150B-33BC-49B7-8156-6CA1AB4D36CA}"/>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B9F49E53-DE89-4541-8486-3FFC882C10ED}"/>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D3362AF3-4F34-4796-8468-C9B1D562ABF6}"/>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92C3B378-1202-47A0-86BA-FE1D983192EA}"/>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23" name="Titre 2">
            <a:extLst>
              <a:ext uri="{FF2B5EF4-FFF2-40B4-BE49-F238E27FC236}">
                <a16:creationId xmlns:a16="http://schemas.microsoft.com/office/drawing/2014/main" id="{9366DF39-119D-460B-975F-F4B670920CB1}"/>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grpSp>
        <p:nvGrpSpPr>
          <p:cNvPr id="24" name="Groupe 23">
            <a:extLst>
              <a:ext uri="{FF2B5EF4-FFF2-40B4-BE49-F238E27FC236}">
                <a16:creationId xmlns:a16="http://schemas.microsoft.com/office/drawing/2014/main" id="{5336A253-BC57-4B50-9C46-A4A8C381338E}"/>
              </a:ext>
            </a:extLst>
          </p:cNvPr>
          <p:cNvGrpSpPr/>
          <p:nvPr userDrawn="1"/>
        </p:nvGrpSpPr>
        <p:grpSpPr>
          <a:xfrm>
            <a:off x="8794356" y="4501494"/>
            <a:ext cx="251460" cy="251460"/>
            <a:chOff x="3333431" y="4500856"/>
            <a:chExt cx="251460" cy="251460"/>
          </a:xfrm>
        </p:grpSpPr>
        <p:sp>
          <p:nvSpPr>
            <p:cNvPr id="25" name="Ellipse 115">
              <a:extLst>
                <a:ext uri="{FF2B5EF4-FFF2-40B4-BE49-F238E27FC236}">
                  <a16:creationId xmlns:a16="http://schemas.microsoft.com/office/drawing/2014/main" id="{9770395C-B7B2-4DED-946A-0B50474D67C9}"/>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104">
              <a:extLst>
                <a:ext uri="{FF2B5EF4-FFF2-40B4-BE49-F238E27FC236}">
                  <a16:creationId xmlns:a16="http://schemas.microsoft.com/office/drawing/2014/main" id="{5CA48F87-FE75-40AB-A568-262B1115AE31}"/>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Forme libre : forme 26">
            <a:extLst>
              <a:ext uri="{FF2B5EF4-FFF2-40B4-BE49-F238E27FC236}">
                <a16:creationId xmlns:a16="http://schemas.microsoft.com/office/drawing/2014/main" id="{72D21CB7-67B1-4AB2-B220-5DE044B5212B}"/>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144560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gauche - texte droit / Fond bleu">
    <p:bg>
      <p:bgPr>
        <a:solidFill>
          <a:schemeClr val="bg1">
            <a:lumMod val="95000"/>
          </a:schemeClr>
        </a:solidFill>
        <a:effectLst/>
      </p:bgPr>
    </p:bg>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7727DF19-15C9-4320-8544-2C183D82071A}"/>
              </a:ext>
            </a:extLst>
          </p:cNvPr>
          <p:cNvSpPr>
            <a:spLocks noGrp="1"/>
          </p:cNvSpPr>
          <p:nvPr>
            <p:ph type="pic" sz="quarter" idx="12"/>
          </p:nvPr>
        </p:nvSpPr>
        <p:spPr>
          <a:xfrm>
            <a:off x="1036750" y="531019"/>
            <a:ext cx="5066392" cy="5798947"/>
          </a:xfrm>
          <a:prstGeom prst="rect">
            <a:avLst/>
          </a:prstGeom>
        </p:spPr>
        <p:txBody>
          <a:bodyPr/>
          <a:lstStyle/>
          <a:p>
            <a:endParaRPr lang="fr-F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solidFill>
                <a:schemeClr val="tx1"/>
              </a:solidFill>
            </a:endParaRPr>
          </a:p>
        </p:txBody>
      </p:sp>
      <p:sp>
        <p:nvSpPr>
          <p:cNvPr id="46" name="Forme libre : forme 45">
            <a:extLst>
              <a:ext uri="{FF2B5EF4-FFF2-40B4-BE49-F238E27FC236}">
                <a16:creationId xmlns:a16="http://schemas.microsoft.com/office/drawing/2014/main" id="{BEF4E9C9-C0C6-4452-8B3D-650844BB3093}"/>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38567" y="6565901"/>
            <a:ext cx="429990" cy="138442"/>
          </a:xfrm>
        </p:spPr>
        <p:txBody>
          <a:bodyPr/>
          <a:lstStyle>
            <a:lvl1pPr>
              <a:defRPr>
                <a:latin typeface="AlternateGothicEF-NoTwo" pitchFamily="2" charset="0"/>
              </a:defRPr>
            </a:lvl1pPr>
          </a:lstStyle>
          <a:p>
            <a:fld id="{3B1E0E51-53CC-4C36-8961-F424CEF4E661}" type="slidenum">
              <a:rPr lang="fr-FR" smtClean="0"/>
              <a:pPr/>
              <a:t>‹N°›</a:t>
            </a:fld>
            <a:endParaRPr lang="fr-FR"/>
          </a:p>
        </p:txBody>
      </p:sp>
      <p:grpSp>
        <p:nvGrpSpPr>
          <p:cNvPr id="21" name="Groupe 20">
            <a:extLst>
              <a:ext uri="{FF2B5EF4-FFF2-40B4-BE49-F238E27FC236}">
                <a16:creationId xmlns:a16="http://schemas.microsoft.com/office/drawing/2014/main" id="{D4FA5A8C-FDB7-4514-B83B-C1CCA9E421C1}"/>
              </a:ext>
            </a:extLst>
          </p:cNvPr>
          <p:cNvGrpSpPr/>
          <p:nvPr userDrawn="1"/>
        </p:nvGrpSpPr>
        <p:grpSpPr>
          <a:xfrm>
            <a:off x="1" y="0"/>
            <a:ext cx="529771" cy="529771"/>
            <a:chOff x="11074400" y="0"/>
            <a:chExt cx="1117600" cy="1117600"/>
          </a:xfrm>
        </p:grpSpPr>
        <p:sp>
          <p:nvSpPr>
            <p:cNvPr id="22" name="Rectangle 21">
              <a:extLst>
                <a:ext uri="{FF2B5EF4-FFF2-40B4-BE49-F238E27FC236}">
                  <a16:creationId xmlns:a16="http://schemas.microsoft.com/office/drawing/2014/main" id="{D80C99E8-E203-4BE3-B30E-FB09ACB75ECB}"/>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25" name="Groupe 24">
              <a:extLst>
                <a:ext uri="{FF2B5EF4-FFF2-40B4-BE49-F238E27FC236}">
                  <a16:creationId xmlns:a16="http://schemas.microsoft.com/office/drawing/2014/main" id="{88A38F0B-15A0-4F18-B273-8B45349D4B0D}"/>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3A74077B-03D9-4007-8C1F-B1207CE90211}"/>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sz="1800">
                  <a:solidFill>
                    <a:schemeClr val="bg1"/>
                  </a:solidFill>
                </a:endParaRPr>
              </a:p>
            </p:txBody>
          </p:sp>
          <p:sp>
            <p:nvSpPr>
              <p:cNvPr id="37" name="Forme libre : forme 36">
                <a:extLst>
                  <a:ext uri="{FF2B5EF4-FFF2-40B4-BE49-F238E27FC236}">
                    <a16:creationId xmlns:a16="http://schemas.microsoft.com/office/drawing/2014/main" id="{CDCF1954-0756-4166-89EE-17A2448B8AAC}"/>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sz="1800">
                  <a:solidFill>
                    <a:schemeClr val="bg1"/>
                  </a:solidFill>
                </a:endParaRPr>
              </a:p>
            </p:txBody>
          </p:sp>
        </p:grpSp>
      </p:grpSp>
      <p:sp>
        <p:nvSpPr>
          <p:cNvPr id="14" name="Forme libre : forme 13">
            <a:extLst>
              <a:ext uri="{FF2B5EF4-FFF2-40B4-BE49-F238E27FC236}">
                <a16:creationId xmlns:a16="http://schemas.microsoft.com/office/drawing/2014/main" id="{DC1ECDF0-65F7-45DC-96D9-DBB963B05359}"/>
              </a:ext>
            </a:extLst>
          </p:cNvPr>
          <p:cNvSpPr/>
          <p:nvPr userDrawn="1"/>
        </p:nvSpPr>
        <p:spPr>
          <a:xfrm>
            <a:off x="6887847" y="794034"/>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2"/>
          </a:solidFill>
          <a:ln w="9525" cap="flat">
            <a:noFill/>
            <a:prstDash val="solid"/>
            <a:miter/>
          </a:ln>
        </p:spPr>
        <p:txBody>
          <a:bodyPr wrap="none" rtlCol="0" anchor="ctr"/>
          <a:lstStyle/>
          <a:p>
            <a:endParaRPr lang="fr-FR" sz="1800">
              <a:solidFill>
                <a:schemeClr val="bg1"/>
              </a:solidFill>
            </a:endParaRPr>
          </a:p>
        </p:txBody>
      </p:sp>
      <p:sp>
        <p:nvSpPr>
          <p:cNvPr id="16" name="Titre 2">
            <a:extLst>
              <a:ext uri="{FF2B5EF4-FFF2-40B4-BE49-F238E27FC236}">
                <a16:creationId xmlns:a16="http://schemas.microsoft.com/office/drawing/2014/main" id="{66821E3F-0F32-4FB4-AD41-2E53DBD1F28E}"/>
              </a:ext>
            </a:extLst>
          </p:cNvPr>
          <p:cNvSpPr>
            <a:spLocks noGrp="1"/>
          </p:cNvSpPr>
          <p:nvPr>
            <p:ph type="title" hasCustomPrompt="1"/>
          </p:nvPr>
        </p:nvSpPr>
        <p:spPr>
          <a:xfrm>
            <a:off x="7270716" y="742577"/>
            <a:ext cx="3586515" cy="478586"/>
          </a:xfrm>
          <a:prstGeom prst="rect">
            <a:avLst/>
          </a:prstGeom>
        </p:spPr>
        <p:txBody>
          <a:bodyPr lIns="0" tIns="0" rIns="0" bIns="0" anchor="t"/>
          <a:lstStyle>
            <a:lvl1pPr>
              <a:defRPr cap="all" baseline="0">
                <a:solidFill>
                  <a:schemeClr val="accent2"/>
                </a:solidFill>
                <a:latin typeface="Alternate Gothic No.2" pitchFamily="50" charset="0"/>
              </a:defRPr>
            </a:lvl1pPr>
          </a:lstStyle>
          <a:p>
            <a:r>
              <a:rPr lang="fr-FR"/>
              <a:t>TITRE</a:t>
            </a:r>
          </a:p>
        </p:txBody>
      </p:sp>
      <p:sp>
        <p:nvSpPr>
          <p:cNvPr id="15" name="Espace réservé du texte 3">
            <a:extLst>
              <a:ext uri="{FF2B5EF4-FFF2-40B4-BE49-F238E27FC236}">
                <a16:creationId xmlns:a16="http://schemas.microsoft.com/office/drawing/2014/main" id="{A2331F37-F918-4516-A362-DAC241075C62}"/>
              </a:ext>
            </a:extLst>
          </p:cNvPr>
          <p:cNvSpPr>
            <a:spLocks noGrp="1"/>
          </p:cNvSpPr>
          <p:nvPr>
            <p:ph type="body" sz="quarter" idx="11" hasCustomPrompt="1"/>
          </p:nvPr>
        </p:nvSpPr>
        <p:spPr>
          <a:xfrm>
            <a:off x="6887846" y="1963738"/>
            <a:ext cx="4308179" cy="4064000"/>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140289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gauche - texte droit / Fond bleu">
    <p:bg>
      <p:bgPr>
        <a:solidFill>
          <a:schemeClr val="bg1">
            <a:lumMod val="95000"/>
          </a:schemeClr>
        </a:solidFill>
        <a:effectLst/>
      </p:bgPr>
    </p:bg>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7727DF19-15C9-4320-8544-2C183D82071A}"/>
              </a:ext>
            </a:extLst>
          </p:cNvPr>
          <p:cNvSpPr>
            <a:spLocks noGrp="1"/>
          </p:cNvSpPr>
          <p:nvPr>
            <p:ph type="pic" sz="quarter" idx="12"/>
          </p:nvPr>
        </p:nvSpPr>
        <p:spPr>
          <a:xfrm>
            <a:off x="1036750" y="531019"/>
            <a:ext cx="5066392" cy="5798947"/>
          </a:xfrm>
          <a:prstGeom prst="rect">
            <a:avLst/>
          </a:prstGeom>
        </p:spPr>
        <p:txBody>
          <a:bodyPr/>
          <a:lstStyle/>
          <a:p>
            <a:endParaRPr lang="fr-F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solidFill>
                <a:schemeClr val="tx1"/>
              </a:solidFill>
            </a:endParaRPr>
          </a:p>
        </p:txBody>
      </p:sp>
      <p:sp>
        <p:nvSpPr>
          <p:cNvPr id="46" name="Forme libre : forme 45">
            <a:extLst>
              <a:ext uri="{FF2B5EF4-FFF2-40B4-BE49-F238E27FC236}">
                <a16:creationId xmlns:a16="http://schemas.microsoft.com/office/drawing/2014/main" id="{BEF4E9C9-C0C6-4452-8B3D-650844BB3093}"/>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38567" y="6565901"/>
            <a:ext cx="429990" cy="138442"/>
          </a:xfrm>
        </p:spPr>
        <p:txBody>
          <a:bodyPr/>
          <a:lstStyle>
            <a:lvl1pPr>
              <a:defRPr>
                <a:latin typeface="AlternateGothicEF-NoTwo" pitchFamily="2" charset="0"/>
              </a:defRPr>
            </a:lvl1pPr>
          </a:lstStyle>
          <a:p>
            <a:fld id="{3B1E0E51-53CC-4C36-8961-F424CEF4E661}" type="slidenum">
              <a:rPr lang="fr-FR" smtClean="0"/>
              <a:pPr/>
              <a:t>‹N°›</a:t>
            </a:fld>
            <a:endParaRPr lang="fr-FR"/>
          </a:p>
        </p:txBody>
      </p:sp>
      <p:grpSp>
        <p:nvGrpSpPr>
          <p:cNvPr id="21" name="Groupe 20">
            <a:extLst>
              <a:ext uri="{FF2B5EF4-FFF2-40B4-BE49-F238E27FC236}">
                <a16:creationId xmlns:a16="http://schemas.microsoft.com/office/drawing/2014/main" id="{D4FA5A8C-FDB7-4514-B83B-C1CCA9E421C1}"/>
              </a:ext>
            </a:extLst>
          </p:cNvPr>
          <p:cNvGrpSpPr/>
          <p:nvPr userDrawn="1"/>
        </p:nvGrpSpPr>
        <p:grpSpPr>
          <a:xfrm>
            <a:off x="1" y="0"/>
            <a:ext cx="529771" cy="529771"/>
            <a:chOff x="11074400" y="0"/>
            <a:chExt cx="1117600" cy="1117600"/>
          </a:xfrm>
        </p:grpSpPr>
        <p:sp>
          <p:nvSpPr>
            <p:cNvPr id="22" name="Rectangle 21">
              <a:extLst>
                <a:ext uri="{FF2B5EF4-FFF2-40B4-BE49-F238E27FC236}">
                  <a16:creationId xmlns:a16="http://schemas.microsoft.com/office/drawing/2014/main" id="{D80C99E8-E203-4BE3-B30E-FB09ACB75ECB}"/>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25" name="Groupe 24">
              <a:extLst>
                <a:ext uri="{FF2B5EF4-FFF2-40B4-BE49-F238E27FC236}">
                  <a16:creationId xmlns:a16="http://schemas.microsoft.com/office/drawing/2014/main" id="{88A38F0B-15A0-4F18-B273-8B45349D4B0D}"/>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3A74077B-03D9-4007-8C1F-B1207CE90211}"/>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sz="1800">
                  <a:solidFill>
                    <a:schemeClr val="bg1"/>
                  </a:solidFill>
                </a:endParaRPr>
              </a:p>
            </p:txBody>
          </p:sp>
          <p:sp>
            <p:nvSpPr>
              <p:cNvPr id="37" name="Forme libre : forme 36">
                <a:extLst>
                  <a:ext uri="{FF2B5EF4-FFF2-40B4-BE49-F238E27FC236}">
                    <a16:creationId xmlns:a16="http://schemas.microsoft.com/office/drawing/2014/main" id="{CDCF1954-0756-4166-89EE-17A2448B8AAC}"/>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sz="1800">
                  <a:solidFill>
                    <a:schemeClr val="bg1"/>
                  </a:solidFill>
                </a:endParaRPr>
              </a:p>
            </p:txBody>
          </p:sp>
        </p:grpSp>
      </p:grpSp>
      <p:sp>
        <p:nvSpPr>
          <p:cNvPr id="14" name="Forme libre : forme 13">
            <a:extLst>
              <a:ext uri="{FF2B5EF4-FFF2-40B4-BE49-F238E27FC236}">
                <a16:creationId xmlns:a16="http://schemas.microsoft.com/office/drawing/2014/main" id="{DC1ECDF0-65F7-45DC-96D9-DBB963B05359}"/>
              </a:ext>
            </a:extLst>
          </p:cNvPr>
          <p:cNvSpPr/>
          <p:nvPr userDrawn="1"/>
        </p:nvSpPr>
        <p:spPr>
          <a:xfrm>
            <a:off x="6887847" y="794034"/>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2"/>
          </a:solidFill>
          <a:ln w="9525" cap="flat">
            <a:noFill/>
            <a:prstDash val="solid"/>
            <a:miter/>
          </a:ln>
        </p:spPr>
        <p:txBody>
          <a:bodyPr wrap="none" rtlCol="0" anchor="ctr"/>
          <a:lstStyle/>
          <a:p>
            <a:endParaRPr lang="fr-FR" sz="1800">
              <a:solidFill>
                <a:schemeClr val="bg1"/>
              </a:solidFill>
            </a:endParaRPr>
          </a:p>
        </p:txBody>
      </p:sp>
      <p:sp>
        <p:nvSpPr>
          <p:cNvPr id="16" name="Titre 2">
            <a:extLst>
              <a:ext uri="{FF2B5EF4-FFF2-40B4-BE49-F238E27FC236}">
                <a16:creationId xmlns:a16="http://schemas.microsoft.com/office/drawing/2014/main" id="{66821E3F-0F32-4FB4-AD41-2E53DBD1F28E}"/>
              </a:ext>
            </a:extLst>
          </p:cNvPr>
          <p:cNvSpPr>
            <a:spLocks noGrp="1"/>
          </p:cNvSpPr>
          <p:nvPr>
            <p:ph type="title" hasCustomPrompt="1"/>
          </p:nvPr>
        </p:nvSpPr>
        <p:spPr>
          <a:xfrm>
            <a:off x="7270716" y="742577"/>
            <a:ext cx="3586515" cy="478586"/>
          </a:xfrm>
          <a:prstGeom prst="rect">
            <a:avLst/>
          </a:prstGeom>
        </p:spPr>
        <p:txBody>
          <a:bodyPr lIns="0" tIns="0" rIns="0" bIns="0" anchor="t"/>
          <a:lstStyle>
            <a:lvl1pPr>
              <a:defRPr cap="all" baseline="0">
                <a:solidFill>
                  <a:schemeClr val="accent2"/>
                </a:solidFill>
                <a:latin typeface="Alternate Gothic No.2" pitchFamily="50" charset="0"/>
              </a:defRPr>
            </a:lvl1pPr>
          </a:lstStyle>
          <a:p>
            <a:r>
              <a:rPr lang="fr-FR"/>
              <a:t>TITRE</a:t>
            </a:r>
          </a:p>
        </p:txBody>
      </p:sp>
      <p:sp>
        <p:nvSpPr>
          <p:cNvPr id="15" name="Espace réservé du texte 4">
            <a:extLst>
              <a:ext uri="{FF2B5EF4-FFF2-40B4-BE49-F238E27FC236}">
                <a16:creationId xmlns:a16="http://schemas.microsoft.com/office/drawing/2014/main" id="{975B5796-5A4E-4B07-BCB7-6944E6D1C0E7}"/>
              </a:ext>
            </a:extLst>
          </p:cNvPr>
          <p:cNvSpPr>
            <a:spLocks noGrp="1"/>
          </p:cNvSpPr>
          <p:nvPr>
            <p:ph type="body" sz="quarter" idx="10" hasCustomPrompt="1"/>
          </p:nvPr>
        </p:nvSpPr>
        <p:spPr>
          <a:xfrm>
            <a:off x="6887368" y="1963739"/>
            <a:ext cx="3969385" cy="325347"/>
          </a:xfrm>
        </p:spPr>
        <p:txBody>
          <a:bodyPr>
            <a:normAutofit/>
          </a:bodyPr>
          <a:lstStyle>
            <a:lvl1pPr>
              <a:defRPr lang="fr-FR" sz="1800" kern="1200" cap="all" spc="200" dirty="0">
                <a:solidFill>
                  <a:schemeClr val="accent2"/>
                </a:solidFill>
                <a:latin typeface="Alternate Gothic No.2" pitchFamily="50" charset="0"/>
                <a:ea typeface="+mj-ea"/>
                <a:cs typeface="+mj-cs"/>
              </a:defRPr>
            </a:lvl1pPr>
          </a:lstStyle>
          <a:p>
            <a:pPr lvl="0"/>
            <a:r>
              <a:rPr lang="fr-FR"/>
              <a:t>Sous-titre</a:t>
            </a:r>
          </a:p>
        </p:txBody>
      </p:sp>
      <p:sp>
        <p:nvSpPr>
          <p:cNvPr id="17" name="Espace réservé du texte 3">
            <a:extLst>
              <a:ext uri="{FF2B5EF4-FFF2-40B4-BE49-F238E27FC236}">
                <a16:creationId xmlns:a16="http://schemas.microsoft.com/office/drawing/2014/main" id="{1B99D5F5-9FC4-4A33-A2DB-EE014FE324AA}"/>
              </a:ext>
            </a:extLst>
          </p:cNvPr>
          <p:cNvSpPr>
            <a:spLocks noGrp="1"/>
          </p:cNvSpPr>
          <p:nvPr>
            <p:ph type="body" sz="quarter" idx="11" hasCustomPrompt="1"/>
          </p:nvPr>
        </p:nvSpPr>
        <p:spPr>
          <a:xfrm>
            <a:off x="6887846" y="2450592"/>
            <a:ext cx="4308179" cy="357714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407964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image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91334" y="2847596"/>
            <a:ext cx="4213193" cy="705211"/>
          </a:xfrm>
          <a:prstGeom prst="rect">
            <a:avLst/>
          </a:prstGeom>
        </p:spPr>
        <p:txBody>
          <a:bodyPr lIns="0" tIns="0" rIns="0" bIns="0"/>
          <a:lstStyle>
            <a:lvl1pPr marL="0" indent="0" algn="ctr">
              <a:buNone/>
              <a:defRPr sz="1600">
                <a:latin typeface="Calibri Light" panose="02000503040000020004" pitchFamily="50" charset="0"/>
              </a:defRPr>
            </a:lvl1pPr>
            <a:lvl2pPr marL="269875" indent="0" algn="ctr">
              <a:buClr>
                <a:schemeClr val="accent2"/>
              </a:buClr>
              <a:buNone/>
              <a:defRPr sz="1400">
                <a:latin typeface="Calibri Light" panose="02000503040000020004" pitchFamily="50" charset="0"/>
              </a:defRPr>
            </a:lvl2pPr>
            <a:lvl3pPr marL="804863" indent="-180975" algn="ctr">
              <a:buClr>
                <a:schemeClr val="accent2"/>
              </a:buClr>
              <a:defRPr sz="1200">
                <a:latin typeface="Calibri Light" panose="02000503040000020004" pitchFamily="50" charset="0"/>
              </a:defRPr>
            </a:lvl3pPr>
            <a:lvl4pPr marL="1257300" indent="-182563" algn="ctr">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p:txBody>
      </p:sp>
      <p:cxnSp>
        <p:nvCxnSpPr>
          <p:cNvPr id="48" name="Connecteur droit 47">
            <a:extLst>
              <a:ext uri="{FF2B5EF4-FFF2-40B4-BE49-F238E27FC236}">
                <a16:creationId xmlns:a16="http://schemas.microsoft.com/office/drawing/2014/main" id="{0FAEED20-991C-4AFA-BF35-58E4CDBCD21F}"/>
              </a:ext>
            </a:extLst>
          </p:cNvPr>
          <p:cNvCxnSpPr>
            <a:cxnSpLocks/>
          </p:cNvCxnSpPr>
          <p:nvPr userDrawn="1"/>
        </p:nvCxnSpPr>
        <p:spPr>
          <a:xfrm>
            <a:off x="6399669" y="2847596"/>
            <a:ext cx="0" cy="2930924"/>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sp>
        <p:nvSpPr>
          <p:cNvPr id="49" name="Espace réservé pour une image  20">
            <a:extLst>
              <a:ext uri="{FF2B5EF4-FFF2-40B4-BE49-F238E27FC236}">
                <a16:creationId xmlns:a16="http://schemas.microsoft.com/office/drawing/2014/main" id="{F45A8407-4F92-4BA2-ACB2-00F7707517C6}"/>
              </a:ext>
            </a:extLst>
          </p:cNvPr>
          <p:cNvSpPr>
            <a:spLocks noGrp="1"/>
          </p:cNvSpPr>
          <p:nvPr>
            <p:ph type="pic" sz="quarter" idx="19"/>
          </p:nvPr>
        </p:nvSpPr>
        <p:spPr>
          <a:xfrm>
            <a:off x="1767048" y="4007697"/>
            <a:ext cx="4237480" cy="1770823"/>
          </a:xfrm>
          <a:prstGeom prst="rect">
            <a:avLst/>
          </a:prstGeom>
          <a:noFill/>
          <a:effectLst/>
        </p:spPr>
        <p:txBody>
          <a:bodyPr>
            <a:normAutofit/>
          </a:bodyPr>
          <a:lstStyle>
            <a:lvl1pPr marL="0" indent="0">
              <a:buNone/>
              <a:defRPr sz="800"/>
            </a:lvl1pPr>
          </a:lstStyle>
          <a:p>
            <a:endParaRPr lang="fr-FR"/>
          </a:p>
        </p:txBody>
      </p:sp>
      <p:grpSp>
        <p:nvGrpSpPr>
          <p:cNvPr id="50" name="Groupe 49">
            <a:extLst>
              <a:ext uri="{FF2B5EF4-FFF2-40B4-BE49-F238E27FC236}">
                <a16:creationId xmlns:a16="http://schemas.microsoft.com/office/drawing/2014/main" id="{530528FD-2223-426F-ABA2-E635D5B412AC}"/>
              </a:ext>
            </a:extLst>
          </p:cNvPr>
          <p:cNvGrpSpPr/>
          <p:nvPr userDrawn="1"/>
        </p:nvGrpSpPr>
        <p:grpSpPr>
          <a:xfrm>
            <a:off x="3738205" y="3552807"/>
            <a:ext cx="251460" cy="251460"/>
            <a:chOff x="3333431" y="4500856"/>
            <a:chExt cx="251460" cy="251460"/>
          </a:xfrm>
        </p:grpSpPr>
        <p:sp>
          <p:nvSpPr>
            <p:cNvPr id="51" name="Ellipse 115">
              <a:extLst>
                <a:ext uri="{FF2B5EF4-FFF2-40B4-BE49-F238E27FC236}">
                  <a16:creationId xmlns:a16="http://schemas.microsoft.com/office/drawing/2014/main" id="{0C38C7AA-025A-45AA-8E74-CD70B24F3F47}"/>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104">
              <a:extLst>
                <a:ext uri="{FF2B5EF4-FFF2-40B4-BE49-F238E27FC236}">
                  <a16:creationId xmlns:a16="http://schemas.microsoft.com/office/drawing/2014/main" id="{D6F455A6-45CA-4063-B738-1E91055344D5}"/>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3" name="Espace réservé du texte 3">
            <a:extLst>
              <a:ext uri="{FF2B5EF4-FFF2-40B4-BE49-F238E27FC236}">
                <a16:creationId xmlns:a16="http://schemas.microsoft.com/office/drawing/2014/main" id="{7611A9DB-4D48-432F-A629-EAD366C3CC6B}"/>
              </a:ext>
            </a:extLst>
          </p:cNvPr>
          <p:cNvSpPr>
            <a:spLocks noGrp="1"/>
          </p:cNvSpPr>
          <p:nvPr>
            <p:ph type="body" sz="quarter" idx="20" hasCustomPrompt="1"/>
          </p:nvPr>
        </p:nvSpPr>
        <p:spPr>
          <a:xfrm>
            <a:off x="6801346" y="2847596"/>
            <a:ext cx="4237480" cy="705211"/>
          </a:xfrm>
          <a:prstGeom prst="rect">
            <a:avLst/>
          </a:prstGeom>
        </p:spPr>
        <p:txBody>
          <a:bodyPr lIns="0" tIns="0" rIns="0" bIns="0"/>
          <a:lstStyle>
            <a:lvl1pPr marL="0" indent="0" algn="ctr">
              <a:buNone/>
              <a:defRPr sz="1600">
                <a:latin typeface="Calibri Light" panose="02000503040000020004" pitchFamily="50" charset="0"/>
              </a:defRPr>
            </a:lvl1pPr>
            <a:lvl2pPr marL="269875" indent="0" algn="ctr">
              <a:buClr>
                <a:schemeClr val="accent2"/>
              </a:buClr>
              <a:buNone/>
              <a:defRPr sz="1400">
                <a:latin typeface="Calibri Light" panose="02000503040000020004" pitchFamily="50" charset="0"/>
              </a:defRPr>
            </a:lvl2pPr>
            <a:lvl3pPr marL="804863" indent="-180975" algn="ctr">
              <a:buClr>
                <a:schemeClr val="accent2"/>
              </a:buClr>
              <a:defRPr sz="1200">
                <a:latin typeface="Calibri Light" panose="02000503040000020004" pitchFamily="50" charset="0"/>
              </a:defRPr>
            </a:lvl3pPr>
            <a:lvl4pPr marL="1257300" indent="-182563" algn="ctr">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p:txBody>
      </p:sp>
      <p:sp>
        <p:nvSpPr>
          <p:cNvPr id="30" name="Espace réservé pour une image  20">
            <a:extLst>
              <a:ext uri="{FF2B5EF4-FFF2-40B4-BE49-F238E27FC236}">
                <a16:creationId xmlns:a16="http://schemas.microsoft.com/office/drawing/2014/main" id="{95E0FAB7-536B-48FD-90B2-327DF8B05E9D}"/>
              </a:ext>
            </a:extLst>
          </p:cNvPr>
          <p:cNvSpPr>
            <a:spLocks noGrp="1"/>
          </p:cNvSpPr>
          <p:nvPr>
            <p:ph type="pic" sz="quarter" idx="21"/>
          </p:nvPr>
        </p:nvSpPr>
        <p:spPr>
          <a:xfrm>
            <a:off x="6801346" y="4007697"/>
            <a:ext cx="4237480" cy="1770823"/>
          </a:xfrm>
          <a:prstGeom prst="rect">
            <a:avLst/>
          </a:prstGeom>
          <a:noFill/>
          <a:effectLst/>
        </p:spPr>
        <p:txBody>
          <a:bodyPr>
            <a:normAutofit/>
          </a:bodyPr>
          <a:lstStyle>
            <a:lvl1pPr marL="0" indent="0">
              <a:buNone/>
              <a:defRPr sz="800"/>
            </a:lvl1pPr>
          </a:lstStyle>
          <a:p>
            <a:endParaRPr lang="fr-FR"/>
          </a:p>
        </p:txBody>
      </p:sp>
      <p:grpSp>
        <p:nvGrpSpPr>
          <p:cNvPr id="36" name="Groupe 35">
            <a:extLst>
              <a:ext uri="{FF2B5EF4-FFF2-40B4-BE49-F238E27FC236}">
                <a16:creationId xmlns:a16="http://schemas.microsoft.com/office/drawing/2014/main" id="{14836F27-0738-4D8B-A913-D2BF32FDFB50}"/>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CEE150B-33BC-49B7-8156-6CA1AB4D36CA}"/>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B9F49E53-DE89-4541-8486-3FFC882C10ED}"/>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D3362AF3-4F34-4796-8468-C9B1D562ABF6}"/>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92C3B378-1202-47A0-86BA-FE1D983192EA}"/>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23" name="Titre 2">
            <a:extLst>
              <a:ext uri="{FF2B5EF4-FFF2-40B4-BE49-F238E27FC236}">
                <a16:creationId xmlns:a16="http://schemas.microsoft.com/office/drawing/2014/main" id="{9366DF39-119D-460B-975F-F4B670920CB1}"/>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grpSp>
        <p:nvGrpSpPr>
          <p:cNvPr id="24" name="Groupe 23">
            <a:extLst>
              <a:ext uri="{FF2B5EF4-FFF2-40B4-BE49-F238E27FC236}">
                <a16:creationId xmlns:a16="http://schemas.microsoft.com/office/drawing/2014/main" id="{5336A253-BC57-4B50-9C46-A4A8C381338E}"/>
              </a:ext>
            </a:extLst>
          </p:cNvPr>
          <p:cNvGrpSpPr/>
          <p:nvPr userDrawn="1"/>
        </p:nvGrpSpPr>
        <p:grpSpPr>
          <a:xfrm>
            <a:off x="8794356" y="3552807"/>
            <a:ext cx="251460" cy="251460"/>
            <a:chOff x="3333431" y="4500856"/>
            <a:chExt cx="251460" cy="251460"/>
          </a:xfrm>
        </p:grpSpPr>
        <p:sp>
          <p:nvSpPr>
            <p:cNvPr id="25" name="Ellipse 115">
              <a:extLst>
                <a:ext uri="{FF2B5EF4-FFF2-40B4-BE49-F238E27FC236}">
                  <a16:creationId xmlns:a16="http://schemas.microsoft.com/office/drawing/2014/main" id="{9770395C-B7B2-4DED-946A-0B50474D67C9}"/>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104">
              <a:extLst>
                <a:ext uri="{FF2B5EF4-FFF2-40B4-BE49-F238E27FC236}">
                  <a16:creationId xmlns:a16="http://schemas.microsoft.com/office/drawing/2014/main" id="{5CA48F87-FE75-40AB-A568-262B1115AE31}"/>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Espace réservé du texte 3">
            <a:extLst>
              <a:ext uri="{FF2B5EF4-FFF2-40B4-BE49-F238E27FC236}">
                <a16:creationId xmlns:a16="http://schemas.microsoft.com/office/drawing/2014/main" id="{503509B5-4ECF-4184-BC2D-3446D2B152B4}"/>
              </a:ext>
            </a:extLst>
          </p:cNvPr>
          <p:cNvSpPr>
            <a:spLocks noGrp="1"/>
          </p:cNvSpPr>
          <p:nvPr>
            <p:ph type="body" sz="quarter" idx="22" hasCustomPrompt="1"/>
          </p:nvPr>
        </p:nvSpPr>
        <p:spPr>
          <a:xfrm>
            <a:off x="1791335" y="1486305"/>
            <a:ext cx="9216668" cy="992943"/>
          </a:xfrm>
          <a:prstGeom prst="rect">
            <a:avLst/>
          </a:prstGeom>
        </p:spPr>
        <p:txBody>
          <a:bodyPr lIns="0" tIns="0" rIns="0" bIns="0"/>
          <a:lstStyle>
            <a:lvl1pPr marL="0" indent="0">
              <a:buNone/>
              <a:defRPr sz="1600">
                <a:latin typeface="Calibri Light" panose="02000503040000020004" pitchFamily="50" charset="0"/>
              </a:defRPr>
            </a:lvl1pPr>
            <a:lvl2pPr marL="269875" indent="0">
              <a:buClr>
                <a:schemeClr val="accent2"/>
              </a:buClr>
              <a:buNone/>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28" name="Forme libre : forme 27">
            <a:extLst>
              <a:ext uri="{FF2B5EF4-FFF2-40B4-BE49-F238E27FC236}">
                <a16:creationId xmlns:a16="http://schemas.microsoft.com/office/drawing/2014/main" id="{33DBA77E-5751-43B8-B25B-3496FF772E58}"/>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360570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8" y="4410064"/>
            <a:ext cx="2588929" cy="1617673"/>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30" name="Espace réservé pour une image  20">
            <a:extLst>
              <a:ext uri="{FF2B5EF4-FFF2-40B4-BE49-F238E27FC236}">
                <a16:creationId xmlns:a16="http://schemas.microsoft.com/office/drawing/2014/main" id="{56A7CA0A-0A28-4517-8C8F-9F86BA6FD0FF}"/>
              </a:ext>
            </a:extLst>
          </p:cNvPr>
          <p:cNvSpPr>
            <a:spLocks noGrp="1"/>
          </p:cNvSpPr>
          <p:nvPr>
            <p:ph type="pic" sz="quarter" idx="15"/>
          </p:nvPr>
        </p:nvSpPr>
        <p:spPr>
          <a:xfrm>
            <a:off x="1767048" y="1885950"/>
            <a:ext cx="2588929" cy="1662792"/>
          </a:xfrm>
          <a:prstGeom prst="rect">
            <a:avLst/>
          </a:prstGeom>
          <a:noFill/>
          <a:effectLst/>
        </p:spPr>
        <p:txBody>
          <a:bodyPr>
            <a:normAutofit/>
          </a:bodyPr>
          <a:lstStyle>
            <a:lvl1pPr marL="0" indent="0">
              <a:buNone/>
              <a:defRPr sz="800"/>
            </a:lvl1pPr>
          </a:lstStyle>
          <a:p>
            <a:endParaRPr lang="fr-FR"/>
          </a:p>
        </p:txBody>
      </p:sp>
      <p:sp>
        <p:nvSpPr>
          <p:cNvPr id="31" name="Espace réservé pour une image  20">
            <a:extLst>
              <a:ext uri="{FF2B5EF4-FFF2-40B4-BE49-F238E27FC236}">
                <a16:creationId xmlns:a16="http://schemas.microsoft.com/office/drawing/2014/main" id="{5ACB60A1-4C93-4E50-801E-4AEF0B43FE9C}"/>
              </a:ext>
            </a:extLst>
          </p:cNvPr>
          <p:cNvSpPr>
            <a:spLocks noGrp="1"/>
          </p:cNvSpPr>
          <p:nvPr>
            <p:ph type="pic" sz="quarter" idx="16"/>
          </p:nvPr>
        </p:nvSpPr>
        <p:spPr>
          <a:xfrm>
            <a:off x="5156371" y="1885950"/>
            <a:ext cx="2588929" cy="1662792"/>
          </a:xfrm>
          <a:prstGeom prst="rect">
            <a:avLst/>
          </a:prstGeom>
          <a:noFill/>
          <a:effectLst/>
        </p:spPr>
        <p:txBody>
          <a:bodyPr>
            <a:normAutofit/>
          </a:bodyPr>
          <a:lstStyle>
            <a:lvl1pPr marL="0" indent="0">
              <a:buNone/>
              <a:defRPr sz="800"/>
            </a:lvl1pPr>
          </a:lstStyle>
          <a:p>
            <a:endParaRPr lang="fr-FR"/>
          </a:p>
        </p:txBody>
      </p:sp>
      <p:sp>
        <p:nvSpPr>
          <p:cNvPr id="32" name="Espace réservé pour une image  20">
            <a:extLst>
              <a:ext uri="{FF2B5EF4-FFF2-40B4-BE49-F238E27FC236}">
                <a16:creationId xmlns:a16="http://schemas.microsoft.com/office/drawing/2014/main" id="{01ABE263-3658-44A1-BA9F-9EE89B185B5D}"/>
              </a:ext>
            </a:extLst>
          </p:cNvPr>
          <p:cNvSpPr>
            <a:spLocks noGrp="1"/>
          </p:cNvSpPr>
          <p:nvPr>
            <p:ph type="pic" sz="quarter" idx="18"/>
          </p:nvPr>
        </p:nvSpPr>
        <p:spPr>
          <a:xfrm>
            <a:off x="8498170" y="1885950"/>
            <a:ext cx="2588928" cy="1662792"/>
          </a:xfrm>
          <a:prstGeom prst="rect">
            <a:avLst/>
          </a:prstGeom>
          <a:noFill/>
          <a:effectLst/>
        </p:spPr>
        <p:txBody>
          <a:bodyPr>
            <a:normAutofit/>
          </a:bodyPr>
          <a:lstStyle>
            <a:lvl1pPr marL="0" indent="0">
              <a:buNone/>
              <a:defRPr sz="800"/>
            </a:lvl1pPr>
          </a:lstStyle>
          <a:p>
            <a:endParaRPr lang="fr-FR"/>
          </a:p>
        </p:txBody>
      </p:sp>
      <p:grpSp>
        <p:nvGrpSpPr>
          <p:cNvPr id="33" name="Groupe 32">
            <a:extLst>
              <a:ext uri="{FF2B5EF4-FFF2-40B4-BE49-F238E27FC236}">
                <a16:creationId xmlns:a16="http://schemas.microsoft.com/office/drawing/2014/main" id="{A6423606-C226-443D-BAA9-D92E5E458BA9}"/>
              </a:ext>
            </a:extLst>
          </p:cNvPr>
          <p:cNvGrpSpPr/>
          <p:nvPr userDrawn="1"/>
        </p:nvGrpSpPr>
        <p:grpSpPr>
          <a:xfrm>
            <a:off x="2914389" y="3853673"/>
            <a:ext cx="251460" cy="251460"/>
            <a:chOff x="3333431" y="4500856"/>
            <a:chExt cx="251460" cy="251460"/>
          </a:xfrm>
        </p:grpSpPr>
        <p:sp>
          <p:nvSpPr>
            <p:cNvPr id="34" name="Ellipse 115">
              <a:extLst>
                <a:ext uri="{FF2B5EF4-FFF2-40B4-BE49-F238E27FC236}">
                  <a16:creationId xmlns:a16="http://schemas.microsoft.com/office/drawing/2014/main" id="{DB3EB556-3F79-45E4-BA02-4ABAFCCF01E6}"/>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104">
              <a:extLst>
                <a:ext uri="{FF2B5EF4-FFF2-40B4-BE49-F238E27FC236}">
                  <a16:creationId xmlns:a16="http://schemas.microsoft.com/office/drawing/2014/main" id="{53666CF1-E964-4BC3-9852-352F217382EC}"/>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e 45">
            <a:extLst>
              <a:ext uri="{FF2B5EF4-FFF2-40B4-BE49-F238E27FC236}">
                <a16:creationId xmlns:a16="http://schemas.microsoft.com/office/drawing/2014/main" id="{642FE364-734E-4286-BCC1-CAE8B400783F}"/>
              </a:ext>
            </a:extLst>
          </p:cNvPr>
          <p:cNvGrpSpPr/>
          <p:nvPr userDrawn="1"/>
        </p:nvGrpSpPr>
        <p:grpSpPr>
          <a:xfrm>
            <a:off x="6286201" y="3853673"/>
            <a:ext cx="251460" cy="251460"/>
            <a:chOff x="3333431" y="4500856"/>
            <a:chExt cx="251460" cy="251460"/>
          </a:xfrm>
        </p:grpSpPr>
        <p:sp>
          <p:nvSpPr>
            <p:cNvPr id="54" name="Ellipse 115">
              <a:extLst>
                <a:ext uri="{FF2B5EF4-FFF2-40B4-BE49-F238E27FC236}">
                  <a16:creationId xmlns:a16="http://schemas.microsoft.com/office/drawing/2014/main" id="{676D64EC-7C74-442E-8BA9-8C566AE7EF9E}"/>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104">
              <a:extLst>
                <a:ext uri="{FF2B5EF4-FFF2-40B4-BE49-F238E27FC236}">
                  <a16:creationId xmlns:a16="http://schemas.microsoft.com/office/drawing/2014/main" id="{997B088C-299C-4EC6-A0F0-33349062A462}"/>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a:extLst>
              <a:ext uri="{FF2B5EF4-FFF2-40B4-BE49-F238E27FC236}">
                <a16:creationId xmlns:a16="http://schemas.microsoft.com/office/drawing/2014/main" id="{CCCDAB61-5E23-4C10-853E-12465BC8ED5E}"/>
              </a:ext>
            </a:extLst>
          </p:cNvPr>
          <p:cNvGrpSpPr/>
          <p:nvPr userDrawn="1"/>
        </p:nvGrpSpPr>
        <p:grpSpPr>
          <a:xfrm>
            <a:off x="9658012" y="3853673"/>
            <a:ext cx="251460" cy="251460"/>
            <a:chOff x="3333431" y="4500856"/>
            <a:chExt cx="251460" cy="251460"/>
          </a:xfrm>
        </p:grpSpPr>
        <p:sp>
          <p:nvSpPr>
            <p:cNvPr id="57" name="Ellipse 115">
              <a:extLst>
                <a:ext uri="{FF2B5EF4-FFF2-40B4-BE49-F238E27FC236}">
                  <a16:creationId xmlns:a16="http://schemas.microsoft.com/office/drawing/2014/main" id="{800DA227-D79E-4770-9B55-3011ADFF3E59}"/>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104">
              <a:extLst>
                <a:ext uri="{FF2B5EF4-FFF2-40B4-BE49-F238E27FC236}">
                  <a16:creationId xmlns:a16="http://schemas.microsoft.com/office/drawing/2014/main" id="{83A07957-7E91-48E2-B065-711EC30508CA}"/>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9" name="Groupe 58">
            <a:extLst>
              <a:ext uri="{FF2B5EF4-FFF2-40B4-BE49-F238E27FC236}">
                <a16:creationId xmlns:a16="http://schemas.microsoft.com/office/drawing/2014/main" id="{C39D6F46-47D5-4AD6-825B-7171F9FD0CBF}"/>
              </a:ext>
            </a:extLst>
          </p:cNvPr>
          <p:cNvGrpSpPr/>
          <p:nvPr userDrawn="1"/>
        </p:nvGrpSpPr>
        <p:grpSpPr>
          <a:xfrm>
            <a:off x="4726025" y="4312109"/>
            <a:ext cx="3371812" cy="1715627"/>
            <a:chOff x="4726025" y="4559300"/>
            <a:chExt cx="3371812" cy="628650"/>
          </a:xfrm>
        </p:grpSpPr>
        <p:cxnSp>
          <p:nvCxnSpPr>
            <p:cNvPr id="60" name="Connecteur droit 59">
              <a:extLst>
                <a:ext uri="{FF2B5EF4-FFF2-40B4-BE49-F238E27FC236}">
                  <a16:creationId xmlns:a16="http://schemas.microsoft.com/office/drawing/2014/main" id="{AE4AB93F-DE5B-4C07-8510-FE9D2707D3EE}"/>
                </a:ext>
              </a:extLst>
            </p:cNvPr>
            <p:cNvCxnSpPr>
              <a:cxnSpLocks/>
            </p:cNvCxnSpPr>
            <p:nvPr/>
          </p:nvCxnSpPr>
          <p:spPr>
            <a:xfrm>
              <a:off x="4726025"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CCFA8381-AC81-4BFB-96B9-9A372D398E16}"/>
                </a:ext>
              </a:extLst>
            </p:cNvPr>
            <p:cNvCxnSpPr>
              <a:cxnSpLocks/>
            </p:cNvCxnSpPr>
            <p:nvPr/>
          </p:nvCxnSpPr>
          <p:spPr>
            <a:xfrm>
              <a:off x="8097837"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a:extLst>
              <a:ext uri="{FF2B5EF4-FFF2-40B4-BE49-F238E27FC236}">
                <a16:creationId xmlns:a16="http://schemas.microsoft.com/office/drawing/2014/main" id="{B36C136A-50AC-4465-9D38-D0DF3164F716}"/>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406CD4E5-F37A-46D6-B241-B662A8F9AB79}"/>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DA5DB9FE-07E6-4EBE-ABBD-B5CDCEF5789F}"/>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BBEE6CC6-387C-46BD-AB54-33B68C711E69}"/>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52C61668-4265-4F47-8783-4FE47202E85A}"/>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1" name="Espace réservé du texte 3">
            <a:extLst>
              <a:ext uri="{FF2B5EF4-FFF2-40B4-BE49-F238E27FC236}">
                <a16:creationId xmlns:a16="http://schemas.microsoft.com/office/drawing/2014/main" id="{2C31D172-6109-4AE0-9A44-9C9E17FFEF66}"/>
              </a:ext>
            </a:extLst>
          </p:cNvPr>
          <p:cNvSpPr>
            <a:spLocks noGrp="1"/>
          </p:cNvSpPr>
          <p:nvPr>
            <p:ph type="body" sz="quarter" idx="21" hasCustomPrompt="1"/>
          </p:nvPr>
        </p:nvSpPr>
        <p:spPr>
          <a:xfrm>
            <a:off x="5156372" y="4410064"/>
            <a:ext cx="2588929" cy="161767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64" name="Espace réservé du texte 3">
            <a:extLst>
              <a:ext uri="{FF2B5EF4-FFF2-40B4-BE49-F238E27FC236}">
                <a16:creationId xmlns:a16="http://schemas.microsoft.com/office/drawing/2014/main" id="{BCE8B864-AF78-4348-A803-7B0BE5AA3C35}"/>
              </a:ext>
            </a:extLst>
          </p:cNvPr>
          <p:cNvSpPr>
            <a:spLocks noGrp="1"/>
          </p:cNvSpPr>
          <p:nvPr>
            <p:ph type="body" sz="quarter" idx="22" hasCustomPrompt="1"/>
          </p:nvPr>
        </p:nvSpPr>
        <p:spPr>
          <a:xfrm>
            <a:off x="8502410" y="4410064"/>
            <a:ext cx="2588929" cy="161767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4" name="Titre 2">
            <a:extLst>
              <a:ext uri="{FF2B5EF4-FFF2-40B4-BE49-F238E27FC236}">
                <a16:creationId xmlns:a16="http://schemas.microsoft.com/office/drawing/2014/main" id="{9814A430-5439-49B1-BDEE-4FA979063044}"/>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45" name="Forme libre : forme 44">
            <a:extLst>
              <a:ext uri="{FF2B5EF4-FFF2-40B4-BE49-F238E27FC236}">
                <a16:creationId xmlns:a16="http://schemas.microsoft.com/office/drawing/2014/main" id="{08D468F2-2ED1-4771-BB27-C42D15062EB8}"/>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3706918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9" y="4410064"/>
            <a:ext cx="1740402" cy="1617673"/>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3" name="Espace réservé pour une image  20">
            <a:extLst>
              <a:ext uri="{FF2B5EF4-FFF2-40B4-BE49-F238E27FC236}">
                <a16:creationId xmlns:a16="http://schemas.microsoft.com/office/drawing/2014/main" id="{0ACA8D97-B715-40BF-85B6-FA050A94902E}"/>
              </a:ext>
            </a:extLst>
          </p:cNvPr>
          <p:cNvSpPr>
            <a:spLocks noGrp="1"/>
          </p:cNvSpPr>
          <p:nvPr>
            <p:ph type="pic" sz="quarter" idx="15"/>
          </p:nvPr>
        </p:nvSpPr>
        <p:spPr>
          <a:xfrm>
            <a:off x="1767048" y="1885950"/>
            <a:ext cx="1740402" cy="1662792"/>
          </a:xfrm>
          <a:prstGeom prst="rect">
            <a:avLst/>
          </a:prstGeom>
          <a:noFill/>
          <a:effectLst/>
        </p:spPr>
        <p:txBody>
          <a:bodyPr>
            <a:normAutofit/>
          </a:bodyPr>
          <a:lstStyle>
            <a:lvl1pPr marL="0" indent="0">
              <a:buNone/>
              <a:defRPr sz="800"/>
            </a:lvl1pPr>
          </a:lstStyle>
          <a:p>
            <a:endParaRPr lang="fr-FR"/>
          </a:p>
        </p:txBody>
      </p:sp>
      <p:grpSp>
        <p:nvGrpSpPr>
          <p:cNvPr id="44" name="Groupe 43">
            <a:extLst>
              <a:ext uri="{FF2B5EF4-FFF2-40B4-BE49-F238E27FC236}">
                <a16:creationId xmlns:a16="http://schemas.microsoft.com/office/drawing/2014/main" id="{92AE3BD0-7C9E-44EF-8841-2DCCCB5F64CD}"/>
              </a:ext>
            </a:extLst>
          </p:cNvPr>
          <p:cNvGrpSpPr/>
          <p:nvPr userDrawn="1"/>
        </p:nvGrpSpPr>
        <p:grpSpPr>
          <a:xfrm>
            <a:off x="2453324" y="3853673"/>
            <a:ext cx="251460" cy="251460"/>
            <a:chOff x="3333431" y="4500856"/>
            <a:chExt cx="251460" cy="251460"/>
          </a:xfrm>
        </p:grpSpPr>
        <p:sp>
          <p:nvSpPr>
            <p:cNvPr id="45" name="Ellipse 115">
              <a:extLst>
                <a:ext uri="{FF2B5EF4-FFF2-40B4-BE49-F238E27FC236}">
                  <a16:creationId xmlns:a16="http://schemas.microsoft.com/office/drawing/2014/main" id="{23F84423-5C7C-4C18-86E7-DC74B1D34D17}"/>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104">
              <a:extLst>
                <a:ext uri="{FF2B5EF4-FFF2-40B4-BE49-F238E27FC236}">
                  <a16:creationId xmlns:a16="http://schemas.microsoft.com/office/drawing/2014/main" id="{E71E54CC-B119-4987-A424-B312F5DE0197}"/>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9" name="Espace réservé pour une image  20">
            <a:extLst>
              <a:ext uri="{FF2B5EF4-FFF2-40B4-BE49-F238E27FC236}">
                <a16:creationId xmlns:a16="http://schemas.microsoft.com/office/drawing/2014/main" id="{EC0BD43C-E04D-4736-A554-068F4728C8C1}"/>
              </a:ext>
            </a:extLst>
          </p:cNvPr>
          <p:cNvSpPr>
            <a:spLocks noGrp="1"/>
          </p:cNvSpPr>
          <p:nvPr>
            <p:ph type="pic" sz="quarter" idx="16"/>
          </p:nvPr>
        </p:nvSpPr>
        <p:spPr>
          <a:xfrm>
            <a:off x="4222015" y="1885950"/>
            <a:ext cx="1740402" cy="1662792"/>
          </a:xfrm>
          <a:prstGeom prst="rect">
            <a:avLst/>
          </a:prstGeom>
          <a:noFill/>
          <a:effectLst/>
        </p:spPr>
        <p:txBody>
          <a:bodyPr>
            <a:normAutofit/>
          </a:bodyPr>
          <a:lstStyle>
            <a:lvl1pPr marL="0" indent="0">
              <a:buNone/>
              <a:defRPr sz="800"/>
            </a:lvl1pPr>
          </a:lstStyle>
          <a:p>
            <a:endParaRPr lang="fr-FR"/>
          </a:p>
        </p:txBody>
      </p:sp>
      <p:sp>
        <p:nvSpPr>
          <p:cNvPr id="53" name="Espace réservé pour une image  20">
            <a:extLst>
              <a:ext uri="{FF2B5EF4-FFF2-40B4-BE49-F238E27FC236}">
                <a16:creationId xmlns:a16="http://schemas.microsoft.com/office/drawing/2014/main" id="{B11D8512-8BF9-46EC-A382-CC8300E0B7F3}"/>
              </a:ext>
            </a:extLst>
          </p:cNvPr>
          <p:cNvSpPr>
            <a:spLocks noGrp="1"/>
          </p:cNvSpPr>
          <p:nvPr>
            <p:ph type="pic" sz="quarter" idx="18"/>
          </p:nvPr>
        </p:nvSpPr>
        <p:spPr>
          <a:xfrm>
            <a:off x="6735175" y="1885950"/>
            <a:ext cx="1745563" cy="1662792"/>
          </a:xfrm>
          <a:prstGeom prst="rect">
            <a:avLst/>
          </a:prstGeom>
          <a:noFill/>
          <a:effectLst/>
        </p:spPr>
        <p:txBody>
          <a:bodyPr>
            <a:normAutofit/>
          </a:bodyPr>
          <a:lstStyle>
            <a:lvl1pPr marL="0" indent="0">
              <a:buNone/>
              <a:defRPr sz="800"/>
            </a:lvl1pPr>
          </a:lstStyle>
          <a:p>
            <a:endParaRPr lang="fr-FR"/>
          </a:p>
        </p:txBody>
      </p:sp>
      <p:sp>
        <p:nvSpPr>
          <p:cNvPr id="67" name="Espace réservé pour une image  20">
            <a:extLst>
              <a:ext uri="{FF2B5EF4-FFF2-40B4-BE49-F238E27FC236}">
                <a16:creationId xmlns:a16="http://schemas.microsoft.com/office/drawing/2014/main" id="{AAD06E4A-3D40-4044-BACF-F510F0C6001E}"/>
              </a:ext>
            </a:extLst>
          </p:cNvPr>
          <p:cNvSpPr>
            <a:spLocks noGrp="1"/>
          </p:cNvSpPr>
          <p:nvPr>
            <p:ph type="pic" sz="quarter" idx="20"/>
          </p:nvPr>
        </p:nvSpPr>
        <p:spPr>
          <a:xfrm>
            <a:off x="9267581" y="1885950"/>
            <a:ext cx="1740402" cy="1662792"/>
          </a:xfrm>
          <a:prstGeom prst="rect">
            <a:avLst/>
          </a:prstGeom>
          <a:noFill/>
          <a:effectLst/>
        </p:spPr>
        <p:txBody>
          <a:bodyPr>
            <a:normAutofit/>
          </a:bodyPr>
          <a:lstStyle>
            <a:lvl1pPr marL="0" indent="0">
              <a:buNone/>
              <a:defRPr sz="800"/>
            </a:lvl1pPr>
          </a:lstStyle>
          <a:p>
            <a:endParaRPr lang="fr-FR"/>
          </a:p>
        </p:txBody>
      </p:sp>
      <p:grpSp>
        <p:nvGrpSpPr>
          <p:cNvPr id="2" name="Groupe 1">
            <a:extLst>
              <a:ext uri="{FF2B5EF4-FFF2-40B4-BE49-F238E27FC236}">
                <a16:creationId xmlns:a16="http://schemas.microsoft.com/office/drawing/2014/main" id="{365AA909-016E-46FE-86A6-2FED6877EB8E}"/>
              </a:ext>
            </a:extLst>
          </p:cNvPr>
          <p:cNvGrpSpPr/>
          <p:nvPr userDrawn="1"/>
        </p:nvGrpSpPr>
        <p:grpSpPr>
          <a:xfrm>
            <a:off x="3860063" y="4410063"/>
            <a:ext cx="5035041" cy="1617673"/>
            <a:chOff x="3860063" y="3848094"/>
            <a:chExt cx="5035041" cy="1035050"/>
          </a:xfrm>
        </p:grpSpPr>
        <p:cxnSp>
          <p:nvCxnSpPr>
            <p:cNvPr id="48" name="Connecteur droit 47">
              <a:extLst>
                <a:ext uri="{FF2B5EF4-FFF2-40B4-BE49-F238E27FC236}">
                  <a16:creationId xmlns:a16="http://schemas.microsoft.com/office/drawing/2014/main" id="{4469B91C-281D-48C9-A7F1-25A36D4607A0}"/>
                </a:ext>
              </a:extLst>
            </p:cNvPr>
            <p:cNvCxnSpPr>
              <a:cxnSpLocks/>
            </p:cNvCxnSpPr>
            <p:nvPr userDrawn="1"/>
          </p:nvCxnSpPr>
          <p:spPr>
            <a:xfrm>
              <a:off x="3860063"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3A9FCAB-4210-4754-9A31-CE75933E54FF}"/>
                </a:ext>
              </a:extLst>
            </p:cNvPr>
            <p:cNvCxnSpPr>
              <a:cxnSpLocks/>
            </p:cNvCxnSpPr>
            <p:nvPr userDrawn="1"/>
          </p:nvCxnSpPr>
          <p:spPr>
            <a:xfrm>
              <a:off x="6348620"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05F1BC5-4995-4C98-8587-1A8D579E3056}"/>
                </a:ext>
              </a:extLst>
            </p:cNvPr>
            <p:cNvCxnSpPr>
              <a:cxnSpLocks/>
            </p:cNvCxnSpPr>
            <p:nvPr userDrawn="1"/>
          </p:nvCxnSpPr>
          <p:spPr>
            <a:xfrm>
              <a:off x="8895104"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e 62">
            <a:extLst>
              <a:ext uri="{FF2B5EF4-FFF2-40B4-BE49-F238E27FC236}">
                <a16:creationId xmlns:a16="http://schemas.microsoft.com/office/drawing/2014/main" id="{07710634-FE8E-466F-8118-2A4D8521FE35}"/>
              </a:ext>
            </a:extLst>
          </p:cNvPr>
          <p:cNvGrpSpPr/>
          <p:nvPr userDrawn="1"/>
        </p:nvGrpSpPr>
        <p:grpSpPr>
          <a:xfrm>
            <a:off x="0" y="0"/>
            <a:ext cx="529771" cy="529771"/>
            <a:chOff x="11074400" y="0"/>
            <a:chExt cx="1117600" cy="1117600"/>
          </a:xfrm>
        </p:grpSpPr>
        <p:sp>
          <p:nvSpPr>
            <p:cNvPr id="76" name="Rectangle 75">
              <a:extLst>
                <a:ext uri="{FF2B5EF4-FFF2-40B4-BE49-F238E27FC236}">
                  <a16:creationId xmlns:a16="http://schemas.microsoft.com/office/drawing/2014/main" id="{C17D18C1-B3A8-42BD-AE04-D7C686A5C7A4}"/>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7" name="Groupe 76">
              <a:extLst>
                <a:ext uri="{FF2B5EF4-FFF2-40B4-BE49-F238E27FC236}">
                  <a16:creationId xmlns:a16="http://schemas.microsoft.com/office/drawing/2014/main" id="{C027A171-0260-4F60-B2B0-FF2C0AF6BCE5}"/>
                </a:ext>
              </a:extLst>
            </p:cNvPr>
            <p:cNvGrpSpPr/>
            <p:nvPr/>
          </p:nvGrpSpPr>
          <p:grpSpPr>
            <a:xfrm>
              <a:off x="11399441" y="306062"/>
              <a:ext cx="467518" cy="505476"/>
              <a:chOff x="4490465" y="1248006"/>
              <a:chExt cx="1388907" cy="1501671"/>
            </a:xfrm>
          </p:grpSpPr>
          <p:sp>
            <p:nvSpPr>
              <p:cNvPr id="78" name="Forme libre : forme 77">
                <a:extLst>
                  <a:ext uri="{FF2B5EF4-FFF2-40B4-BE49-F238E27FC236}">
                    <a16:creationId xmlns:a16="http://schemas.microsoft.com/office/drawing/2014/main" id="{4D093206-14D7-4176-8541-859E37F72062}"/>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79" name="Forme libre : forme 78">
                <a:extLst>
                  <a:ext uri="{FF2B5EF4-FFF2-40B4-BE49-F238E27FC236}">
                    <a16:creationId xmlns:a16="http://schemas.microsoft.com/office/drawing/2014/main" id="{3ED242DE-2720-472A-ACDF-469E6A7AFC1B}"/>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82" name="Espace réservé du texte 3">
            <a:extLst>
              <a:ext uri="{FF2B5EF4-FFF2-40B4-BE49-F238E27FC236}">
                <a16:creationId xmlns:a16="http://schemas.microsoft.com/office/drawing/2014/main" id="{837980C4-0873-4AE7-8ED9-91279DD1B1C3}"/>
              </a:ext>
            </a:extLst>
          </p:cNvPr>
          <p:cNvSpPr>
            <a:spLocks noGrp="1"/>
          </p:cNvSpPr>
          <p:nvPr>
            <p:ph type="body" sz="quarter" idx="24" hasCustomPrompt="1"/>
          </p:nvPr>
        </p:nvSpPr>
        <p:spPr>
          <a:xfrm>
            <a:off x="4221664" y="4410064"/>
            <a:ext cx="1740402" cy="1617672"/>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83" name="Groupe 82">
            <a:extLst>
              <a:ext uri="{FF2B5EF4-FFF2-40B4-BE49-F238E27FC236}">
                <a16:creationId xmlns:a16="http://schemas.microsoft.com/office/drawing/2014/main" id="{E0AD5A4B-22B4-4754-BC1E-AA48962D59A5}"/>
              </a:ext>
            </a:extLst>
          </p:cNvPr>
          <p:cNvGrpSpPr/>
          <p:nvPr userDrawn="1"/>
        </p:nvGrpSpPr>
        <p:grpSpPr>
          <a:xfrm>
            <a:off x="4907939" y="3853673"/>
            <a:ext cx="251460" cy="251460"/>
            <a:chOff x="3333431" y="4500856"/>
            <a:chExt cx="251460" cy="251460"/>
          </a:xfrm>
        </p:grpSpPr>
        <p:sp>
          <p:nvSpPr>
            <p:cNvPr id="84" name="Ellipse 115">
              <a:extLst>
                <a:ext uri="{FF2B5EF4-FFF2-40B4-BE49-F238E27FC236}">
                  <a16:creationId xmlns:a16="http://schemas.microsoft.com/office/drawing/2014/main" id="{D82F8634-A35F-4F7C-8356-3BB48D09110E}"/>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104">
              <a:extLst>
                <a:ext uri="{FF2B5EF4-FFF2-40B4-BE49-F238E27FC236}">
                  <a16:creationId xmlns:a16="http://schemas.microsoft.com/office/drawing/2014/main" id="{80B17C92-30F1-4430-A4F4-864D4FDF17B2}"/>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6" name="Espace réservé du texte 3">
            <a:extLst>
              <a:ext uri="{FF2B5EF4-FFF2-40B4-BE49-F238E27FC236}">
                <a16:creationId xmlns:a16="http://schemas.microsoft.com/office/drawing/2014/main" id="{CA9B295C-03D5-4643-9CCA-E74F8F1C0DF0}"/>
              </a:ext>
            </a:extLst>
          </p:cNvPr>
          <p:cNvSpPr>
            <a:spLocks noGrp="1"/>
          </p:cNvSpPr>
          <p:nvPr>
            <p:ph type="body" sz="quarter" idx="25" hasCustomPrompt="1"/>
          </p:nvPr>
        </p:nvSpPr>
        <p:spPr>
          <a:xfrm>
            <a:off x="6734825" y="4410064"/>
            <a:ext cx="1740402" cy="1617672"/>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87" name="Groupe 86">
            <a:extLst>
              <a:ext uri="{FF2B5EF4-FFF2-40B4-BE49-F238E27FC236}">
                <a16:creationId xmlns:a16="http://schemas.microsoft.com/office/drawing/2014/main" id="{44796347-6F1C-43EB-9F51-24F1447FC677}"/>
              </a:ext>
            </a:extLst>
          </p:cNvPr>
          <p:cNvGrpSpPr/>
          <p:nvPr userDrawn="1"/>
        </p:nvGrpSpPr>
        <p:grpSpPr>
          <a:xfrm>
            <a:off x="7421100" y="3853673"/>
            <a:ext cx="251460" cy="251460"/>
            <a:chOff x="3333431" y="4500856"/>
            <a:chExt cx="251460" cy="251460"/>
          </a:xfrm>
        </p:grpSpPr>
        <p:sp>
          <p:nvSpPr>
            <p:cNvPr id="88" name="Ellipse 115">
              <a:extLst>
                <a:ext uri="{FF2B5EF4-FFF2-40B4-BE49-F238E27FC236}">
                  <a16:creationId xmlns:a16="http://schemas.microsoft.com/office/drawing/2014/main" id="{BAED277E-0BE1-4E0E-A991-B4368D5DF882}"/>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104">
              <a:extLst>
                <a:ext uri="{FF2B5EF4-FFF2-40B4-BE49-F238E27FC236}">
                  <a16:creationId xmlns:a16="http://schemas.microsoft.com/office/drawing/2014/main" id="{103D51AB-02B9-44C1-8CF8-A10B4662C9CF}"/>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0" name="Espace réservé du texte 3">
            <a:extLst>
              <a:ext uri="{FF2B5EF4-FFF2-40B4-BE49-F238E27FC236}">
                <a16:creationId xmlns:a16="http://schemas.microsoft.com/office/drawing/2014/main" id="{62817934-3CF9-4104-B662-D9E9D2A3EC63}"/>
              </a:ext>
            </a:extLst>
          </p:cNvPr>
          <p:cNvSpPr>
            <a:spLocks noGrp="1"/>
          </p:cNvSpPr>
          <p:nvPr>
            <p:ph type="body" sz="quarter" idx="26" hasCustomPrompt="1"/>
          </p:nvPr>
        </p:nvSpPr>
        <p:spPr>
          <a:xfrm>
            <a:off x="9267581" y="4410064"/>
            <a:ext cx="1740402" cy="1617672"/>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91" name="Groupe 90">
            <a:extLst>
              <a:ext uri="{FF2B5EF4-FFF2-40B4-BE49-F238E27FC236}">
                <a16:creationId xmlns:a16="http://schemas.microsoft.com/office/drawing/2014/main" id="{79CFBE27-D1F6-472C-ABF8-945C4A6F504B}"/>
              </a:ext>
            </a:extLst>
          </p:cNvPr>
          <p:cNvGrpSpPr/>
          <p:nvPr userDrawn="1"/>
        </p:nvGrpSpPr>
        <p:grpSpPr>
          <a:xfrm>
            <a:off x="9953856" y="3853673"/>
            <a:ext cx="251460" cy="251460"/>
            <a:chOff x="3333431" y="4500856"/>
            <a:chExt cx="251460" cy="251460"/>
          </a:xfrm>
        </p:grpSpPr>
        <p:sp>
          <p:nvSpPr>
            <p:cNvPr id="92" name="Ellipse 115">
              <a:extLst>
                <a:ext uri="{FF2B5EF4-FFF2-40B4-BE49-F238E27FC236}">
                  <a16:creationId xmlns:a16="http://schemas.microsoft.com/office/drawing/2014/main" id="{E52D2B36-B4BB-4A60-9EDF-32AC30A861EB}"/>
                </a:ext>
              </a:extLst>
            </p:cNvPr>
            <p:cNvSpPr/>
            <p:nvPr/>
          </p:nvSpPr>
          <p:spPr>
            <a:xfrm>
              <a:off x="3333431" y="4500856"/>
              <a:ext cx="251460" cy="251460"/>
            </a:xfrm>
            <a:prstGeom prst="ellipse">
              <a:avLst/>
            </a:prstGeom>
            <a:solidFill>
              <a:schemeClr val="bg1"/>
            </a:solidFill>
            <a:ln>
              <a:noFill/>
            </a:ln>
            <a:effectLst>
              <a:outerShdw blurRad="177800" dist="101600" dir="2700000" sx="74000" sy="74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104">
              <a:extLst>
                <a:ext uri="{FF2B5EF4-FFF2-40B4-BE49-F238E27FC236}">
                  <a16:creationId xmlns:a16="http://schemas.microsoft.com/office/drawing/2014/main" id="{3D707E83-591A-42AE-9C02-EC128A070D48}"/>
                </a:ext>
              </a:extLst>
            </p:cNvPr>
            <p:cNvSpPr/>
            <p:nvPr/>
          </p:nvSpPr>
          <p:spPr>
            <a:xfrm rot="13500000">
              <a:off x="3421506" y="4567450"/>
              <a:ext cx="72000" cy="72000"/>
            </a:xfrm>
            <a:custGeom>
              <a:avLst/>
              <a:gdLst>
                <a:gd name="connsiteX0" fmla="*/ 0 w 444500"/>
                <a:gd name="connsiteY0" fmla="*/ 0 h 444500"/>
                <a:gd name="connsiteX1" fmla="*/ 444500 w 444500"/>
                <a:gd name="connsiteY1" fmla="*/ 0 h 444500"/>
                <a:gd name="connsiteX2" fmla="*/ 444500 w 444500"/>
                <a:gd name="connsiteY2" fmla="*/ 444500 h 444500"/>
                <a:gd name="connsiteX3" fmla="*/ 0 w 444500"/>
                <a:gd name="connsiteY3" fmla="*/ 444500 h 444500"/>
                <a:gd name="connsiteX4" fmla="*/ 0 w 444500"/>
                <a:gd name="connsiteY4" fmla="*/ 0 h 444500"/>
                <a:gd name="connsiteX0" fmla="*/ 444500 w 535940"/>
                <a:gd name="connsiteY0" fmla="*/ 444500 h 535940"/>
                <a:gd name="connsiteX1" fmla="*/ 0 w 535940"/>
                <a:gd name="connsiteY1" fmla="*/ 444500 h 535940"/>
                <a:gd name="connsiteX2" fmla="*/ 0 w 535940"/>
                <a:gd name="connsiteY2" fmla="*/ 0 h 535940"/>
                <a:gd name="connsiteX3" fmla="*/ 444500 w 535940"/>
                <a:gd name="connsiteY3" fmla="*/ 0 h 535940"/>
                <a:gd name="connsiteX4" fmla="*/ 535940 w 535940"/>
                <a:gd name="connsiteY4" fmla="*/ 535940 h 535940"/>
                <a:gd name="connsiteX0" fmla="*/ 0 w 535940"/>
                <a:gd name="connsiteY0" fmla="*/ 444500 h 535940"/>
                <a:gd name="connsiteX1" fmla="*/ 0 w 535940"/>
                <a:gd name="connsiteY1" fmla="*/ 0 h 535940"/>
                <a:gd name="connsiteX2" fmla="*/ 444500 w 535940"/>
                <a:gd name="connsiteY2" fmla="*/ 0 h 535940"/>
                <a:gd name="connsiteX3" fmla="*/ 535940 w 535940"/>
                <a:gd name="connsiteY3" fmla="*/ 535940 h 535940"/>
                <a:gd name="connsiteX0" fmla="*/ 0 w 444500"/>
                <a:gd name="connsiteY0" fmla="*/ 444500 h 444500"/>
                <a:gd name="connsiteX1" fmla="*/ 0 w 444500"/>
                <a:gd name="connsiteY1" fmla="*/ 0 h 444500"/>
                <a:gd name="connsiteX2" fmla="*/ 444500 w 444500"/>
                <a:gd name="connsiteY2" fmla="*/ 0 h 444500"/>
              </a:gdLst>
              <a:ahLst/>
              <a:cxnLst>
                <a:cxn ang="0">
                  <a:pos x="connsiteX0" y="connsiteY0"/>
                </a:cxn>
                <a:cxn ang="0">
                  <a:pos x="connsiteX1" y="connsiteY1"/>
                </a:cxn>
                <a:cxn ang="0">
                  <a:pos x="connsiteX2" y="connsiteY2"/>
                </a:cxn>
              </a:cxnLst>
              <a:rect l="l" t="t" r="r" b="b"/>
              <a:pathLst>
                <a:path w="444500" h="444500">
                  <a:moveTo>
                    <a:pt x="0" y="444500"/>
                  </a:moveTo>
                  <a:lnTo>
                    <a:pt x="0" y="0"/>
                  </a:lnTo>
                  <a:lnTo>
                    <a:pt x="444500" y="0"/>
                  </a:lnTo>
                </a:path>
              </a:pathLst>
            </a:custGeom>
            <a:noFill/>
            <a:ln w="34925"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6" name="Titre 2">
            <a:extLst>
              <a:ext uri="{FF2B5EF4-FFF2-40B4-BE49-F238E27FC236}">
                <a16:creationId xmlns:a16="http://schemas.microsoft.com/office/drawing/2014/main" id="{21650690-3B35-45C9-8CDA-D6D995F3289F}"/>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37" name="Forme libre : forme 36">
            <a:extLst>
              <a:ext uri="{FF2B5EF4-FFF2-40B4-BE49-F238E27FC236}">
                <a16:creationId xmlns:a16="http://schemas.microsoft.com/office/drawing/2014/main" id="{F87C618B-18B2-4CE9-A1CC-0FA5A78C1946}"/>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2906349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onnes">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8" y="1885950"/>
            <a:ext cx="4237480" cy="414178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cxnSp>
        <p:nvCxnSpPr>
          <p:cNvPr id="48" name="Connecteur droit 47">
            <a:extLst>
              <a:ext uri="{FF2B5EF4-FFF2-40B4-BE49-F238E27FC236}">
                <a16:creationId xmlns:a16="http://schemas.microsoft.com/office/drawing/2014/main" id="{0FAEED20-991C-4AFA-BF35-58E4CDBCD21F}"/>
              </a:ext>
            </a:extLst>
          </p:cNvPr>
          <p:cNvCxnSpPr>
            <a:cxnSpLocks/>
          </p:cNvCxnSpPr>
          <p:nvPr userDrawn="1"/>
        </p:nvCxnSpPr>
        <p:spPr>
          <a:xfrm>
            <a:off x="6360882" y="1885950"/>
            <a:ext cx="0" cy="4141787"/>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nvGrpSpPr>
          <p:cNvPr id="21" name="Groupe 20">
            <a:extLst>
              <a:ext uri="{FF2B5EF4-FFF2-40B4-BE49-F238E27FC236}">
                <a16:creationId xmlns:a16="http://schemas.microsoft.com/office/drawing/2014/main" id="{FFCE55B5-C630-485E-87E2-D103C9C0414D}"/>
              </a:ext>
            </a:extLst>
          </p:cNvPr>
          <p:cNvGrpSpPr/>
          <p:nvPr userDrawn="1"/>
        </p:nvGrpSpPr>
        <p:grpSpPr>
          <a:xfrm>
            <a:off x="0" y="0"/>
            <a:ext cx="529771" cy="529771"/>
            <a:chOff x="11074400" y="0"/>
            <a:chExt cx="1117600" cy="1117600"/>
          </a:xfrm>
        </p:grpSpPr>
        <p:sp>
          <p:nvSpPr>
            <p:cNvPr id="22" name="Rectangle 21">
              <a:extLst>
                <a:ext uri="{FF2B5EF4-FFF2-40B4-BE49-F238E27FC236}">
                  <a16:creationId xmlns:a16="http://schemas.microsoft.com/office/drawing/2014/main" id="{64018DA8-4B08-4127-9725-0E465920FE6F}"/>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 name="Groupe 24">
              <a:extLst>
                <a:ext uri="{FF2B5EF4-FFF2-40B4-BE49-F238E27FC236}">
                  <a16:creationId xmlns:a16="http://schemas.microsoft.com/office/drawing/2014/main" id="{DE5FD25A-27E7-4B25-8651-B76518EE1B7B}"/>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05063EEE-46C3-46AC-9D0F-3F829AC9E3C1}"/>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395A5807-19CA-491C-B254-09E594E2DF4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2">
            <a:extLst>
              <a:ext uri="{FF2B5EF4-FFF2-40B4-BE49-F238E27FC236}">
                <a16:creationId xmlns:a16="http://schemas.microsoft.com/office/drawing/2014/main" id="{41349DD8-3D74-4309-B383-7C4E8209AB45}"/>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16" name="Forme libre : forme 15">
            <a:extLst>
              <a:ext uri="{FF2B5EF4-FFF2-40B4-BE49-F238E27FC236}">
                <a16:creationId xmlns:a16="http://schemas.microsoft.com/office/drawing/2014/main" id="{889F6CFB-7B23-4BF2-8D8C-380848BA666B}"/>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
        <p:nvSpPr>
          <p:cNvPr id="14" name="Espace réservé du texte 3">
            <a:extLst>
              <a:ext uri="{FF2B5EF4-FFF2-40B4-BE49-F238E27FC236}">
                <a16:creationId xmlns:a16="http://schemas.microsoft.com/office/drawing/2014/main" id="{E45C4A2C-4AD8-4DE4-A295-150F825B1406}"/>
              </a:ext>
            </a:extLst>
          </p:cNvPr>
          <p:cNvSpPr>
            <a:spLocks noGrp="1"/>
          </p:cNvSpPr>
          <p:nvPr>
            <p:ph type="body" sz="quarter" idx="12" hasCustomPrompt="1"/>
          </p:nvPr>
        </p:nvSpPr>
        <p:spPr>
          <a:xfrm>
            <a:off x="6770523" y="1885950"/>
            <a:ext cx="4237480" cy="414178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265019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onnes">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8" y="1885950"/>
            <a:ext cx="2588929" cy="414178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59" name="Groupe 58">
            <a:extLst>
              <a:ext uri="{FF2B5EF4-FFF2-40B4-BE49-F238E27FC236}">
                <a16:creationId xmlns:a16="http://schemas.microsoft.com/office/drawing/2014/main" id="{C39D6F46-47D5-4AD6-825B-7171F9FD0CBF}"/>
              </a:ext>
            </a:extLst>
          </p:cNvPr>
          <p:cNvGrpSpPr/>
          <p:nvPr userDrawn="1"/>
        </p:nvGrpSpPr>
        <p:grpSpPr>
          <a:xfrm>
            <a:off x="4726025" y="1885949"/>
            <a:ext cx="3371812" cy="4141787"/>
            <a:chOff x="4726025" y="4559300"/>
            <a:chExt cx="3371812" cy="628650"/>
          </a:xfrm>
        </p:grpSpPr>
        <p:cxnSp>
          <p:nvCxnSpPr>
            <p:cNvPr id="60" name="Connecteur droit 59">
              <a:extLst>
                <a:ext uri="{FF2B5EF4-FFF2-40B4-BE49-F238E27FC236}">
                  <a16:creationId xmlns:a16="http://schemas.microsoft.com/office/drawing/2014/main" id="{AE4AB93F-DE5B-4C07-8510-FE9D2707D3EE}"/>
                </a:ext>
              </a:extLst>
            </p:cNvPr>
            <p:cNvCxnSpPr>
              <a:cxnSpLocks/>
            </p:cNvCxnSpPr>
            <p:nvPr/>
          </p:nvCxnSpPr>
          <p:spPr>
            <a:xfrm>
              <a:off x="4726025"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CCFA8381-AC81-4BFB-96B9-9A372D398E16}"/>
                </a:ext>
              </a:extLst>
            </p:cNvPr>
            <p:cNvCxnSpPr>
              <a:cxnSpLocks/>
            </p:cNvCxnSpPr>
            <p:nvPr/>
          </p:nvCxnSpPr>
          <p:spPr>
            <a:xfrm>
              <a:off x="8097837"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e 24">
            <a:extLst>
              <a:ext uri="{FF2B5EF4-FFF2-40B4-BE49-F238E27FC236}">
                <a16:creationId xmlns:a16="http://schemas.microsoft.com/office/drawing/2014/main" id="{2FAF8800-72C6-443A-8A50-5CBE647FAB21}"/>
              </a:ext>
            </a:extLst>
          </p:cNvPr>
          <p:cNvGrpSpPr/>
          <p:nvPr userDrawn="1"/>
        </p:nvGrpSpPr>
        <p:grpSpPr>
          <a:xfrm>
            <a:off x="0" y="0"/>
            <a:ext cx="529771" cy="529771"/>
            <a:chOff x="11074400" y="0"/>
            <a:chExt cx="1117600" cy="1117600"/>
          </a:xfrm>
        </p:grpSpPr>
        <p:sp>
          <p:nvSpPr>
            <p:cNvPr id="36" name="Rectangle 35">
              <a:extLst>
                <a:ext uri="{FF2B5EF4-FFF2-40B4-BE49-F238E27FC236}">
                  <a16:creationId xmlns:a16="http://schemas.microsoft.com/office/drawing/2014/main" id="{839850BD-7581-471D-A122-5EDF1B7D7095}"/>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a:extLst>
                <a:ext uri="{FF2B5EF4-FFF2-40B4-BE49-F238E27FC236}">
                  <a16:creationId xmlns:a16="http://schemas.microsoft.com/office/drawing/2014/main" id="{F4876567-803C-4C32-BD77-FED18BAADC1C}"/>
                </a:ext>
              </a:extLst>
            </p:cNvPr>
            <p:cNvGrpSpPr/>
            <p:nvPr/>
          </p:nvGrpSpPr>
          <p:grpSpPr>
            <a:xfrm>
              <a:off x="11399441" y="306062"/>
              <a:ext cx="467518" cy="505476"/>
              <a:chOff x="4490465" y="1248006"/>
              <a:chExt cx="1388907" cy="1501671"/>
            </a:xfrm>
          </p:grpSpPr>
          <p:sp>
            <p:nvSpPr>
              <p:cNvPr id="38" name="Forme libre : forme 37">
                <a:extLst>
                  <a:ext uri="{FF2B5EF4-FFF2-40B4-BE49-F238E27FC236}">
                    <a16:creationId xmlns:a16="http://schemas.microsoft.com/office/drawing/2014/main" id="{8CAD1AA2-AFD8-47BD-B916-C824BA68E2D8}"/>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9" name="Forme libre : forme 38">
                <a:extLst>
                  <a:ext uri="{FF2B5EF4-FFF2-40B4-BE49-F238E27FC236}">
                    <a16:creationId xmlns:a16="http://schemas.microsoft.com/office/drawing/2014/main" id="{A9350261-86FB-4215-A475-B17E5F29D5C8}"/>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0" name="Espace réservé du texte 3">
            <a:extLst>
              <a:ext uri="{FF2B5EF4-FFF2-40B4-BE49-F238E27FC236}">
                <a16:creationId xmlns:a16="http://schemas.microsoft.com/office/drawing/2014/main" id="{C2B5F4E4-085C-45BB-B9EA-1E70E349A615}"/>
              </a:ext>
            </a:extLst>
          </p:cNvPr>
          <p:cNvSpPr>
            <a:spLocks noGrp="1"/>
          </p:cNvSpPr>
          <p:nvPr>
            <p:ph type="body" sz="quarter" idx="21" hasCustomPrompt="1"/>
          </p:nvPr>
        </p:nvSpPr>
        <p:spPr>
          <a:xfrm>
            <a:off x="5156372" y="1885950"/>
            <a:ext cx="2588929" cy="4141785"/>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1" name="Espace réservé du texte 3">
            <a:extLst>
              <a:ext uri="{FF2B5EF4-FFF2-40B4-BE49-F238E27FC236}">
                <a16:creationId xmlns:a16="http://schemas.microsoft.com/office/drawing/2014/main" id="{E0DF161C-E8E2-4458-9758-3DA33259A3B8}"/>
              </a:ext>
            </a:extLst>
          </p:cNvPr>
          <p:cNvSpPr>
            <a:spLocks noGrp="1"/>
          </p:cNvSpPr>
          <p:nvPr>
            <p:ph type="body" sz="quarter" idx="22" hasCustomPrompt="1"/>
          </p:nvPr>
        </p:nvSpPr>
        <p:spPr>
          <a:xfrm>
            <a:off x="8502410" y="1885950"/>
            <a:ext cx="2588929" cy="4141785"/>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18" name="Titre 2">
            <a:extLst>
              <a:ext uri="{FF2B5EF4-FFF2-40B4-BE49-F238E27FC236}">
                <a16:creationId xmlns:a16="http://schemas.microsoft.com/office/drawing/2014/main" id="{66038ADF-A109-4E69-87E3-ACA3CF830216}"/>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19" name="Forme libre : forme 18">
            <a:extLst>
              <a:ext uri="{FF2B5EF4-FFF2-40B4-BE49-F238E27FC236}">
                <a16:creationId xmlns:a16="http://schemas.microsoft.com/office/drawing/2014/main" id="{22A1B4F1-B263-4D4A-B4DC-0B5A54E8EA0F}"/>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2991089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onnes">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9" y="1885950"/>
            <a:ext cx="1740402" cy="414178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2" name="Groupe 1">
            <a:extLst>
              <a:ext uri="{FF2B5EF4-FFF2-40B4-BE49-F238E27FC236}">
                <a16:creationId xmlns:a16="http://schemas.microsoft.com/office/drawing/2014/main" id="{365AA909-016E-46FE-86A6-2FED6877EB8E}"/>
              </a:ext>
            </a:extLst>
          </p:cNvPr>
          <p:cNvGrpSpPr/>
          <p:nvPr userDrawn="1"/>
        </p:nvGrpSpPr>
        <p:grpSpPr>
          <a:xfrm>
            <a:off x="3860063" y="1885950"/>
            <a:ext cx="5035041" cy="4141787"/>
            <a:chOff x="3860063" y="3848094"/>
            <a:chExt cx="5035041" cy="1035050"/>
          </a:xfrm>
        </p:grpSpPr>
        <p:cxnSp>
          <p:nvCxnSpPr>
            <p:cNvPr id="48" name="Connecteur droit 47">
              <a:extLst>
                <a:ext uri="{FF2B5EF4-FFF2-40B4-BE49-F238E27FC236}">
                  <a16:creationId xmlns:a16="http://schemas.microsoft.com/office/drawing/2014/main" id="{4469B91C-281D-48C9-A7F1-25A36D4607A0}"/>
                </a:ext>
              </a:extLst>
            </p:cNvPr>
            <p:cNvCxnSpPr>
              <a:cxnSpLocks/>
            </p:cNvCxnSpPr>
            <p:nvPr userDrawn="1"/>
          </p:nvCxnSpPr>
          <p:spPr>
            <a:xfrm>
              <a:off x="3860063"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3A9FCAB-4210-4754-9A31-CE75933E54FF}"/>
                </a:ext>
              </a:extLst>
            </p:cNvPr>
            <p:cNvCxnSpPr>
              <a:cxnSpLocks/>
            </p:cNvCxnSpPr>
            <p:nvPr userDrawn="1"/>
          </p:nvCxnSpPr>
          <p:spPr>
            <a:xfrm>
              <a:off x="6348620"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05F1BC5-4995-4C98-8587-1A8D579E3056}"/>
                </a:ext>
              </a:extLst>
            </p:cNvPr>
            <p:cNvCxnSpPr>
              <a:cxnSpLocks/>
            </p:cNvCxnSpPr>
            <p:nvPr userDrawn="1"/>
          </p:nvCxnSpPr>
          <p:spPr>
            <a:xfrm>
              <a:off x="8895104"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a:extLst>
              <a:ext uri="{FF2B5EF4-FFF2-40B4-BE49-F238E27FC236}">
                <a16:creationId xmlns:a16="http://schemas.microsoft.com/office/drawing/2014/main" id="{852854D6-F0C3-472E-A160-1E9DA23CF9AF}"/>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78B5E0C-DC62-4D7F-976B-CA9597FA85A2}"/>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8F6AB4C4-110D-4FC1-946F-2995D23862EE}"/>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02FD4B4E-44EF-4E92-99F8-BF134268D987}"/>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2F2EC490-9E16-4DDD-84C7-3ED8DA10668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1" name="Espace réservé du texte 3">
            <a:extLst>
              <a:ext uri="{FF2B5EF4-FFF2-40B4-BE49-F238E27FC236}">
                <a16:creationId xmlns:a16="http://schemas.microsoft.com/office/drawing/2014/main" id="{658801A5-E29E-430B-B7D7-BA462DDF4DD4}"/>
              </a:ext>
            </a:extLst>
          </p:cNvPr>
          <p:cNvSpPr>
            <a:spLocks noGrp="1"/>
          </p:cNvSpPr>
          <p:nvPr>
            <p:ph type="body" sz="quarter" idx="27" hasCustomPrompt="1"/>
          </p:nvPr>
        </p:nvSpPr>
        <p:spPr>
          <a:xfrm>
            <a:off x="4230584" y="1885951"/>
            <a:ext cx="1740402" cy="414178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0" name="Espace réservé du texte 3">
            <a:extLst>
              <a:ext uri="{FF2B5EF4-FFF2-40B4-BE49-F238E27FC236}">
                <a16:creationId xmlns:a16="http://schemas.microsoft.com/office/drawing/2014/main" id="{45885365-B606-49A3-BB70-6C3BC535372A}"/>
              </a:ext>
            </a:extLst>
          </p:cNvPr>
          <p:cNvSpPr>
            <a:spLocks noGrp="1"/>
          </p:cNvSpPr>
          <p:nvPr>
            <p:ph type="body" sz="quarter" idx="28" hasCustomPrompt="1"/>
          </p:nvPr>
        </p:nvSpPr>
        <p:spPr>
          <a:xfrm>
            <a:off x="6726255" y="1885951"/>
            <a:ext cx="1740402" cy="414178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1" name="Espace réservé du texte 3">
            <a:extLst>
              <a:ext uri="{FF2B5EF4-FFF2-40B4-BE49-F238E27FC236}">
                <a16:creationId xmlns:a16="http://schemas.microsoft.com/office/drawing/2014/main" id="{6D6BD88D-B16B-4281-B1F8-2B8C3D4B1D21}"/>
              </a:ext>
            </a:extLst>
          </p:cNvPr>
          <p:cNvSpPr>
            <a:spLocks noGrp="1"/>
          </p:cNvSpPr>
          <p:nvPr>
            <p:ph type="body" sz="quarter" idx="29" hasCustomPrompt="1"/>
          </p:nvPr>
        </p:nvSpPr>
        <p:spPr>
          <a:xfrm>
            <a:off x="9272739" y="1885951"/>
            <a:ext cx="1740402" cy="414178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20" name="Titre 2">
            <a:extLst>
              <a:ext uri="{FF2B5EF4-FFF2-40B4-BE49-F238E27FC236}">
                <a16:creationId xmlns:a16="http://schemas.microsoft.com/office/drawing/2014/main" id="{41A29C69-6797-4433-AD53-B3140738A616}"/>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1" name="Forme libre : forme 20">
            <a:extLst>
              <a:ext uri="{FF2B5EF4-FFF2-40B4-BE49-F238E27FC236}">
                <a16:creationId xmlns:a16="http://schemas.microsoft.com/office/drawing/2014/main" id="{CCB8BDF0-2F38-452A-B9D2-B5CFBC6D1DF1}"/>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4092257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o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75" name="Espace réservé du texte 3">
            <a:extLst>
              <a:ext uri="{FF2B5EF4-FFF2-40B4-BE49-F238E27FC236}">
                <a16:creationId xmlns:a16="http://schemas.microsoft.com/office/drawing/2014/main" id="{450FAD8C-6401-4E17-96A8-622987C5FE3B}"/>
              </a:ext>
            </a:extLst>
          </p:cNvPr>
          <p:cNvSpPr>
            <a:spLocks noGrp="1"/>
          </p:cNvSpPr>
          <p:nvPr>
            <p:ph type="body" sz="quarter" idx="23" hasCustomPrompt="1"/>
          </p:nvPr>
        </p:nvSpPr>
        <p:spPr>
          <a:xfrm>
            <a:off x="2314509" y="2606323"/>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43" name="Espace réservé du texte 3">
            <a:extLst>
              <a:ext uri="{FF2B5EF4-FFF2-40B4-BE49-F238E27FC236}">
                <a16:creationId xmlns:a16="http://schemas.microsoft.com/office/drawing/2014/main" id="{5F6BB3DD-1CE7-4E96-93DA-76380911E67A}"/>
              </a:ext>
            </a:extLst>
          </p:cNvPr>
          <p:cNvSpPr>
            <a:spLocks noGrp="1"/>
          </p:cNvSpPr>
          <p:nvPr>
            <p:ph type="body" sz="quarter" idx="27" hasCustomPrompt="1"/>
          </p:nvPr>
        </p:nvSpPr>
        <p:spPr>
          <a:xfrm>
            <a:off x="2314509" y="234564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4" name="Ellipse 115">
            <a:extLst>
              <a:ext uri="{FF2B5EF4-FFF2-40B4-BE49-F238E27FC236}">
                <a16:creationId xmlns:a16="http://schemas.microsoft.com/office/drawing/2014/main" id="{F51F1091-642D-479F-8989-D0993C187D3F}"/>
              </a:ext>
            </a:extLst>
          </p:cNvPr>
          <p:cNvSpPr/>
          <p:nvPr userDrawn="1"/>
        </p:nvSpPr>
        <p:spPr>
          <a:xfrm>
            <a:off x="1730488" y="2345643"/>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45" name="Ellipse 115">
            <a:extLst>
              <a:ext uri="{FF2B5EF4-FFF2-40B4-BE49-F238E27FC236}">
                <a16:creationId xmlns:a16="http://schemas.microsoft.com/office/drawing/2014/main" id="{EEDE1033-65E6-4660-A4EB-EB9947C3CAD8}"/>
              </a:ext>
            </a:extLst>
          </p:cNvPr>
          <p:cNvSpPr/>
          <p:nvPr userDrawn="1"/>
        </p:nvSpPr>
        <p:spPr>
          <a:xfrm>
            <a:off x="1730488" y="3549842"/>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46" name="Ellipse 115">
            <a:extLst>
              <a:ext uri="{FF2B5EF4-FFF2-40B4-BE49-F238E27FC236}">
                <a16:creationId xmlns:a16="http://schemas.microsoft.com/office/drawing/2014/main" id="{D3455B46-32A7-4E23-A6D7-8C95D41B1224}"/>
              </a:ext>
            </a:extLst>
          </p:cNvPr>
          <p:cNvSpPr/>
          <p:nvPr userDrawn="1"/>
        </p:nvSpPr>
        <p:spPr>
          <a:xfrm>
            <a:off x="1730488" y="4754041"/>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47" name="Ellipse 115">
            <a:extLst>
              <a:ext uri="{FF2B5EF4-FFF2-40B4-BE49-F238E27FC236}">
                <a16:creationId xmlns:a16="http://schemas.microsoft.com/office/drawing/2014/main" id="{FFDB2564-E50F-43C2-8129-05B9A538DF65}"/>
              </a:ext>
            </a:extLst>
          </p:cNvPr>
          <p:cNvSpPr/>
          <p:nvPr userDrawn="1"/>
        </p:nvSpPr>
        <p:spPr>
          <a:xfrm>
            <a:off x="6764925" y="2345643"/>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49" name="Ellipse 115">
            <a:extLst>
              <a:ext uri="{FF2B5EF4-FFF2-40B4-BE49-F238E27FC236}">
                <a16:creationId xmlns:a16="http://schemas.microsoft.com/office/drawing/2014/main" id="{C8C06F70-25A8-43CB-B499-4CFBF7459BE1}"/>
              </a:ext>
            </a:extLst>
          </p:cNvPr>
          <p:cNvSpPr/>
          <p:nvPr userDrawn="1"/>
        </p:nvSpPr>
        <p:spPr>
          <a:xfrm>
            <a:off x="6764925" y="3549842"/>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5</a:t>
            </a:r>
          </a:p>
        </p:txBody>
      </p:sp>
      <p:sp>
        <p:nvSpPr>
          <p:cNvPr id="50" name="Ellipse 115">
            <a:extLst>
              <a:ext uri="{FF2B5EF4-FFF2-40B4-BE49-F238E27FC236}">
                <a16:creationId xmlns:a16="http://schemas.microsoft.com/office/drawing/2014/main" id="{2A87F693-CD9E-4C81-95FB-65A0A1A47854}"/>
              </a:ext>
            </a:extLst>
          </p:cNvPr>
          <p:cNvSpPr/>
          <p:nvPr userDrawn="1"/>
        </p:nvSpPr>
        <p:spPr>
          <a:xfrm>
            <a:off x="6764925" y="4754041"/>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6</a:t>
            </a:r>
          </a:p>
        </p:txBody>
      </p:sp>
      <p:grpSp>
        <p:nvGrpSpPr>
          <p:cNvPr id="3" name="Groupe 2">
            <a:extLst>
              <a:ext uri="{FF2B5EF4-FFF2-40B4-BE49-F238E27FC236}">
                <a16:creationId xmlns:a16="http://schemas.microsoft.com/office/drawing/2014/main" id="{0CED3343-A8ED-46D4-9494-BF13E30006FC}"/>
              </a:ext>
            </a:extLst>
          </p:cNvPr>
          <p:cNvGrpSpPr/>
          <p:nvPr userDrawn="1"/>
        </p:nvGrpSpPr>
        <p:grpSpPr>
          <a:xfrm>
            <a:off x="2314510" y="3282128"/>
            <a:ext cx="4050730" cy="1237488"/>
            <a:chOff x="2314510" y="3282128"/>
            <a:chExt cx="3580324" cy="1237488"/>
          </a:xfrm>
        </p:grpSpPr>
        <p:cxnSp>
          <p:nvCxnSpPr>
            <p:cNvPr id="55" name="Connecteur droit 54">
              <a:extLst>
                <a:ext uri="{FF2B5EF4-FFF2-40B4-BE49-F238E27FC236}">
                  <a16:creationId xmlns:a16="http://schemas.microsoft.com/office/drawing/2014/main" id="{45E9E4B2-FF72-44A3-95CC-80D2397701B3}"/>
                </a:ext>
              </a:extLst>
            </p:cNvPr>
            <p:cNvCxnSpPr>
              <a:cxnSpLocks/>
            </p:cNvCxnSpPr>
            <p:nvPr userDrawn="1"/>
          </p:nvCxnSpPr>
          <p:spPr>
            <a:xfrm flipH="1">
              <a:off x="2314510" y="3282128"/>
              <a:ext cx="3580324"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AD77634E-F0E8-4EF7-BED5-2498DC0D6AA5}"/>
                </a:ext>
              </a:extLst>
            </p:cNvPr>
            <p:cNvCxnSpPr>
              <a:cxnSpLocks/>
            </p:cNvCxnSpPr>
            <p:nvPr userDrawn="1"/>
          </p:nvCxnSpPr>
          <p:spPr>
            <a:xfrm flipH="1">
              <a:off x="2314510" y="4519616"/>
              <a:ext cx="3580324"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e 61">
            <a:extLst>
              <a:ext uri="{FF2B5EF4-FFF2-40B4-BE49-F238E27FC236}">
                <a16:creationId xmlns:a16="http://schemas.microsoft.com/office/drawing/2014/main" id="{CCD76DA3-040B-4395-B5E3-69D65621CD8E}"/>
              </a:ext>
            </a:extLst>
          </p:cNvPr>
          <p:cNvGrpSpPr/>
          <p:nvPr userDrawn="1"/>
        </p:nvGrpSpPr>
        <p:grpSpPr>
          <a:xfrm>
            <a:off x="7348947" y="3282128"/>
            <a:ext cx="4050730" cy="1237488"/>
            <a:chOff x="2314510" y="3282128"/>
            <a:chExt cx="3580324" cy="1237488"/>
          </a:xfrm>
        </p:grpSpPr>
        <p:cxnSp>
          <p:nvCxnSpPr>
            <p:cNvPr id="63" name="Connecteur droit 62">
              <a:extLst>
                <a:ext uri="{FF2B5EF4-FFF2-40B4-BE49-F238E27FC236}">
                  <a16:creationId xmlns:a16="http://schemas.microsoft.com/office/drawing/2014/main" id="{EC60381A-B90C-4D75-A10E-06CA66498DB6}"/>
                </a:ext>
              </a:extLst>
            </p:cNvPr>
            <p:cNvCxnSpPr>
              <a:cxnSpLocks/>
            </p:cNvCxnSpPr>
            <p:nvPr userDrawn="1"/>
          </p:nvCxnSpPr>
          <p:spPr>
            <a:xfrm flipH="1">
              <a:off x="2314510" y="3282128"/>
              <a:ext cx="3580324"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E73F28E9-B1A2-45D1-9811-FC0E282A35EC}"/>
                </a:ext>
              </a:extLst>
            </p:cNvPr>
            <p:cNvCxnSpPr>
              <a:cxnSpLocks/>
            </p:cNvCxnSpPr>
            <p:nvPr userDrawn="1"/>
          </p:nvCxnSpPr>
          <p:spPr>
            <a:xfrm flipH="1">
              <a:off x="2314510" y="4519616"/>
              <a:ext cx="3580324"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sp>
        <p:nvSpPr>
          <p:cNvPr id="65" name="Espace réservé du texte 3">
            <a:extLst>
              <a:ext uri="{FF2B5EF4-FFF2-40B4-BE49-F238E27FC236}">
                <a16:creationId xmlns:a16="http://schemas.microsoft.com/office/drawing/2014/main" id="{23A93E3C-A3B3-4B85-AACA-55F3DAF965FD}"/>
              </a:ext>
            </a:extLst>
          </p:cNvPr>
          <p:cNvSpPr>
            <a:spLocks noGrp="1"/>
          </p:cNvSpPr>
          <p:nvPr>
            <p:ph type="body" sz="quarter" idx="28" hasCustomPrompt="1"/>
          </p:nvPr>
        </p:nvSpPr>
        <p:spPr>
          <a:xfrm>
            <a:off x="7358474" y="2606323"/>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66" name="Espace réservé du texte 3">
            <a:extLst>
              <a:ext uri="{FF2B5EF4-FFF2-40B4-BE49-F238E27FC236}">
                <a16:creationId xmlns:a16="http://schemas.microsoft.com/office/drawing/2014/main" id="{2A41D060-847F-461C-BC62-8E9FB1D94303}"/>
              </a:ext>
            </a:extLst>
          </p:cNvPr>
          <p:cNvSpPr>
            <a:spLocks noGrp="1"/>
          </p:cNvSpPr>
          <p:nvPr>
            <p:ph type="body" sz="quarter" idx="29" hasCustomPrompt="1"/>
          </p:nvPr>
        </p:nvSpPr>
        <p:spPr>
          <a:xfrm>
            <a:off x="7358474" y="234564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67" name="Espace réservé du texte 3">
            <a:extLst>
              <a:ext uri="{FF2B5EF4-FFF2-40B4-BE49-F238E27FC236}">
                <a16:creationId xmlns:a16="http://schemas.microsoft.com/office/drawing/2014/main" id="{F132509F-656A-4BDD-9B55-8FA23A9EB3B6}"/>
              </a:ext>
            </a:extLst>
          </p:cNvPr>
          <p:cNvSpPr>
            <a:spLocks noGrp="1"/>
          </p:cNvSpPr>
          <p:nvPr>
            <p:ph type="body" sz="quarter" idx="30" hasCustomPrompt="1"/>
          </p:nvPr>
        </p:nvSpPr>
        <p:spPr>
          <a:xfrm>
            <a:off x="2314509" y="3805676"/>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68" name="Espace réservé du texte 3">
            <a:extLst>
              <a:ext uri="{FF2B5EF4-FFF2-40B4-BE49-F238E27FC236}">
                <a16:creationId xmlns:a16="http://schemas.microsoft.com/office/drawing/2014/main" id="{D454D12C-1E57-4FD3-A0DD-BBCEAFC645D0}"/>
              </a:ext>
            </a:extLst>
          </p:cNvPr>
          <p:cNvSpPr>
            <a:spLocks noGrp="1"/>
          </p:cNvSpPr>
          <p:nvPr>
            <p:ph type="body" sz="quarter" idx="31" hasCustomPrompt="1"/>
          </p:nvPr>
        </p:nvSpPr>
        <p:spPr>
          <a:xfrm>
            <a:off x="2314509" y="3544996"/>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69" name="Espace réservé du texte 3">
            <a:extLst>
              <a:ext uri="{FF2B5EF4-FFF2-40B4-BE49-F238E27FC236}">
                <a16:creationId xmlns:a16="http://schemas.microsoft.com/office/drawing/2014/main" id="{A0C654E9-EB3E-43EA-9200-BC6C5F7ECDDE}"/>
              </a:ext>
            </a:extLst>
          </p:cNvPr>
          <p:cNvSpPr>
            <a:spLocks noGrp="1"/>
          </p:cNvSpPr>
          <p:nvPr>
            <p:ph type="body" sz="quarter" idx="32" hasCustomPrompt="1"/>
          </p:nvPr>
        </p:nvSpPr>
        <p:spPr>
          <a:xfrm>
            <a:off x="7358474" y="3805676"/>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70" name="Espace réservé du texte 3">
            <a:extLst>
              <a:ext uri="{FF2B5EF4-FFF2-40B4-BE49-F238E27FC236}">
                <a16:creationId xmlns:a16="http://schemas.microsoft.com/office/drawing/2014/main" id="{C7307472-C342-4811-A2C0-44D6DFA69F95}"/>
              </a:ext>
            </a:extLst>
          </p:cNvPr>
          <p:cNvSpPr>
            <a:spLocks noGrp="1"/>
          </p:cNvSpPr>
          <p:nvPr>
            <p:ph type="body" sz="quarter" idx="33" hasCustomPrompt="1"/>
          </p:nvPr>
        </p:nvSpPr>
        <p:spPr>
          <a:xfrm>
            <a:off x="7358474" y="3544996"/>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76" name="Espace réservé du texte 3">
            <a:extLst>
              <a:ext uri="{FF2B5EF4-FFF2-40B4-BE49-F238E27FC236}">
                <a16:creationId xmlns:a16="http://schemas.microsoft.com/office/drawing/2014/main" id="{7F3044B0-84D5-4AC6-9A96-AFB9DD05E7B1}"/>
              </a:ext>
            </a:extLst>
          </p:cNvPr>
          <p:cNvSpPr>
            <a:spLocks noGrp="1"/>
          </p:cNvSpPr>
          <p:nvPr>
            <p:ph type="body" sz="quarter" idx="34" hasCustomPrompt="1"/>
          </p:nvPr>
        </p:nvSpPr>
        <p:spPr>
          <a:xfrm>
            <a:off x="2314509" y="5016188"/>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77" name="Espace réservé du texte 3">
            <a:extLst>
              <a:ext uri="{FF2B5EF4-FFF2-40B4-BE49-F238E27FC236}">
                <a16:creationId xmlns:a16="http://schemas.microsoft.com/office/drawing/2014/main" id="{6E20A526-280C-4F6E-AB5C-3B1F6F443955}"/>
              </a:ext>
            </a:extLst>
          </p:cNvPr>
          <p:cNvSpPr>
            <a:spLocks noGrp="1"/>
          </p:cNvSpPr>
          <p:nvPr>
            <p:ph type="body" sz="quarter" idx="35" hasCustomPrompt="1"/>
          </p:nvPr>
        </p:nvSpPr>
        <p:spPr>
          <a:xfrm>
            <a:off x="2314509" y="4755508"/>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78" name="Espace réservé du texte 3">
            <a:extLst>
              <a:ext uri="{FF2B5EF4-FFF2-40B4-BE49-F238E27FC236}">
                <a16:creationId xmlns:a16="http://schemas.microsoft.com/office/drawing/2014/main" id="{C80800D1-4FE9-41B0-B13A-BDBEC3C9142A}"/>
              </a:ext>
            </a:extLst>
          </p:cNvPr>
          <p:cNvSpPr>
            <a:spLocks noGrp="1"/>
          </p:cNvSpPr>
          <p:nvPr>
            <p:ph type="body" sz="quarter" idx="36" hasCustomPrompt="1"/>
          </p:nvPr>
        </p:nvSpPr>
        <p:spPr>
          <a:xfrm>
            <a:off x="7358474" y="5016188"/>
            <a:ext cx="4050731" cy="563598"/>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79" name="Espace réservé du texte 3">
            <a:extLst>
              <a:ext uri="{FF2B5EF4-FFF2-40B4-BE49-F238E27FC236}">
                <a16:creationId xmlns:a16="http://schemas.microsoft.com/office/drawing/2014/main" id="{5492C9F5-2304-4781-9829-DC000ED625A1}"/>
              </a:ext>
            </a:extLst>
          </p:cNvPr>
          <p:cNvSpPr>
            <a:spLocks noGrp="1"/>
          </p:cNvSpPr>
          <p:nvPr>
            <p:ph type="body" sz="quarter" idx="37" hasCustomPrompt="1"/>
          </p:nvPr>
        </p:nvSpPr>
        <p:spPr>
          <a:xfrm>
            <a:off x="7358474" y="4755508"/>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71" name="Groupe 70">
            <a:extLst>
              <a:ext uri="{FF2B5EF4-FFF2-40B4-BE49-F238E27FC236}">
                <a16:creationId xmlns:a16="http://schemas.microsoft.com/office/drawing/2014/main" id="{A3A30B9C-C86E-45CA-9BC1-37A3905FEBA9}"/>
              </a:ext>
            </a:extLst>
          </p:cNvPr>
          <p:cNvGrpSpPr/>
          <p:nvPr userDrawn="1"/>
        </p:nvGrpSpPr>
        <p:grpSpPr>
          <a:xfrm>
            <a:off x="0" y="0"/>
            <a:ext cx="529771" cy="529771"/>
            <a:chOff x="11074400" y="0"/>
            <a:chExt cx="1117600" cy="1117600"/>
          </a:xfrm>
        </p:grpSpPr>
        <p:sp>
          <p:nvSpPr>
            <p:cNvPr id="72" name="Rectangle 71">
              <a:extLst>
                <a:ext uri="{FF2B5EF4-FFF2-40B4-BE49-F238E27FC236}">
                  <a16:creationId xmlns:a16="http://schemas.microsoft.com/office/drawing/2014/main" id="{D7948850-F38F-4CE6-A5E1-42FE92451ADB}"/>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3" name="Groupe 72">
              <a:extLst>
                <a:ext uri="{FF2B5EF4-FFF2-40B4-BE49-F238E27FC236}">
                  <a16:creationId xmlns:a16="http://schemas.microsoft.com/office/drawing/2014/main" id="{0AF6DB64-E1E9-4BD6-8BA3-468F965C6FD6}"/>
                </a:ext>
              </a:extLst>
            </p:cNvPr>
            <p:cNvGrpSpPr/>
            <p:nvPr/>
          </p:nvGrpSpPr>
          <p:grpSpPr>
            <a:xfrm>
              <a:off x="11399441" y="306062"/>
              <a:ext cx="467518" cy="505476"/>
              <a:chOff x="4490465" y="1248006"/>
              <a:chExt cx="1388907" cy="1501671"/>
            </a:xfrm>
          </p:grpSpPr>
          <p:sp>
            <p:nvSpPr>
              <p:cNvPr id="74" name="Forme libre : forme 73">
                <a:extLst>
                  <a:ext uri="{FF2B5EF4-FFF2-40B4-BE49-F238E27FC236}">
                    <a16:creationId xmlns:a16="http://schemas.microsoft.com/office/drawing/2014/main" id="{9B402E22-AEBD-40E0-90A7-0FB6F134FC4E}"/>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80" name="Forme libre : forme 79">
                <a:extLst>
                  <a:ext uri="{FF2B5EF4-FFF2-40B4-BE49-F238E27FC236}">
                    <a16:creationId xmlns:a16="http://schemas.microsoft.com/office/drawing/2014/main" id="{3FD3CB4E-01CC-4583-AF4C-C19DCB6EE329}"/>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36" name="Titre 2">
            <a:extLst>
              <a:ext uri="{FF2B5EF4-FFF2-40B4-BE49-F238E27FC236}">
                <a16:creationId xmlns:a16="http://schemas.microsoft.com/office/drawing/2014/main" id="{6017C13B-D816-4761-BD40-0E551A8F142D}"/>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37" name="Forme libre : forme 36">
            <a:extLst>
              <a:ext uri="{FF2B5EF4-FFF2-40B4-BE49-F238E27FC236}">
                <a16:creationId xmlns:a16="http://schemas.microsoft.com/office/drawing/2014/main" id="{F86A1478-9666-4B28-801C-2AFC67CE2FAF}"/>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170817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 EMLV">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862F1EA-0392-40F2-94E0-A6DC5EF1D5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14" b="2858"/>
          <a:stretch/>
        </p:blipFill>
        <p:spPr>
          <a:xfrm>
            <a:off x="-62223" y="-95251"/>
            <a:ext cx="12341307" cy="3537454"/>
          </a:xfrm>
          <a:prstGeom prst="rect">
            <a:avLst/>
          </a:prstGeom>
        </p:spPr>
      </p:pic>
      <p:sp>
        <p:nvSpPr>
          <p:cNvPr id="7" name="Espace réservé pour une image  6">
            <a:extLst>
              <a:ext uri="{FF2B5EF4-FFF2-40B4-BE49-F238E27FC236}">
                <a16:creationId xmlns:a16="http://schemas.microsoft.com/office/drawing/2014/main" id="{DF62DCAD-CD86-4340-8FF4-882894C68D0E}"/>
              </a:ext>
            </a:extLst>
          </p:cNvPr>
          <p:cNvSpPr>
            <a:spLocks noGrp="1"/>
          </p:cNvSpPr>
          <p:nvPr>
            <p:ph type="pic" sz="quarter" idx="10"/>
          </p:nvPr>
        </p:nvSpPr>
        <p:spPr>
          <a:xfrm>
            <a:off x="546100" y="538163"/>
            <a:ext cx="11099800" cy="3529012"/>
          </a:xfrm>
          <a:custGeom>
            <a:avLst/>
            <a:gdLst>
              <a:gd name="connsiteX0" fmla="*/ 0 w 11099800"/>
              <a:gd name="connsiteY0" fmla="*/ 0 h 3529012"/>
              <a:gd name="connsiteX1" fmla="*/ 11099800 w 11099800"/>
              <a:gd name="connsiteY1" fmla="*/ 0 h 3529012"/>
              <a:gd name="connsiteX2" fmla="*/ 11099800 w 11099800"/>
              <a:gd name="connsiteY2" fmla="*/ 3529012 h 3529012"/>
              <a:gd name="connsiteX3" fmla="*/ 6188075 w 11099800"/>
              <a:gd name="connsiteY3" fmla="*/ 3529012 h 3529012"/>
              <a:gd name="connsiteX4" fmla="*/ 6188075 w 11099800"/>
              <a:gd name="connsiteY4" fmla="*/ 2890835 h 3529012"/>
              <a:gd name="connsiteX5" fmla="*/ 4911725 w 11099800"/>
              <a:gd name="connsiteY5" fmla="*/ 2890835 h 3529012"/>
              <a:gd name="connsiteX6" fmla="*/ 4911725 w 11099800"/>
              <a:gd name="connsiteY6" fmla="*/ 3529012 h 3529012"/>
              <a:gd name="connsiteX7" fmla="*/ 0 w 11099800"/>
              <a:gd name="connsiteY7" fmla="*/ 3529012 h 35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800" h="3529012">
                <a:moveTo>
                  <a:pt x="0" y="0"/>
                </a:moveTo>
                <a:lnTo>
                  <a:pt x="11099800" y="0"/>
                </a:lnTo>
                <a:lnTo>
                  <a:pt x="11099800" y="3529012"/>
                </a:lnTo>
                <a:lnTo>
                  <a:pt x="6188075" y="3529012"/>
                </a:lnTo>
                <a:lnTo>
                  <a:pt x="6188075" y="2890835"/>
                </a:lnTo>
                <a:lnTo>
                  <a:pt x="4911725" y="2890835"/>
                </a:lnTo>
                <a:lnTo>
                  <a:pt x="4911725" y="3529012"/>
                </a:lnTo>
                <a:lnTo>
                  <a:pt x="0" y="3529012"/>
                </a:lnTo>
                <a:close/>
              </a:path>
            </a:pathLst>
          </a:custGeom>
          <a:noFill/>
          <a:effectLst/>
        </p:spPr>
        <p:txBody>
          <a:bodyPr wrap="square">
            <a:noAutofit/>
          </a:bodyPr>
          <a:lstStyle>
            <a:lvl1pPr marL="0" indent="0">
              <a:buNone/>
              <a:defRPr/>
            </a:lvl1pPr>
          </a:lstStyle>
          <a:p>
            <a:endParaRPr lang="fr-FR"/>
          </a:p>
        </p:txBody>
      </p:sp>
      <p:sp>
        <p:nvSpPr>
          <p:cNvPr id="17" name="Espace réservé du texte 16">
            <a:extLst>
              <a:ext uri="{FF2B5EF4-FFF2-40B4-BE49-F238E27FC236}">
                <a16:creationId xmlns:a16="http://schemas.microsoft.com/office/drawing/2014/main" id="{877E33BE-8B4E-4719-BA0F-3EC6C53C5712}"/>
              </a:ext>
            </a:extLst>
          </p:cNvPr>
          <p:cNvSpPr>
            <a:spLocks noGrp="1"/>
          </p:cNvSpPr>
          <p:nvPr>
            <p:ph type="body" sz="quarter" idx="12" hasCustomPrompt="1"/>
          </p:nvPr>
        </p:nvSpPr>
        <p:spPr>
          <a:xfrm>
            <a:off x="1897063" y="5055195"/>
            <a:ext cx="8469312" cy="774106"/>
          </a:xfrm>
          <a:prstGeom prst="rect">
            <a:avLst/>
          </a:prstGeom>
        </p:spPr>
        <p:txBody>
          <a:bodyPr>
            <a:normAutofit/>
          </a:bodyPr>
          <a:lstStyle>
            <a:lvl1pPr marL="0" indent="0" algn="ctr">
              <a:spcBef>
                <a:spcPts val="0"/>
              </a:spcBef>
              <a:spcAft>
                <a:spcPts val="0"/>
              </a:spcAft>
              <a:buNone/>
              <a:defRPr sz="4800" cap="all" baseline="0">
                <a:solidFill>
                  <a:schemeClr val="accent4"/>
                </a:solidFill>
                <a:latin typeface="Alternate Gothic No.2" pitchFamily="50" charset="0"/>
              </a:defRPr>
            </a:lvl1pPr>
          </a:lstStyle>
          <a:p>
            <a:pPr lvl="0"/>
            <a:r>
              <a:rPr lang="fr-FR"/>
              <a:t>TITRE</a:t>
            </a:r>
          </a:p>
        </p:txBody>
      </p:sp>
      <p:grpSp>
        <p:nvGrpSpPr>
          <p:cNvPr id="67" name="Graphique 46">
            <a:extLst>
              <a:ext uri="{FF2B5EF4-FFF2-40B4-BE49-F238E27FC236}">
                <a16:creationId xmlns:a16="http://schemas.microsoft.com/office/drawing/2014/main" id="{4B589889-4975-41E4-BC2F-019BF0243549}"/>
              </a:ext>
            </a:extLst>
          </p:cNvPr>
          <p:cNvGrpSpPr/>
          <p:nvPr/>
        </p:nvGrpSpPr>
        <p:grpSpPr>
          <a:xfrm>
            <a:off x="5617940" y="3699239"/>
            <a:ext cx="956153" cy="736231"/>
            <a:chOff x="3262215" y="1248006"/>
            <a:chExt cx="5667764" cy="4364135"/>
          </a:xfrm>
          <a:solidFill>
            <a:schemeClr val="bg1"/>
          </a:solidFill>
        </p:grpSpPr>
        <p:sp>
          <p:nvSpPr>
            <p:cNvPr id="68" name="Forme libre : forme 67">
              <a:extLst>
                <a:ext uri="{FF2B5EF4-FFF2-40B4-BE49-F238E27FC236}">
                  <a16:creationId xmlns:a16="http://schemas.microsoft.com/office/drawing/2014/main" id="{32AD8A89-EA2A-4E61-B0D3-C72276EB55B9}"/>
                </a:ext>
              </a:extLst>
            </p:cNvPr>
            <p:cNvSpPr/>
            <p:nvPr/>
          </p:nvSpPr>
          <p:spPr>
            <a:xfrm>
              <a:off x="6721506" y="3236245"/>
              <a:ext cx="840867" cy="952345"/>
            </a:xfrm>
            <a:custGeom>
              <a:avLst/>
              <a:gdLst>
                <a:gd name="connsiteX0" fmla="*/ 235431 w 840867"/>
                <a:gd name="connsiteY0" fmla="*/ 386834 h 952345"/>
                <a:gd name="connsiteX1" fmla="*/ 235431 w 840867"/>
                <a:gd name="connsiteY1" fmla="*/ 424934 h 952345"/>
                <a:gd name="connsiteX2" fmla="*/ 235431 w 840867"/>
                <a:gd name="connsiteY2" fmla="*/ 893088 h 952345"/>
                <a:gd name="connsiteX3" fmla="*/ 175232 w 840867"/>
                <a:gd name="connsiteY3" fmla="*/ 951762 h 952345"/>
                <a:gd name="connsiteX4" fmla="*/ 33215 w 840867"/>
                <a:gd name="connsiteY4" fmla="*/ 951762 h 952345"/>
                <a:gd name="connsiteX5" fmla="*/ -2313 w 840867"/>
                <a:gd name="connsiteY5" fmla="*/ 915281 h 952345"/>
                <a:gd name="connsiteX6" fmla="*/ -2313 w 840867"/>
                <a:gd name="connsiteY6" fmla="*/ 38981 h 952345"/>
                <a:gd name="connsiteX7" fmla="*/ 38836 w 840867"/>
                <a:gd name="connsiteY7" fmla="*/ -357 h 952345"/>
                <a:gd name="connsiteX8" fmla="*/ 212763 w 840867"/>
                <a:gd name="connsiteY8" fmla="*/ -357 h 952345"/>
                <a:gd name="connsiteX9" fmla="*/ 287723 w 840867"/>
                <a:gd name="connsiteY9" fmla="*/ 41934 h 952345"/>
                <a:gd name="connsiteX10" fmla="*/ 572427 w 840867"/>
                <a:gd name="connsiteY10" fmla="*/ 503516 h 952345"/>
                <a:gd name="connsiteX11" fmla="*/ 598811 w 840867"/>
                <a:gd name="connsiteY11" fmla="*/ 544568 h 952345"/>
                <a:gd name="connsiteX12" fmla="*/ 600906 w 840867"/>
                <a:gd name="connsiteY12" fmla="*/ 503896 h 952345"/>
                <a:gd name="connsiteX13" fmla="*/ 600906 w 840867"/>
                <a:gd name="connsiteY13" fmla="*/ 57079 h 952345"/>
                <a:gd name="connsiteX14" fmla="*/ 659484 w 840867"/>
                <a:gd name="connsiteY14" fmla="*/ -71 h 952345"/>
                <a:gd name="connsiteX15" fmla="*/ 794357 w 840867"/>
                <a:gd name="connsiteY15" fmla="*/ -71 h 952345"/>
                <a:gd name="connsiteX16" fmla="*/ 838555 w 840867"/>
                <a:gd name="connsiteY16" fmla="*/ 44887 h 952345"/>
                <a:gd name="connsiteX17" fmla="*/ 838555 w 840867"/>
                <a:gd name="connsiteY17" fmla="*/ 910233 h 952345"/>
                <a:gd name="connsiteX18" fmla="*/ 796646 w 840867"/>
                <a:gd name="connsiteY18" fmla="*/ 951857 h 952345"/>
                <a:gd name="connsiteX19" fmla="*/ 636911 w 840867"/>
                <a:gd name="connsiteY19" fmla="*/ 951857 h 952345"/>
                <a:gd name="connsiteX20" fmla="*/ 565092 w 840867"/>
                <a:gd name="connsiteY20" fmla="*/ 911090 h 952345"/>
                <a:gd name="connsiteX21" fmla="*/ 268483 w 840867"/>
                <a:gd name="connsiteY21" fmla="*/ 423601 h 952345"/>
                <a:gd name="connsiteX22" fmla="*/ 244479 w 840867"/>
                <a:gd name="connsiteY22" fmla="*/ 385501 h 9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867" h="952345">
                  <a:moveTo>
                    <a:pt x="235431" y="386834"/>
                  </a:moveTo>
                  <a:lnTo>
                    <a:pt x="235431" y="424934"/>
                  </a:lnTo>
                  <a:cubicBezTo>
                    <a:pt x="235431" y="580954"/>
                    <a:pt x="235431" y="737002"/>
                    <a:pt x="235431" y="893088"/>
                  </a:cubicBezTo>
                  <a:cubicBezTo>
                    <a:pt x="235431" y="950714"/>
                    <a:pt x="234385" y="951667"/>
                    <a:pt x="175232" y="951762"/>
                  </a:cubicBezTo>
                  <a:cubicBezTo>
                    <a:pt x="127607" y="951762"/>
                    <a:pt x="80554" y="951191"/>
                    <a:pt x="33215" y="951762"/>
                  </a:cubicBezTo>
                  <a:cubicBezTo>
                    <a:pt x="7498" y="951762"/>
                    <a:pt x="-2313" y="940713"/>
                    <a:pt x="-2313" y="915281"/>
                  </a:cubicBezTo>
                  <a:cubicBezTo>
                    <a:pt x="-1931" y="623178"/>
                    <a:pt x="-1931" y="331084"/>
                    <a:pt x="-2313" y="38981"/>
                  </a:cubicBezTo>
                  <a:cubicBezTo>
                    <a:pt x="-2313" y="9549"/>
                    <a:pt x="10926" y="-738"/>
                    <a:pt x="38836" y="-357"/>
                  </a:cubicBezTo>
                  <a:cubicBezTo>
                    <a:pt x="96747" y="500"/>
                    <a:pt x="154850" y="1262"/>
                    <a:pt x="212763" y="-357"/>
                  </a:cubicBezTo>
                  <a:cubicBezTo>
                    <a:pt x="247814" y="-1500"/>
                    <a:pt x="269913" y="12692"/>
                    <a:pt x="287723" y="41934"/>
                  </a:cubicBezTo>
                  <a:cubicBezTo>
                    <a:pt x="381927" y="196239"/>
                    <a:pt x="477367" y="349782"/>
                    <a:pt x="572427" y="503516"/>
                  </a:cubicBezTo>
                  <a:cubicBezTo>
                    <a:pt x="579189" y="514469"/>
                    <a:pt x="586333" y="525232"/>
                    <a:pt x="598811" y="544568"/>
                  </a:cubicBezTo>
                  <a:cubicBezTo>
                    <a:pt x="599858" y="525518"/>
                    <a:pt x="600906" y="514469"/>
                    <a:pt x="600906" y="503896"/>
                  </a:cubicBezTo>
                  <a:cubicBezTo>
                    <a:pt x="600906" y="354925"/>
                    <a:pt x="600906" y="205983"/>
                    <a:pt x="600906" y="57079"/>
                  </a:cubicBezTo>
                  <a:cubicBezTo>
                    <a:pt x="600906" y="1548"/>
                    <a:pt x="602334" y="-71"/>
                    <a:pt x="659484" y="-71"/>
                  </a:cubicBezTo>
                  <a:cubicBezTo>
                    <a:pt x="704442" y="-71"/>
                    <a:pt x="749400" y="595"/>
                    <a:pt x="794357" y="-71"/>
                  </a:cubicBezTo>
                  <a:cubicBezTo>
                    <a:pt x="825981" y="-643"/>
                    <a:pt x="838650" y="13359"/>
                    <a:pt x="838555" y="44887"/>
                  </a:cubicBezTo>
                  <a:cubicBezTo>
                    <a:pt x="837983" y="333370"/>
                    <a:pt x="837983" y="621816"/>
                    <a:pt x="838555" y="910233"/>
                  </a:cubicBezTo>
                  <a:cubicBezTo>
                    <a:pt x="838555" y="940999"/>
                    <a:pt x="826839" y="952619"/>
                    <a:pt x="796646" y="951857"/>
                  </a:cubicBezTo>
                  <a:cubicBezTo>
                    <a:pt x="743400" y="950619"/>
                    <a:pt x="690059" y="950238"/>
                    <a:pt x="636911" y="951857"/>
                  </a:cubicBezTo>
                  <a:cubicBezTo>
                    <a:pt x="603288" y="953000"/>
                    <a:pt x="582238" y="939570"/>
                    <a:pt x="565092" y="911090"/>
                  </a:cubicBezTo>
                  <a:cubicBezTo>
                    <a:pt x="466889" y="748117"/>
                    <a:pt x="367449" y="586002"/>
                    <a:pt x="268483" y="423601"/>
                  </a:cubicBezTo>
                  <a:cubicBezTo>
                    <a:pt x="260578" y="410742"/>
                    <a:pt x="252481" y="397883"/>
                    <a:pt x="244479" y="385501"/>
                  </a:cubicBezTo>
                  <a:close/>
                </a:path>
              </a:pathLst>
            </a:custGeom>
            <a:grpFill/>
            <a:ln w="9525"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F683A364-F8C8-49C6-922E-574DFC6FCD0D}"/>
                </a:ext>
              </a:extLst>
            </p:cNvPr>
            <p:cNvSpPr/>
            <p:nvPr/>
          </p:nvSpPr>
          <p:spPr>
            <a:xfrm>
              <a:off x="3262215" y="3236094"/>
              <a:ext cx="836341" cy="952688"/>
            </a:xfrm>
            <a:custGeom>
              <a:avLst/>
              <a:gdLst>
                <a:gd name="connsiteX0" fmla="*/ -1930 w 836341"/>
                <a:gd name="connsiteY0" fmla="*/ 476139 h 952688"/>
                <a:gd name="connsiteX1" fmla="*/ -1930 w 836341"/>
                <a:gd name="connsiteY1" fmla="*/ 46847 h 952688"/>
                <a:gd name="connsiteX2" fmla="*/ 44837 w 836341"/>
                <a:gd name="connsiteY2" fmla="*/ 270 h 952688"/>
                <a:gd name="connsiteX3" fmla="*/ 410217 w 836341"/>
                <a:gd name="connsiteY3" fmla="*/ 5890 h 952688"/>
                <a:gd name="connsiteX4" fmla="*/ 833889 w 836341"/>
                <a:gd name="connsiteY4" fmla="*/ 487854 h 952688"/>
                <a:gd name="connsiteX5" fmla="*/ 389165 w 836341"/>
                <a:gd name="connsiteY5" fmla="*/ 949245 h 952688"/>
                <a:gd name="connsiteX6" fmla="*/ 34168 w 836341"/>
                <a:gd name="connsiteY6" fmla="*/ 951817 h 952688"/>
                <a:gd name="connsiteX7" fmla="*/ -2311 w 836341"/>
                <a:gd name="connsiteY7" fmla="*/ 908955 h 952688"/>
                <a:gd name="connsiteX8" fmla="*/ -1930 w 836341"/>
                <a:gd name="connsiteY8" fmla="*/ 476139 h 952688"/>
                <a:gd name="connsiteX9" fmla="*/ 248576 w 836341"/>
                <a:gd name="connsiteY9" fmla="*/ 230679 h 952688"/>
                <a:gd name="connsiteX10" fmla="*/ 248576 w 836341"/>
                <a:gd name="connsiteY10" fmla="*/ 724265 h 952688"/>
                <a:gd name="connsiteX11" fmla="*/ 350686 w 836341"/>
                <a:gd name="connsiteY11" fmla="*/ 724265 h 952688"/>
                <a:gd name="connsiteX12" fmla="*/ 586048 w 836341"/>
                <a:gd name="connsiteY12" fmla="*/ 464871 h 952688"/>
                <a:gd name="connsiteX13" fmla="*/ 562901 w 836341"/>
                <a:gd name="connsiteY13" fmla="*/ 371840 h 952688"/>
                <a:gd name="connsiteX14" fmla="*/ 248576 w 836341"/>
                <a:gd name="connsiteY14" fmla="*/ 230679 h 95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341" h="952688">
                  <a:moveTo>
                    <a:pt x="-1930" y="476139"/>
                  </a:moveTo>
                  <a:cubicBezTo>
                    <a:pt x="-1930" y="333007"/>
                    <a:pt x="-1930" y="189913"/>
                    <a:pt x="-1930" y="46847"/>
                  </a:cubicBezTo>
                  <a:cubicBezTo>
                    <a:pt x="-1930" y="4461"/>
                    <a:pt x="2261" y="-111"/>
                    <a:pt x="44837" y="270"/>
                  </a:cubicBezTo>
                  <a:cubicBezTo>
                    <a:pt x="166662" y="1318"/>
                    <a:pt x="289152" y="-4493"/>
                    <a:pt x="410217" y="5890"/>
                  </a:cubicBezTo>
                  <a:cubicBezTo>
                    <a:pt x="646245" y="26178"/>
                    <a:pt x="839984" y="251444"/>
                    <a:pt x="833889" y="487854"/>
                  </a:cubicBezTo>
                  <a:cubicBezTo>
                    <a:pt x="827792" y="728361"/>
                    <a:pt x="628625" y="937721"/>
                    <a:pt x="389165" y="949245"/>
                  </a:cubicBezTo>
                  <a:cubicBezTo>
                    <a:pt x="271056" y="954961"/>
                    <a:pt x="152470" y="950579"/>
                    <a:pt x="34168" y="951817"/>
                  </a:cubicBezTo>
                  <a:cubicBezTo>
                    <a:pt x="2642" y="951817"/>
                    <a:pt x="-2407" y="935244"/>
                    <a:pt x="-2311" y="908955"/>
                  </a:cubicBezTo>
                  <a:cubicBezTo>
                    <a:pt x="-1551" y="764651"/>
                    <a:pt x="-1930" y="620157"/>
                    <a:pt x="-1930" y="476139"/>
                  </a:cubicBezTo>
                  <a:close/>
                  <a:moveTo>
                    <a:pt x="248576" y="230679"/>
                  </a:moveTo>
                  <a:lnTo>
                    <a:pt x="248576" y="724265"/>
                  </a:lnTo>
                  <a:cubicBezTo>
                    <a:pt x="284676" y="724265"/>
                    <a:pt x="317727" y="726075"/>
                    <a:pt x="350686" y="724265"/>
                  </a:cubicBezTo>
                  <a:cubicBezTo>
                    <a:pt x="487273" y="717617"/>
                    <a:pt x="592620" y="601478"/>
                    <a:pt x="586048" y="464871"/>
                  </a:cubicBezTo>
                  <a:cubicBezTo>
                    <a:pt x="584427" y="432648"/>
                    <a:pt x="576619" y="401053"/>
                    <a:pt x="562901" y="371840"/>
                  </a:cubicBezTo>
                  <a:cubicBezTo>
                    <a:pt x="512704" y="259731"/>
                    <a:pt x="392404" y="205343"/>
                    <a:pt x="248576" y="230679"/>
                  </a:cubicBezTo>
                  <a:close/>
                </a:path>
              </a:pathLst>
            </a:custGeom>
            <a:grpFill/>
            <a:ln w="9525"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F2D51DC4-2547-4C2B-94FF-DBE99E101BB9}"/>
                </a:ext>
              </a:extLst>
            </p:cNvPr>
            <p:cNvSpPr/>
            <p:nvPr/>
          </p:nvSpPr>
          <p:spPr>
            <a:xfrm>
              <a:off x="4243348" y="3236308"/>
              <a:ext cx="708348" cy="951643"/>
            </a:xfrm>
            <a:custGeom>
              <a:avLst/>
              <a:gdLst>
                <a:gd name="connsiteX0" fmla="*/ 246995 w 708348"/>
                <a:gd name="connsiteY0" fmla="*/ 569556 h 951643"/>
                <a:gd name="connsiteX1" fmla="*/ 246995 w 708348"/>
                <a:gd name="connsiteY1" fmla="*/ 733195 h 951643"/>
                <a:gd name="connsiteX2" fmla="*/ 652570 w 708348"/>
                <a:gd name="connsiteY2" fmla="*/ 733195 h 951643"/>
                <a:gd name="connsiteX3" fmla="*/ 706004 w 708348"/>
                <a:gd name="connsiteY3" fmla="*/ 788059 h 951643"/>
                <a:gd name="connsiteX4" fmla="*/ 706004 w 708348"/>
                <a:gd name="connsiteY4" fmla="*/ 911884 h 951643"/>
                <a:gd name="connsiteX5" fmla="*/ 669144 w 708348"/>
                <a:gd name="connsiteY5" fmla="*/ 951223 h 951643"/>
                <a:gd name="connsiteX6" fmla="*/ 33636 w 708348"/>
                <a:gd name="connsiteY6" fmla="*/ 951223 h 951643"/>
                <a:gd name="connsiteX7" fmla="*/ -2273 w 708348"/>
                <a:gd name="connsiteY7" fmla="*/ 903598 h 951643"/>
                <a:gd name="connsiteX8" fmla="*/ -2273 w 708348"/>
                <a:gd name="connsiteY8" fmla="*/ 133787 h 951643"/>
                <a:gd name="connsiteX9" fmla="*/ -2273 w 708348"/>
                <a:gd name="connsiteY9" fmla="*/ 38537 h 951643"/>
                <a:gd name="connsiteX10" fmla="*/ 35255 w 708348"/>
                <a:gd name="connsiteY10" fmla="*/ -421 h 951643"/>
                <a:gd name="connsiteX11" fmla="*/ 656570 w 708348"/>
                <a:gd name="connsiteY11" fmla="*/ -421 h 951643"/>
                <a:gd name="connsiteX12" fmla="*/ 692575 w 708348"/>
                <a:gd name="connsiteY12" fmla="*/ 35870 h 951643"/>
                <a:gd name="connsiteX13" fmla="*/ 692575 w 708348"/>
                <a:gd name="connsiteY13" fmla="*/ 170649 h 951643"/>
                <a:gd name="connsiteX14" fmla="*/ 644950 w 708348"/>
                <a:gd name="connsiteY14" fmla="*/ 219321 h 951643"/>
                <a:gd name="connsiteX15" fmla="*/ 286428 w 708348"/>
                <a:gd name="connsiteY15" fmla="*/ 219321 h 951643"/>
                <a:gd name="connsiteX16" fmla="*/ 246995 w 708348"/>
                <a:gd name="connsiteY16" fmla="*/ 221131 h 951643"/>
                <a:gd name="connsiteX17" fmla="*/ 246995 w 708348"/>
                <a:gd name="connsiteY17" fmla="*/ 377055 h 951643"/>
                <a:gd name="connsiteX18" fmla="*/ 284428 w 708348"/>
                <a:gd name="connsiteY18" fmla="*/ 379056 h 951643"/>
                <a:gd name="connsiteX19" fmla="*/ 551128 w 708348"/>
                <a:gd name="connsiteY19" fmla="*/ 379056 h 951643"/>
                <a:gd name="connsiteX20" fmla="*/ 595420 w 708348"/>
                <a:gd name="connsiteY20" fmla="*/ 422013 h 951643"/>
                <a:gd name="connsiteX21" fmla="*/ 595420 w 708348"/>
                <a:gd name="connsiteY21" fmla="*/ 528312 h 951643"/>
                <a:gd name="connsiteX22" fmla="*/ 555509 w 708348"/>
                <a:gd name="connsiteY22" fmla="*/ 567746 h 951643"/>
                <a:gd name="connsiteX23" fmla="*/ 285667 w 708348"/>
                <a:gd name="connsiteY23" fmla="*/ 567746 h 951643"/>
                <a:gd name="connsiteX24" fmla="*/ 246995 w 708348"/>
                <a:gd name="connsiteY24" fmla="*/ 569556 h 9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348" h="951643">
                  <a:moveTo>
                    <a:pt x="246995" y="569556"/>
                  </a:moveTo>
                  <a:lnTo>
                    <a:pt x="246995" y="733195"/>
                  </a:lnTo>
                  <a:lnTo>
                    <a:pt x="652570" y="733195"/>
                  </a:lnTo>
                  <a:cubicBezTo>
                    <a:pt x="703337" y="733195"/>
                    <a:pt x="705909" y="736053"/>
                    <a:pt x="706004" y="788059"/>
                  </a:cubicBezTo>
                  <a:cubicBezTo>
                    <a:pt x="706004" y="829397"/>
                    <a:pt x="705244" y="870832"/>
                    <a:pt x="706004" y="911884"/>
                  </a:cubicBezTo>
                  <a:cubicBezTo>
                    <a:pt x="706672" y="938363"/>
                    <a:pt x="696956" y="951223"/>
                    <a:pt x="669144" y="951223"/>
                  </a:cubicBezTo>
                  <a:cubicBezTo>
                    <a:pt x="457308" y="950841"/>
                    <a:pt x="245472" y="950841"/>
                    <a:pt x="33636" y="951223"/>
                  </a:cubicBezTo>
                  <a:cubicBezTo>
                    <a:pt x="-1513" y="951223"/>
                    <a:pt x="-2369" y="929601"/>
                    <a:pt x="-2273" y="903598"/>
                  </a:cubicBezTo>
                  <a:cubicBezTo>
                    <a:pt x="-2273" y="646994"/>
                    <a:pt x="-2273" y="390390"/>
                    <a:pt x="-2273" y="133787"/>
                  </a:cubicBezTo>
                  <a:cubicBezTo>
                    <a:pt x="-2273" y="101878"/>
                    <a:pt x="-1608" y="69969"/>
                    <a:pt x="-2273" y="38537"/>
                  </a:cubicBezTo>
                  <a:cubicBezTo>
                    <a:pt x="-3036" y="12057"/>
                    <a:pt x="7252" y="-516"/>
                    <a:pt x="35255" y="-421"/>
                  </a:cubicBezTo>
                  <a:cubicBezTo>
                    <a:pt x="242328" y="-40"/>
                    <a:pt x="449401" y="-40"/>
                    <a:pt x="656570" y="-421"/>
                  </a:cubicBezTo>
                  <a:cubicBezTo>
                    <a:pt x="681715" y="-421"/>
                    <a:pt x="693147" y="9867"/>
                    <a:pt x="692575" y="35870"/>
                  </a:cubicBezTo>
                  <a:cubicBezTo>
                    <a:pt x="691526" y="80733"/>
                    <a:pt x="692575" y="125690"/>
                    <a:pt x="692575" y="170649"/>
                  </a:cubicBezTo>
                  <a:cubicBezTo>
                    <a:pt x="692575" y="215606"/>
                    <a:pt x="690289" y="219226"/>
                    <a:pt x="644950" y="219321"/>
                  </a:cubicBezTo>
                  <a:cubicBezTo>
                    <a:pt x="525411" y="219321"/>
                    <a:pt x="405872" y="219321"/>
                    <a:pt x="286428" y="219321"/>
                  </a:cubicBezTo>
                  <a:cubicBezTo>
                    <a:pt x="273761" y="219321"/>
                    <a:pt x="261092" y="220464"/>
                    <a:pt x="246995" y="221131"/>
                  </a:cubicBezTo>
                  <a:lnTo>
                    <a:pt x="246995" y="377055"/>
                  </a:lnTo>
                  <a:cubicBezTo>
                    <a:pt x="259569" y="377722"/>
                    <a:pt x="271952" y="379056"/>
                    <a:pt x="284428" y="379056"/>
                  </a:cubicBezTo>
                  <a:cubicBezTo>
                    <a:pt x="373201" y="379056"/>
                    <a:pt x="461975" y="380008"/>
                    <a:pt x="551128" y="379056"/>
                  </a:cubicBezTo>
                  <a:cubicBezTo>
                    <a:pt x="582656" y="378579"/>
                    <a:pt x="597039" y="388581"/>
                    <a:pt x="595420" y="422013"/>
                  </a:cubicBezTo>
                  <a:cubicBezTo>
                    <a:pt x="593609" y="457351"/>
                    <a:pt x="593800" y="492974"/>
                    <a:pt x="595420" y="528312"/>
                  </a:cubicBezTo>
                  <a:cubicBezTo>
                    <a:pt x="596658" y="557840"/>
                    <a:pt x="584084" y="568031"/>
                    <a:pt x="555509" y="567746"/>
                  </a:cubicBezTo>
                  <a:cubicBezTo>
                    <a:pt x="465593" y="566793"/>
                    <a:pt x="375583" y="567746"/>
                    <a:pt x="285667" y="567746"/>
                  </a:cubicBezTo>
                  <a:cubicBezTo>
                    <a:pt x="272426" y="567555"/>
                    <a:pt x="259855" y="568794"/>
                    <a:pt x="246995" y="569556"/>
                  </a:cubicBezTo>
                  <a:close/>
                </a:path>
              </a:pathLst>
            </a:custGeom>
            <a:grpFill/>
            <a:ln w="9525"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C8F1BDE2-CF20-48EF-B28B-6D46C34BFC56}"/>
                </a:ext>
              </a:extLst>
            </p:cNvPr>
            <p:cNvSpPr/>
            <p:nvPr/>
          </p:nvSpPr>
          <p:spPr>
            <a:xfrm>
              <a:off x="5227559" y="3235166"/>
              <a:ext cx="919543" cy="952695"/>
            </a:xfrm>
            <a:custGeom>
              <a:avLst/>
              <a:gdLst>
                <a:gd name="connsiteX0" fmla="*/ 458267 w 919543"/>
                <a:gd name="connsiteY0" fmla="*/ 602035 h 952695"/>
                <a:gd name="connsiteX1" fmla="*/ 538943 w 919543"/>
                <a:gd name="connsiteY1" fmla="*/ 365911 h 952695"/>
                <a:gd name="connsiteX2" fmla="*/ 646385 w 919543"/>
                <a:gd name="connsiteY2" fmla="*/ 47204 h 952695"/>
                <a:gd name="connsiteX3" fmla="*/ 710202 w 919543"/>
                <a:gd name="connsiteY3" fmla="*/ 150 h 952695"/>
                <a:gd name="connsiteX4" fmla="*/ 880606 w 919543"/>
                <a:gd name="connsiteY4" fmla="*/ 817 h 952695"/>
                <a:gd name="connsiteX5" fmla="*/ 909181 w 919543"/>
                <a:gd name="connsiteY5" fmla="*/ 44918 h 952695"/>
                <a:gd name="connsiteX6" fmla="*/ 591807 w 919543"/>
                <a:gd name="connsiteY6" fmla="*/ 871212 h 952695"/>
                <a:gd name="connsiteX7" fmla="*/ 474268 w 919543"/>
                <a:gd name="connsiteY7" fmla="*/ 952174 h 952695"/>
                <a:gd name="connsiteX8" fmla="*/ 389020 w 919543"/>
                <a:gd name="connsiteY8" fmla="*/ 952174 h 952695"/>
                <a:gd name="connsiteX9" fmla="*/ 340918 w 919543"/>
                <a:gd name="connsiteY9" fmla="*/ 918551 h 952695"/>
                <a:gd name="connsiteX10" fmla="*/ 3925 w 919543"/>
                <a:gd name="connsiteY10" fmla="*/ 39108 h 952695"/>
                <a:gd name="connsiteX11" fmla="*/ 32500 w 919543"/>
                <a:gd name="connsiteY11" fmla="*/ -421 h 952695"/>
                <a:gd name="connsiteX12" fmla="*/ 209949 w 919543"/>
                <a:gd name="connsiteY12" fmla="*/ -421 h 952695"/>
                <a:gd name="connsiteX13" fmla="*/ 263671 w 919543"/>
                <a:gd name="connsiteY13" fmla="*/ 39869 h 952695"/>
                <a:gd name="connsiteX14" fmla="*/ 444646 w 919543"/>
                <a:gd name="connsiteY14" fmla="*/ 565459 h 952695"/>
                <a:gd name="connsiteX15" fmla="*/ 458267 w 919543"/>
                <a:gd name="connsiteY15" fmla="*/ 602035 h 9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543" h="952695">
                  <a:moveTo>
                    <a:pt x="458267" y="602035"/>
                  </a:moveTo>
                  <a:cubicBezTo>
                    <a:pt x="486842" y="519168"/>
                    <a:pt x="512940" y="442587"/>
                    <a:pt x="538943" y="365911"/>
                  </a:cubicBezTo>
                  <a:cubicBezTo>
                    <a:pt x="575043" y="259802"/>
                    <a:pt x="611715" y="153884"/>
                    <a:pt x="646385" y="47204"/>
                  </a:cubicBezTo>
                  <a:cubicBezTo>
                    <a:pt x="657054" y="14247"/>
                    <a:pt x="674293" y="-1183"/>
                    <a:pt x="710202" y="150"/>
                  </a:cubicBezTo>
                  <a:cubicBezTo>
                    <a:pt x="767352" y="2341"/>
                    <a:pt x="823835" y="150"/>
                    <a:pt x="880606" y="817"/>
                  </a:cubicBezTo>
                  <a:cubicBezTo>
                    <a:pt x="920229" y="817"/>
                    <a:pt x="924134" y="6627"/>
                    <a:pt x="909181" y="44918"/>
                  </a:cubicBezTo>
                  <a:cubicBezTo>
                    <a:pt x="803548" y="320381"/>
                    <a:pt x="697819" y="595815"/>
                    <a:pt x="591807" y="871212"/>
                  </a:cubicBezTo>
                  <a:cubicBezTo>
                    <a:pt x="557135" y="960842"/>
                    <a:pt x="574376" y="951793"/>
                    <a:pt x="474268" y="952174"/>
                  </a:cubicBezTo>
                  <a:cubicBezTo>
                    <a:pt x="445693" y="952174"/>
                    <a:pt x="417118" y="952174"/>
                    <a:pt x="389020" y="952174"/>
                  </a:cubicBezTo>
                  <a:cubicBezTo>
                    <a:pt x="364349" y="952746"/>
                    <a:pt x="349587" y="941220"/>
                    <a:pt x="340918" y="918551"/>
                  </a:cubicBezTo>
                  <a:cubicBezTo>
                    <a:pt x="228713" y="625372"/>
                    <a:pt x="116415" y="332220"/>
                    <a:pt x="3925" y="39108"/>
                  </a:cubicBezTo>
                  <a:cubicBezTo>
                    <a:pt x="-8649" y="6151"/>
                    <a:pt x="-3696" y="-326"/>
                    <a:pt x="32500" y="-421"/>
                  </a:cubicBezTo>
                  <a:cubicBezTo>
                    <a:pt x="91649" y="-421"/>
                    <a:pt x="150799" y="627"/>
                    <a:pt x="209949" y="-421"/>
                  </a:cubicBezTo>
                  <a:cubicBezTo>
                    <a:pt x="239382" y="-421"/>
                    <a:pt x="254242" y="12152"/>
                    <a:pt x="263671" y="39869"/>
                  </a:cubicBezTo>
                  <a:cubicBezTo>
                    <a:pt x="323203" y="215320"/>
                    <a:pt x="384066" y="390295"/>
                    <a:pt x="444646" y="565459"/>
                  </a:cubicBezTo>
                  <a:cubicBezTo>
                    <a:pt x="448074" y="576127"/>
                    <a:pt x="451981" y="585747"/>
                    <a:pt x="458267" y="602035"/>
                  </a:cubicBezTo>
                  <a:close/>
                </a:path>
              </a:pathLst>
            </a:custGeom>
            <a:grpFill/>
            <a:ln w="9525"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0D96A160-902C-4F2C-A8DA-53C4712134F9}"/>
                </a:ext>
              </a:extLst>
            </p:cNvPr>
            <p:cNvSpPr/>
            <p:nvPr/>
          </p:nvSpPr>
          <p:spPr>
            <a:xfrm>
              <a:off x="7736776" y="3221083"/>
              <a:ext cx="784321" cy="980967"/>
            </a:xfrm>
            <a:custGeom>
              <a:avLst/>
              <a:gdLst>
                <a:gd name="connsiteX0" fmla="*/ 521658 w 784321"/>
                <a:gd name="connsiteY0" fmla="*/ 980545 h 980967"/>
                <a:gd name="connsiteX1" fmla="*/ 164 w 784321"/>
                <a:gd name="connsiteY1" fmla="*/ 530107 h 980967"/>
                <a:gd name="connsiteX2" fmla="*/ 399070 w 784321"/>
                <a:gd name="connsiteY2" fmla="*/ 8804 h 980967"/>
                <a:gd name="connsiteX3" fmla="*/ 755307 w 784321"/>
                <a:gd name="connsiteY3" fmla="*/ 79384 h 980967"/>
                <a:gd name="connsiteX4" fmla="*/ 767878 w 784321"/>
                <a:gd name="connsiteY4" fmla="*/ 139868 h 980967"/>
                <a:gd name="connsiteX5" fmla="*/ 676535 w 784321"/>
                <a:gd name="connsiteY5" fmla="*/ 270741 h 980967"/>
                <a:gd name="connsiteX6" fmla="*/ 623766 w 784321"/>
                <a:gd name="connsiteY6" fmla="*/ 280266 h 980967"/>
                <a:gd name="connsiteX7" fmla="*/ 331254 w 784321"/>
                <a:gd name="connsiteY7" fmla="*/ 292459 h 980967"/>
                <a:gd name="connsiteX8" fmla="*/ 264579 w 784321"/>
                <a:gd name="connsiteY8" fmla="*/ 596401 h 980967"/>
                <a:gd name="connsiteX9" fmla="*/ 515466 w 784321"/>
                <a:gd name="connsiteY9" fmla="*/ 742800 h 980967"/>
                <a:gd name="connsiteX10" fmla="*/ 622812 w 784321"/>
                <a:gd name="connsiteY10" fmla="*/ 700128 h 980967"/>
                <a:gd name="connsiteX11" fmla="*/ 681202 w 784321"/>
                <a:gd name="connsiteY11" fmla="*/ 712987 h 980967"/>
                <a:gd name="connsiteX12" fmla="*/ 771308 w 784321"/>
                <a:gd name="connsiteY12" fmla="*/ 844718 h 980967"/>
                <a:gd name="connsiteX13" fmla="*/ 760734 w 784321"/>
                <a:gd name="connsiteY13" fmla="*/ 899487 h 980967"/>
                <a:gd name="connsiteX14" fmla="*/ 521658 w 784321"/>
                <a:gd name="connsiteY14" fmla="*/ 980545 h 9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4321" h="980967">
                  <a:moveTo>
                    <a:pt x="521658" y="980545"/>
                  </a:moveTo>
                  <a:cubicBezTo>
                    <a:pt x="235908" y="981211"/>
                    <a:pt x="27405" y="790711"/>
                    <a:pt x="164" y="530107"/>
                  </a:cubicBezTo>
                  <a:cubicBezTo>
                    <a:pt x="-25364" y="285886"/>
                    <a:pt x="149134" y="56715"/>
                    <a:pt x="399070" y="8804"/>
                  </a:cubicBezTo>
                  <a:cubicBezTo>
                    <a:pt x="526707" y="-15676"/>
                    <a:pt x="645674" y="8804"/>
                    <a:pt x="755307" y="79384"/>
                  </a:cubicBezTo>
                  <a:cubicBezTo>
                    <a:pt x="781975" y="96529"/>
                    <a:pt x="787309" y="113388"/>
                    <a:pt x="767878" y="139868"/>
                  </a:cubicBezTo>
                  <a:cubicBezTo>
                    <a:pt x="736257" y="182635"/>
                    <a:pt x="706061" y="226450"/>
                    <a:pt x="676535" y="270741"/>
                  </a:cubicBezTo>
                  <a:cubicBezTo>
                    <a:pt x="661294" y="293602"/>
                    <a:pt x="644625" y="297316"/>
                    <a:pt x="623766" y="280266"/>
                  </a:cubicBezTo>
                  <a:cubicBezTo>
                    <a:pt x="539278" y="210448"/>
                    <a:pt x="404691" y="229975"/>
                    <a:pt x="331254" y="292459"/>
                  </a:cubicBezTo>
                  <a:cubicBezTo>
                    <a:pt x="246098" y="364944"/>
                    <a:pt x="218286" y="489245"/>
                    <a:pt x="264579" y="596401"/>
                  </a:cubicBezTo>
                  <a:cubicBezTo>
                    <a:pt x="307820" y="696509"/>
                    <a:pt x="408405" y="758326"/>
                    <a:pt x="515466" y="742800"/>
                  </a:cubicBezTo>
                  <a:cubicBezTo>
                    <a:pt x="552710" y="737466"/>
                    <a:pt x="588998" y="718321"/>
                    <a:pt x="622812" y="700128"/>
                  </a:cubicBezTo>
                  <a:cubicBezTo>
                    <a:pt x="649388" y="685746"/>
                    <a:pt x="664819" y="687460"/>
                    <a:pt x="681202" y="712987"/>
                  </a:cubicBezTo>
                  <a:cubicBezTo>
                    <a:pt x="709872" y="757755"/>
                    <a:pt x="739970" y="801665"/>
                    <a:pt x="771308" y="844718"/>
                  </a:cubicBezTo>
                  <a:cubicBezTo>
                    <a:pt x="788737" y="868626"/>
                    <a:pt x="784642" y="883580"/>
                    <a:pt x="760734" y="899487"/>
                  </a:cubicBezTo>
                  <a:cubicBezTo>
                    <a:pt x="679581" y="953208"/>
                    <a:pt x="590810" y="980830"/>
                    <a:pt x="521658" y="980545"/>
                  </a:cubicBezTo>
                  <a:close/>
                </a:path>
              </a:pathLst>
            </a:custGeom>
            <a:grpFill/>
            <a:ln w="9525"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5C597F20-EAA0-4AD6-B05D-89088D1D1436}"/>
                </a:ext>
              </a:extLst>
            </p:cNvPr>
            <p:cNvSpPr/>
            <p:nvPr/>
          </p:nvSpPr>
          <p:spPr>
            <a:xfrm>
              <a:off x="4490465" y="1332334"/>
              <a:ext cx="833891" cy="1417342"/>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grpFill/>
            <a:ln w="9525"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5807C0FB-ECC8-48C6-8C53-25922EBA113B}"/>
                </a:ext>
              </a:extLst>
            </p:cNvPr>
            <p:cNvSpPr/>
            <p:nvPr/>
          </p:nvSpPr>
          <p:spPr>
            <a:xfrm>
              <a:off x="6266398" y="3237048"/>
              <a:ext cx="248511" cy="951983"/>
            </a:xfrm>
            <a:custGeom>
              <a:avLst/>
              <a:gdLst>
                <a:gd name="connsiteX0" fmla="*/ -1929 w 248511"/>
                <a:gd name="connsiteY0" fmla="*/ 476328 h 951983"/>
                <a:gd name="connsiteX1" fmla="*/ -1929 w 248511"/>
                <a:gd name="connsiteY1" fmla="*/ 47703 h 951983"/>
                <a:gd name="connsiteX2" fmla="*/ 46934 w 248511"/>
                <a:gd name="connsiteY2" fmla="*/ -398 h 951983"/>
                <a:gd name="connsiteX3" fmla="*/ 203050 w 248511"/>
                <a:gd name="connsiteY3" fmla="*/ -398 h 951983"/>
                <a:gd name="connsiteX4" fmla="*/ 246198 w 248511"/>
                <a:gd name="connsiteY4" fmla="*/ 40464 h 951983"/>
                <a:gd name="connsiteX5" fmla="*/ 246198 w 248511"/>
                <a:gd name="connsiteY5" fmla="*/ 912668 h 951983"/>
                <a:gd name="connsiteX6" fmla="*/ 209049 w 248511"/>
                <a:gd name="connsiteY6" fmla="*/ 951530 h 951983"/>
                <a:gd name="connsiteX7" fmla="*/ 38743 w 248511"/>
                <a:gd name="connsiteY7" fmla="*/ 951530 h 951983"/>
                <a:gd name="connsiteX8" fmla="*/ -2310 w 248511"/>
                <a:gd name="connsiteY8" fmla="*/ 909429 h 951983"/>
                <a:gd name="connsiteX9" fmla="*/ -1929 w 248511"/>
                <a:gd name="connsiteY9" fmla="*/ 476328 h 95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11" h="951983">
                  <a:moveTo>
                    <a:pt x="-1929" y="476328"/>
                  </a:moveTo>
                  <a:cubicBezTo>
                    <a:pt x="-1929" y="333262"/>
                    <a:pt x="-1929" y="190387"/>
                    <a:pt x="-1929" y="47703"/>
                  </a:cubicBezTo>
                  <a:cubicBezTo>
                    <a:pt x="-1929" y="3031"/>
                    <a:pt x="1597" y="78"/>
                    <a:pt x="46934" y="-398"/>
                  </a:cubicBezTo>
                  <a:cubicBezTo>
                    <a:pt x="98942" y="-398"/>
                    <a:pt x="151043" y="364"/>
                    <a:pt x="203050" y="-398"/>
                  </a:cubicBezTo>
                  <a:cubicBezTo>
                    <a:pt x="232292" y="-970"/>
                    <a:pt x="246293" y="9127"/>
                    <a:pt x="246198" y="40464"/>
                  </a:cubicBezTo>
                  <a:cubicBezTo>
                    <a:pt x="245531" y="331167"/>
                    <a:pt x="245531" y="621899"/>
                    <a:pt x="246198" y="912668"/>
                  </a:cubicBezTo>
                  <a:cubicBezTo>
                    <a:pt x="246198" y="939433"/>
                    <a:pt x="236673" y="951816"/>
                    <a:pt x="209049" y="951530"/>
                  </a:cubicBezTo>
                  <a:cubicBezTo>
                    <a:pt x="151899" y="950863"/>
                    <a:pt x="95417" y="950387"/>
                    <a:pt x="38743" y="951530"/>
                  </a:cubicBezTo>
                  <a:cubicBezTo>
                    <a:pt x="7692" y="952292"/>
                    <a:pt x="-2501" y="939719"/>
                    <a:pt x="-2310" y="909429"/>
                  </a:cubicBezTo>
                  <a:cubicBezTo>
                    <a:pt x="-1166" y="764650"/>
                    <a:pt x="-1929" y="620441"/>
                    <a:pt x="-1929" y="476328"/>
                  </a:cubicBezTo>
                  <a:close/>
                </a:path>
              </a:pathLst>
            </a:custGeom>
            <a:grpFill/>
            <a:ln w="9525"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6B231EBF-E5CB-46B9-AE57-494CC5EA2A84}"/>
                </a:ext>
              </a:extLst>
            </p:cNvPr>
            <p:cNvSpPr/>
            <p:nvPr/>
          </p:nvSpPr>
          <p:spPr>
            <a:xfrm>
              <a:off x="8681941" y="3235894"/>
              <a:ext cx="248038" cy="951771"/>
            </a:xfrm>
            <a:custGeom>
              <a:avLst/>
              <a:gdLst>
                <a:gd name="connsiteX0" fmla="*/ 245243 w 248038"/>
                <a:gd name="connsiteY0" fmla="*/ 477482 h 951771"/>
                <a:gd name="connsiteX1" fmla="*/ 245243 w 248038"/>
                <a:gd name="connsiteY1" fmla="*/ 902963 h 951771"/>
                <a:gd name="connsiteX2" fmla="*/ 196855 w 248038"/>
                <a:gd name="connsiteY2" fmla="*/ 951350 h 951771"/>
                <a:gd name="connsiteX3" fmla="*/ 33597 w 248038"/>
                <a:gd name="connsiteY3" fmla="*/ 951350 h 951771"/>
                <a:gd name="connsiteX4" fmla="*/ -2312 w 248038"/>
                <a:gd name="connsiteY4" fmla="*/ 915536 h 951771"/>
                <a:gd name="connsiteX5" fmla="*/ -2312 w 248038"/>
                <a:gd name="connsiteY5" fmla="*/ 36284 h 951771"/>
                <a:gd name="connsiteX6" fmla="*/ 33311 w 248038"/>
                <a:gd name="connsiteY6" fmla="*/ -387 h 951771"/>
                <a:gd name="connsiteX7" fmla="*/ 203617 w 248038"/>
                <a:gd name="connsiteY7" fmla="*/ -387 h 951771"/>
                <a:gd name="connsiteX8" fmla="*/ 245719 w 248038"/>
                <a:gd name="connsiteY8" fmla="*/ 45046 h 951771"/>
                <a:gd name="connsiteX9" fmla="*/ 245243 w 248038"/>
                <a:gd name="connsiteY9" fmla="*/ 477482 h 95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38" h="951771">
                  <a:moveTo>
                    <a:pt x="245243" y="477482"/>
                  </a:moveTo>
                  <a:cubicBezTo>
                    <a:pt x="245243" y="619338"/>
                    <a:pt x="245243" y="761165"/>
                    <a:pt x="245243" y="902963"/>
                  </a:cubicBezTo>
                  <a:cubicBezTo>
                    <a:pt x="245243" y="947731"/>
                    <a:pt x="241813" y="951160"/>
                    <a:pt x="196855" y="951350"/>
                  </a:cubicBezTo>
                  <a:cubicBezTo>
                    <a:pt x="142468" y="951350"/>
                    <a:pt x="88080" y="951350"/>
                    <a:pt x="33597" y="951350"/>
                  </a:cubicBezTo>
                  <a:cubicBezTo>
                    <a:pt x="8450" y="951350"/>
                    <a:pt x="-2407" y="941825"/>
                    <a:pt x="-2312" y="915536"/>
                  </a:cubicBezTo>
                  <a:cubicBezTo>
                    <a:pt x="-1931" y="622481"/>
                    <a:pt x="-1931" y="329397"/>
                    <a:pt x="-2312" y="36284"/>
                  </a:cubicBezTo>
                  <a:cubicBezTo>
                    <a:pt x="-2312" y="10757"/>
                    <a:pt x="7878" y="-578"/>
                    <a:pt x="33311" y="-387"/>
                  </a:cubicBezTo>
                  <a:cubicBezTo>
                    <a:pt x="90461" y="89"/>
                    <a:pt x="146849" y="851"/>
                    <a:pt x="203617" y="-387"/>
                  </a:cubicBezTo>
                  <a:cubicBezTo>
                    <a:pt x="237050" y="-1245"/>
                    <a:pt x="246003" y="14281"/>
                    <a:pt x="245719" y="45046"/>
                  </a:cubicBezTo>
                  <a:cubicBezTo>
                    <a:pt x="244671" y="189541"/>
                    <a:pt x="245243" y="333749"/>
                    <a:pt x="245243" y="477482"/>
                  </a:cubicBezTo>
                  <a:close/>
                </a:path>
              </a:pathLst>
            </a:custGeom>
            <a:grpFill/>
            <a:ln w="9525"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6CBDC3DF-080A-415B-B050-A3E3185757D4}"/>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grpFill/>
            <a:ln w="9525"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EBBEE276-8708-49F8-A656-EC5E6DCB7552}"/>
                </a:ext>
              </a:extLst>
            </p:cNvPr>
            <p:cNvSpPr/>
            <p:nvPr/>
          </p:nvSpPr>
          <p:spPr>
            <a:xfrm>
              <a:off x="8504013" y="5161152"/>
              <a:ext cx="384716" cy="446928"/>
            </a:xfrm>
            <a:custGeom>
              <a:avLst/>
              <a:gdLst>
                <a:gd name="connsiteX0" fmla="*/ 296011 w 384716"/>
                <a:gd name="connsiteY0" fmla="*/ 290155 h 446928"/>
                <a:gd name="connsiteX1" fmla="*/ 296488 w 384716"/>
                <a:gd name="connsiteY1" fmla="*/ 47458 h 446928"/>
                <a:gd name="connsiteX2" fmla="*/ 306871 w 384716"/>
                <a:gd name="connsiteY2" fmla="*/ 4691 h 446928"/>
                <a:gd name="connsiteX3" fmla="*/ 373546 w 384716"/>
                <a:gd name="connsiteY3" fmla="*/ 4691 h 446928"/>
                <a:gd name="connsiteX4" fmla="*/ 382403 w 384716"/>
                <a:gd name="connsiteY4" fmla="*/ 24979 h 446928"/>
                <a:gd name="connsiteX5" fmla="*/ 381545 w 384716"/>
                <a:gd name="connsiteY5" fmla="*/ 432649 h 446928"/>
                <a:gd name="connsiteX6" fmla="*/ 378783 w 384716"/>
                <a:gd name="connsiteY6" fmla="*/ 438936 h 446928"/>
                <a:gd name="connsiteX7" fmla="*/ 267341 w 384716"/>
                <a:gd name="connsiteY7" fmla="*/ 398168 h 446928"/>
                <a:gd name="connsiteX8" fmla="*/ 84938 w 384716"/>
                <a:gd name="connsiteY8" fmla="*/ 147375 h 446928"/>
                <a:gd name="connsiteX9" fmla="*/ 84938 w 384716"/>
                <a:gd name="connsiteY9" fmla="*/ 441126 h 446928"/>
                <a:gd name="connsiteX10" fmla="*/ 355 w 384716"/>
                <a:gd name="connsiteY10" fmla="*/ 441126 h 446928"/>
                <a:gd name="connsiteX11" fmla="*/ -1645 w 384716"/>
                <a:gd name="connsiteY11" fmla="*/ 408170 h 446928"/>
                <a:gd name="connsiteX12" fmla="*/ -2313 w 384716"/>
                <a:gd name="connsiteY12" fmla="*/ 39266 h 446928"/>
                <a:gd name="connsiteX13" fmla="*/ 34836 w 384716"/>
                <a:gd name="connsiteY13" fmla="*/ -167 h 446928"/>
                <a:gd name="connsiteX14" fmla="*/ 124561 w 384716"/>
                <a:gd name="connsiteY14" fmla="*/ 45458 h 446928"/>
                <a:gd name="connsiteX15" fmla="*/ 269436 w 384716"/>
                <a:gd name="connsiteY15" fmla="*/ 255579 h 446928"/>
                <a:gd name="connsiteX16" fmla="*/ 296011 w 384716"/>
                <a:gd name="connsiteY16" fmla="*/ 290155 h 4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716" h="446928">
                  <a:moveTo>
                    <a:pt x="296011" y="290155"/>
                  </a:moveTo>
                  <a:cubicBezTo>
                    <a:pt x="296011" y="202334"/>
                    <a:pt x="295439" y="124896"/>
                    <a:pt x="296488" y="47458"/>
                  </a:cubicBezTo>
                  <a:cubicBezTo>
                    <a:pt x="296488" y="32503"/>
                    <a:pt x="300013" y="6500"/>
                    <a:pt x="306871" y="4691"/>
                  </a:cubicBezTo>
                  <a:cubicBezTo>
                    <a:pt x="327730" y="-739"/>
                    <a:pt x="351066" y="2214"/>
                    <a:pt x="373546" y="4691"/>
                  </a:cubicBezTo>
                  <a:cubicBezTo>
                    <a:pt x="377260" y="4691"/>
                    <a:pt x="382403" y="17931"/>
                    <a:pt x="382403" y="24979"/>
                  </a:cubicBezTo>
                  <a:cubicBezTo>
                    <a:pt x="382403" y="160806"/>
                    <a:pt x="382117" y="296698"/>
                    <a:pt x="381545" y="432649"/>
                  </a:cubicBezTo>
                  <a:cubicBezTo>
                    <a:pt x="381545" y="434745"/>
                    <a:pt x="379736" y="436840"/>
                    <a:pt x="378783" y="438936"/>
                  </a:cubicBezTo>
                  <a:cubicBezTo>
                    <a:pt x="314394" y="453890"/>
                    <a:pt x="303250" y="449794"/>
                    <a:pt x="267341" y="398168"/>
                  </a:cubicBezTo>
                  <a:cubicBezTo>
                    <a:pt x="208763" y="314062"/>
                    <a:pt x="150183" y="229957"/>
                    <a:pt x="84938" y="147375"/>
                  </a:cubicBezTo>
                  <a:lnTo>
                    <a:pt x="84938" y="441126"/>
                  </a:lnTo>
                  <a:lnTo>
                    <a:pt x="355" y="441126"/>
                  </a:lnTo>
                  <a:cubicBezTo>
                    <a:pt x="-310" y="430649"/>
                    <a:pt x="-1550" y="419410"/>
                    <a:pt x="-1645" y="408170"/>
                  </a:cubicBezTo>
                  <a:cubicBezTo>
                    <a:pt x="-1645" y="285202"/>
                    <a:pt x="-882" y="162235"/>
                    <a:pt x="-2313" y="39266"/>
                  </a:cubicBezTo>
                  <a:cubicBezTo>
                    <a:pt x="-2313" y="10691"/>
                    <a:pt x="4738" y="1166"/>
                    <a:pt x="34836" y="-167"/>
                  </a:cubicBezTo>
                  <a:cubicBezTo>
                    <a:pt x="75794" y="-2358"/>
                    <a:pt x="101511" y="9358"/>
                    <a:pt x="124561" y="45458"/>
                  </a:cubicBezTo>
                  <a:cubicBezTo>
                    <a:pt x="169996" y="117276"/>
                    <a:pt x="220765" y="185761"/>
                    <a:pt x="269436" y="255579"/>
                  </a:cubicBezTo>
                  <a:cubicBezTo>
                    <a:pt x="275057" y="264438"/>
                    <a:pt x="282677" y="272915"/>
                    <a:pt x="296011" y="290155"/>
                  </a:cubicBezTo>
                  <a:close/>
                </a:path>
              </a:pathLst>
            </a:custGeom>
            <a:grpFill/>
            <a:ln w="9525"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F70FD49C-7A0A-4677-BE2B-0FC55A23E410}"/>
                </a:ext>
              </a:extLst>
            </p:cNvPr>
            <p:cNvSpPr/>
            <p:nvPr/>
          </p:nvSpPr>
          <p:spPr>
            <a:xfrm>
              <a:off x="7956798" y="5156260"/>
              <a:ext cx="455494" cy="455492"/>
            </a:xfrm>
            <a:custGeom>
              <a:avLst/>
              <a:gdLst>
                <a:gd name="connsiteX0" fmla="*/ 453178 w 455494"/>
                <a:gd name="connsiteY0" fmla="*/ 225992 h 455492"/>
                <a:gd name="connsiteX1" fmla="*/ 226768 w 455494"/>
                <a:gd name="connsiteY1" fmla="*/ 455068 h 455492"/>
                <a:gd name="connsiteX2" fmla="*/ -2308 w 455494"/>
                <a:gd name="connsiteY2" fmla="*/ 228659 h 455492"/>
                <a:gd name="connsiteX3" fmla="*/ 224101 w 455494"/>
                <a:gd name="connsiteY3" fmla="*/ -418 h 455492"/>
                <a:gd name="connsiteX4" fmla="*/ 225150 w 455494"/>
                <a:gd name="connsiteY4" fmla="*/ -418 h 455492"/>
                <a:gd name="connsiteX5" fmla="*/ 453178 w 455494"/>
                <a:gd name="connsiteY5" fmla="*/ 225134 h 455492"/>
                <a:gd name="connsiteX6" fmla="*/ 453178 w 455494"/>
                <a:gd name="connsiteY6" fmla="*/ 225992 h 455492"/>
                <a:gd name="connsiteX7" fmla="*/ 224578 w 455494"/>
                <a:gd name="connsiteY7" fmla="*/ 371153 h 455492"/>
                <a:gd name="connsiteX8" fmla="*/ 366499 w 455494"/>
                <a:gd name="connsiteY8" fmla="*/ 230716 h 455492"/>
                <a:gd name="connsiteX9" fmla="*/ 366404 w 455494"/>
                <a:gd name="connsiteY9" fmla="*/ 226182 h 455492"/>
                <a:gd name="connsiteX10" fmla="*/ 224864 w 455494"/>
                <a:gd name="connsiteY10" fmla="*/ 84641 h 455492"/>
                <a:gd name="connsiteX11" fmla="*/ 83321 w 455494"/>
                <a:gd name="connsiteY11" fmla="*/ 226182 h 455492"/>
                <a:gd name="connsiteX12" fmla="*/ 219243 w 455494"/>
                <a:gd name="connsiteY12" fmla="*/ 371086 h 455492"/>
                <a:gd name="connsiteX13" fmla="*/ 224959 w 455494"/>
                <a:gd name="connsiteY13" fmla="*/ 371153 h 45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494" h="455492">
                  <a:moveTo>
                    <a:pt x="453178" y="225992"/>
                  </a:moveTo>
                  <a:cubicBezTo>
                    <a:pt x="453941" y="351769"/>
                    <a:pt x="352593" y="454325"/>
                    <a:pt x="226768" y="455068"/>
                  </a:cubicBezTo>
                  <a:cubicBezTo>
                    <a:pt x="101039" y="455801"/>
                    <a:pt x="-1546" y="354436"/>
                    <a:pt x="-2308" y="228659"/>
                  </a:cubicBezTo>
                  <a:cubicBezTo>
                    <a:pt x="-3069" y="102881"/>
                    <a:pt x="98372" y="325"/>
                    <a:pt x="224101" y="-418"/>
                  </a:cubicBezTo>
                  <a:cubicBezTo>
                    <a:pt x="224482" y="-418"/>
                    <a:pt x="224769" y="-418"/>
                    <a:pt x="225150" y="-418"/>
                  </a:cubicBezTo>
                  <a:cubicBezTo>
                    <a:pt x="350403" y="-1104"/>
                    <a:pt x="452510" y="99880"/>
                    <a:pt x="453178" y="225134"/>
                  </a:cubicBezTo>
                  <a:cubicBezTo>
                    <a:pt x="453178" y="225420"/>
                    <a:pt x="453178" y="225706"/>
                    <a:pt x="453178" y="225992"/>
                  </a:cubicBezTo>
                  <a:close/>
                  <a:moveTo>
                    <a:pt x="224578" y="371153"/>
                  </a:moveTo>
                  <a:cubicBezTo>
                    <a:pt x="302492" y="371553"/>
                    <a:pt x="366025" y="308669"/>
                    <a:pt x="366499" y="230716"/>
                  </a:cubicBezTo>
                  <a:cubicBezTo>
                    <a:pt x="366499" y="229202"/>
                    <a:pt x="366404" y="227696"/>
                    <a:pt x="366404" y="226182"/>
                  </a:cubicBezTo>
                  <a:cubicBezTo>
                    <a:pt x="366404" y="148011"/>
                    <a:pt x="303064" y="84641"/>
                    <a:pt x="224864" y="84641"/>
                  </a:cubicBezTo>
                  <a:cubicBezTo>
                    <a:pt x="146664" y="84641"/>
                    <a:pt x="83321" y="148011"/>
                    <a:pt x="83321" y="226182"/>
                  </a:cubicBezTo>
                  <a:cubicBezTo>
                    <a:pt x="80845" y="303735"/>
                    <a:pt x="141711" y="368609"/>
                    <a:pt x="219243" y="371086"/>
                  </a:cubicBezTo>
                  <a:cubicBezTo>
                    <a:pt x="221148" y="371143"/>
                    <a:pt x="223055" y="371172"/>
                    <a:pt x="224959" y="371153"/>
                  </a:cubicBezTo>
                  <a:close/>
                </a:path>
              </a:pathLst>
            </a:custGeom>
            <a:grpFill/>
            <a:ln w="9525"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1990CB0D-45AC-40EE-8D1A-E9087234BCDA}"/>
                </a:ext>
              </a:extLst>
            </p:cNvPr>
            <p:cNvSpPr/>
            <p:nvPr/>
          </p:nvSpPr>
          <p:spPr>
            <a:xfrm>
              <a:off x="7217845" y="4561447"/>
              <a:ext cx="354816" cy="446265"/>
            </a:xfrm>
            <a:custGeom>
              <a:avLst/>
              <a:gdLst>
                <a:gd name="connsiteX0" fmla="*/ 352503 w 354816"/>
                <a:gd name="connsiteY0" fmla="*/ 445043 h 446265"/>
                <a:gd name="connsiteX1" fmla="*/ 269729 w 354816"/>
                <a:gd name="connsiteY1" fmla="*/ 443996 h 446265"/>
                <a:gd name="connsiteX2" fmla="*/ 242394 w 354816"/>
                <a:gd name="connsiteY2" fmla="*/ 421802 h 446265"/>
                <a:gd name="connsiteX3" fmla="*/ 193625 w 354816"/>
                <a:gd name="connsiteY3" fmla="*/ 323600 h 446265"/>
                <a:gd name="connsiteX4" fmla="*/ 140477 w 354816"/>
                <a:gd name="connsiteY4" fmla="*/ 290167 h 446265"/>
                <a:gd name="connsiteX5" fmla="*/ 84469 w 354816"/>
                <a:gd name="connsiteY5" fmla="*/ 290167 h 446265"/>
                <a:gd name="connsiteX6" fmla="*/ 84945 w 354816"/>
                <a:gd name="connsiteY6" fmla="*/ 413992 h 446265"/>
                <a:gd name="connsiteX7" fmla="*/ 37320 w 354816"/>
                <a:gd name="connsiteY7" fmla="*/ 444853 h 446265"/>
                <a:gd name="connsiteX8" fmla="*/ -2303 w 354816"/>
                <a:gd name="connsiteY8" fmla="*/ 412753 h 446265"/>
                <a:gd name="connsiteX9" fmla="*/ -2303 w 354816"/>
                <a:gd name="connsiteY9" fmla="*/ 33468 h 446265"/>
                <a:gd name="connsiteX10" fmla="*/ 32272 w 354816"/>
                <a:gd name="connsiteY10" fmla="*/ -346 h 446265"/>
                <a:gd name="connsiteX11" fmla="*/ 184672 w 354816"/>
                <a:gd name="connsiteY11" fmla="*/ 226 h 446265"/>
                <a:gd name="connsiteX12" fmla="*/ 331168 w 354816"/>
                <a:gd name="connsiteY12" fmla="*/ 95476 h 446265"/>
                <a:gd name="connsiteX13" fmla="*/ 280971 w 354816"/>
                <a:gd name="connsiteY13" fmla="*/ 259496 h 446265"/>
                <a:gd name="connsiteX14" fmla="*/ 266206 w 354816"/>
                <a:gd name="connsiteY14" fmla="*/ 272260 h 446265"/>
                <a:gd name="connsiteX15" fmla="*/ 352503 w 354816"/>
                <a:gd name="connsiteY15" fmla="*/ 445043 h 446265"/>
                <a:gd name="connsiteX16" fmla="*/ 85803 w 354816"/>
                <a:gd name="connsiteY16" fmla="*/ 211395 h 446265"/>
                <a:gd name="connsiteX17" fmla="*/ 190578 w 354816"/>
                <a:gd name="connsiteY17" fmla="*/ 210728 h 446265"/>
                <a:gd name="connsiteX18" fmla="*/ 251061 w 354816"/>
                <a:gd name="connsiteY18" fmla="*/ 139643 h 446265"/>
                <a:gd name="connsiteX19" fmla="*/ 195150 w 354816"/>
                <a:gd name="connsiteY19" fmla="*/ 79664 h 446265"/>
                <a:gd name="connsiteX20" fmla="*/ 85517 w 354816"/>
                <a:gd name="connsiteY20" fmla="*/ 78902 h 4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816" h="446265">
                  <a:moveTo>
                    <a:pt x="352503" y="445043"/>
                  </a:moveTo>
                  <a:cubicBezTo>
                    <a:pt x="324880" y="446386"/>
                    <a:pt x="297258" y="446043"/>
                    <a:pt x="269729" y="443996"/>
                  </a:cubicBezTo>
                  <a:cubicBezTo>
                    <a:pt x="258014" y="440548"/>
                    <a:pt x="248203" y="432556"/>
                    <a:pt x="242394" y="421802"/>
                  </a:cubicBezTo>
                  <a:cubicBezTo>
                    <a:pt x="224107" y="390094"/>
                    <a:pt x="207817" y="357299"/>
                    <a:pt x="193625" y="323600"/>
                  </a:cubicBezTo>
                  <a:cubicBezTo>
                    <a:pt x="183149" y="297691"/>
                    <a:pt x="168670" y="286262"/>
                    <a:pt x="140477" y="290167"/>
                  </a:cubicBezTo>
                  <a:cubicBezTo>
                    <a:pt x="121806" y="291329"/>
                    <a:pt x="103137" y="291329"/>
                    <a:pt x="84469" y="290167"/>
                  </a:cubicBezTo>
                  <a:cubicBezTo>
                    <a:pt x="84469" y="334172"/>
                    <a:pt x="82755" y="374177"/>
                    <a:pt x="84945" y="413992"/>
                  </a:cubicBezTo>
                  <a:cubicBezTo>
                    <a:pt x="87327" y="455425"/>
                    <a:pt x="58275" y="443138"/>
                    <a:pt x="37320" y="444853"/>
                  </a:cubicBezTo>
                  <a:cubicBezTo>
                    <a:pt x="14271" y="446662"/>
                    <a:pt x="-2780" y="445805"/>
                    <a:pt x="-2303" y="412753"/>
                  </a:cubicBezTo>
                  <a:cubicBezTo>
                    <a:pt x="-398" y="286356"/>
                    <a:pt x="-780" y="159865"/>
                    <a:pt x="-2303" y="33468"/>
                  </a:cubicBezTo>
                  <a:cubicBezTo>
                    <a:pt x="-2303" y="6607"/>
                    <a:pt x="6078" y="-1298"/>
                    <a:pt x="32272" y="-346"/>
                  </a:cubicBezTo>
                  <a:cubicBezTo>
                    <a:pt x="83041" y="1464"/>
                    <a:pt x="133903" y="130"/>
                    <a:pt x="184672" y="226"/>
                  </a:cubicBezTo>
                  <a:cubicBezTo>
                    <a:pt x="257823" y="226"/>
                    <a:pt x="308497" y="33468"/>
                    <a:pt x="331168" y="95476"/>
                  </a:cubicBezTo>
                  <a:cubicBezTo>
                    <a:pt x="353836" y="157484"/>
                    <a:pt x="336118" y="212348"/>
                    <a:pt x="280971" y="259496"/>
                  </a:cubicBezTo>
                  <a:lnTo>
                    <a:pt x="266206" y="272260"/>
                  </a:lnTo>
                  <a:cubicBezTo>
                    <a:pt x="293828" y="327600"/>
                    <a:pt x="320975" y="381988"/>
                    <a:pt x="352503" y="445043"/>
                  </a:cubicBezTo>
                  <a:close/>
                  <a:moveTo>
                    <a:pt x="85803" y="211395"/>
                  </a:moveTo>
                  <a:cubicBezTo>
                    <a:pt x="122950" y="211395"/>
                    <a:pt x="157146" y="213681"/>
                    <a:pt x="190578" y="210728"/>
                  </a:cubicBezTo>
                  <a:cubicBezTo>
                    <a:pt x="226962" y="207804"/>
                    <a:pt x="254014" y="175981"/>
                    <a:pt x="251061" y="139643"/>
                  </a:cubicBezTo>
                  <a:cubicBezTo>
                    <a:pt x="248680" y="109087"/>
                    <a:pt x="225439" y="84246"/>
                    <a:pt x="195150" y="79664"/>
                  </a:cubicBezTo>
                  <a:cubicBezTo>
                    <a:pt x="158669" y="77549"/>
                    <a:pt x="122092" y="77292"/>
                    <a:pt x="85517" y="78902"/>
                  </a:cubicBezTo>
                  <a:close/>
                </a:path>
              </a:pathLst>
            </a:custGeom>
            <a:grpFill/>
            <a:ln w="9525"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3DB324A6-5FA7-409C-99B5-678B86183615}"/>
                </a:ext>
              </a:extLst>
            </p:cNvPr>
            <p:cNvSpPr/>
            <p:nvPr/>
          </p:nvSpPr>
          <p:spPr>
            <a:xfrm>
              <a:off x="5614299" y="5162144"/>
              <a:ext cx="380951" cy="443651"/>
            </a:xfrm>
            <a:custGeom>
              <a:avLst/>
              <a:gdLst>
                <a:gd name="connsiteX0" fmla="*/ -2291 w 380951"/>
                <a:gd name="connsiteY0" fmla="*/ 220869 h 443651"/>
                <a:gd name="connsiteX1" fmla="*/ -2291 w 380951"/>
                <a:gd name="connsiteY1" fmla="*/ 29226 h 443651"/>
                <a:gd name="connsiteX2" fmla="*/ 26284 w 380951"/>
                <a:gd name="connsiteY2" fmla="*/ -396 h 443651"/>
                <a:gd name="connsiteX3" fmla="*/ 168300 w 380951"/>
                <a:gd name="connsiteY3" fmla="*/ 1223 h 443651"/>
                <a:gd name="connsiteX4" fmla="*/ 378613 w 380951"/>
                <a:gd name="connsiteY4" fmla="*/ 224203 h 443651"/>
                <a:gd name="connsiteX5" fmla="*/ 159538 w 380951"/>
                <a:gd name="connsiteY5" fmla="*/ 442326 h 443651"/>
                <a:gd name="connsiteX6" fmla="*/ 28188 w 380951"/>
                <a:gd name="connsiteY6" fmla="*/ 443183 h 443651"/>
                <a:gd name="connsiteX7" fmla="*/ -2291 w 380951"/>
                <a:gd name="connsiteY7" fmla="*/ 412512 h 443651"/>
                <a:gd name="connsiteX8" fmla="*/ -2291 w 380951"/>
                <a:gd name="connsiteY8" fmla="*/ 220869 h 443651"/>
                <a:gd name="connsiteX9" fmla="*/ 87719 w 380951"/>
                <a:gd name="connsiteY9" fmla="*/ 361745 h 443651"/>
                <a:gd name="connsiteX10" fmla="*/ 270790 w 380951"/>
                <a:gd name="connsiteY10" fmla="*/ 291831 h 443651"/>
                <a:gd name="connsiteX11" fmla="*/ 262981 w 380951"/>
                <a:gd name="connsiteY11" fmla="*/ 138669 h 443651"/>
                <a:gd name="connsiteX12" fmla="*/ 87719 w 380951"/>
                <a:gd name="connsiteY12" fmla="*/ 82471 h 44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951" h="443651">
                  <a:moveTo>
                    <a:pt x="-2291" y="220869"/>
                  </a:moveTo>
                  <a:cubicBezTo>
                    <a:pt x="-2291" y="156957"/>
                    <a:pt x="-1624" y="93139"/>
                    <a:pt x="-2291" y="29226"/>
                  </a:cubicBezTo>
                  <a:cubicBezTo>
                    <a:pt x="-2291" y="8271"/>
                    <a:pt x="3994" y="-968"/>
                    <a:pt x="26284" y="-396"/>
                  </a:cubicBezTo>
                  <a:cubicBezTo>
                    <a:pt x="73909" y="747"/>
                    <a:pt x="121534" y="-1730"/>
                    <a:pt x="168300" y="1223"/>
                  </a:cubicBezTo>
                  <a:cubicBezTo>
                    <a:pt x="285363" y="8653"/>
                    <a:pt x="380422" y="110570"/>
                    <a:pt x="378613" y="224203"/>
                  </a:cubicBezTo>
                  <a:cubicBezTo>
                    <a:pt x="376804" y="341361"/>
                    <a:pt x="279554" y="438801"/>
                    <a:pt x="159538" y="442326"/>
                  </a:cubicBezTo>
                  <a:cubicBezTo>
                    <a:pt x="115818" y="443564"/>
                    <a:pt x="71909" y="441564"/>
                    <a:pt x="28188" y="443183"/>
                  </a:cubicBezTo>
                  <a:cubicBezTo>
                    <a:pt x="4757" y="443945"/>
                    <a:pt x="-2768" y="435563"/>
                    <a:pt x="-2291" y="412512"/>
                  </a:cubicBezTo>
                  <a:cubicBezTo>
                    <a:pt x="-1433" y="348600"/>
                    <a:pt x="-2291" y="284782"/>
                    <a:pt x="-2291" y="220869"/>
                  </a:cubicBezTo>
                  <a:close/>
                  <a:moveTo>
                    <a:pt x="87719" y="361745"/>
                  </a:moveTo>
                  <a:cubicBezTo>
                    <a:pt x="163919" y="368698"/>
                    <a:pt x="230594" y="361268"/>
                    <a:pt x="270790" y="291831"/>
                  </a:cubicBezTo>
                  <a:cubicBezTo>
                    <a:pt x="300699" y="244234"/>
                    <a:pt x="297651" y="182969"/>
                    <a:pt x="262981" y="138669"/>
                  </a:cubicBezTo>
                  <a:cubicBezTo>
                    <a:pt x="219260" y="77994"/>
                    <a:pt x="155824" y="74280"/>
                    <a:pt x="87719" y="82471"/>
                  </a:cubicBezTo>
                  <a:close/>
                </a:path>
              </a:pathLst>
            </a:custGeom>
            <a:grpFill/>
            <a:ln w="9525"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8A6B91BF-807F-42C3-A8EB-8F587875D014}"/>
                </a:ext>
              </a:extLst>
            </p:cNvPr>
            <p:cNvSpPr/>
            <p:nvPr/>
          </p:nvSpPr>
          <p:spPr>
            <a:xfrm>
              <a:off x="5215301" y="4562018"/>
              <a:ext cx="376298" cy="446830"/>
            </a:xfrm>
            <a:custGeom>
              <a:avLst/>
              <a:gdLst>
                <a:gd name="connsiteX0" fmla="*/ 84190 w 376298"/>
                <a:gd name="connsiteY0" fmla="*/ 166818 h 446830"/>
                <a:gd name="connsiteX1" fmla="*/ 284215 w 376298"/>
                <a:gd name="connsiteY1" fmla="*/ 166818 h 446830"/>
                <a:gd name="connsiteX2" fmla="*/ 284215 w 376298"/>
                <a:gd name="connsiteY2" fmla="*/ -59 h 446830"/>
                <a:gd name="connsiteX3" fmla="*/ 341365 w 376298"/>
                <a:gd name="connsiteY3" fmla="*/ -59 h 446830"/>
                <a:gd name="connsiteX4" fmla="*/ 373179 w 376298"/>
                <a:gd name="connsiteY4" fmla="*/ 32992 h 446830"/>
                <a:gd name="connsiteX5" fmla="*/ 373179 w 376298"/>
                <a:gd name="connsiteY5" fmla="*/ 355699 h 446830"/>
                <a:gd name="connsiteX6" fmla="*/ 373179 w 376298"/>
                <a:gd name="connsiteY6" fmla="*/ 401800 h 446830"/>
                <a:gd name="connsiteX7" fmla="*/ 329935 w 376298"/>
                <a:gd name="connsiteY7" fmla="*/ 446377 h 446830"/>
                <a:gd name="connsiteX8" fmla="*/ 285073 w 376298"/>
                <a:gd name="connsiteY8" fmla="*/ 399705 h 446830"/>
                <a:gd name="connsiteX9" fmla="*/ 285740 w 376298"/>
                <a:gd name="connsiteY9" fmla="*/ 255877 h 446830"/>
                <a:gd name="connsiteX10" fmla="*/ 84762 w 376298"/>
                <a:gd name="connsiteY10" fmla="*/ 255877 h 446830"/>
                <a:gd name="connsiteX11" fmla="*/ 85620 w 376298"/>
                <a:gd name="connsiteY11" fmla="*/ 408277 h 446830"/>
                <a:gd name="connsiteX12" fmla="*/ 39518 w 376298"/>
                <a:gd name="connsiteY12" fmla="*/ 445615 h 446830"/>
                <a:gd name="connsiteX13" fmla="*/ -2296 w 376298"/>
                <a:gd name="connsiteY13" fmla="*/ 407515 h 446830"/>
                <a:gd name="connsiteX14" fmla="*/ -2296 w 376298"/>
                <a:gd name="connsiteY14" fmla="*/ 35088 h 446830"/>
                <a:gd name="connsiteX15" fmla="*/ 41709 w 376298"/>
                <a:gd name="connsiteY15" fmla="*/ -155 h 446830"/>
                <a:gd name="connsiteX16" fmla="*/ 85525 w 376298"/>
                <a:gd name="connsiteY16" fmla="*/ 34897 h 446830"/>
                <a:gd name="connsiteX17" fmla="*/ 84190 w 376298"/>
                <a:gd name="connsiteY17" fmla="*/ 166818 h 4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298" h="446830">
                  <a:moveTo>
                    <a:pt x="84190" y="166818"/>
                  </a:moveTo>
                  <a:lnTo>
                    <a:pt x="284215" y="166818"/>
                  </a:lnTo>
                  <a:lnTo>
                    <a:pt x="284215" y="-59"/>
                  </a:lnTo>
                  <a:cubicBezTo>
                    <a:pt x="306695" y="-59"/>
                    <a:pt x="323936" y="1369"/>
                    <a:pt x="341365" y="-59"/>
                  </a:cubicBezTo>
                  <a:cubicBezTo>
                    <a:pt x="367368" y="-2727"/>
                    <a:pt x="373370" y="9466"/>
                    <a:pt x="373179" y="32992"/>
                  </a:cubicBezTo>
                  <a:cubicBezTo>
                    <a:pt x="372321" y="140529"/>
                    <a:pt x="373179" y="248162"/>
                    <a:pt x="373179" y="355699"/>
                  </a:cubicBezTo>
                  <a:cubicBezTo>
                    <a:pt x="372226" y="371053"/>
                    <a:pt x="372226" y="386446"/>
                    <a:pt x="373179" y="401800"/>
                  </a:cubicBezTo>
                  <a:cubicBezTo>
                    <a:pt x="377560" y="435995"/>
                    <a:pt x="364226" y="445615"/>
                    <a:pt x="329935" y="446377"/>
                  </a:cubicBezTo>
                  <a:cubicBezTo>
                    <a:pt x="292598" y="447139"/>
                    <a:pt x="283073" y="434566"/>
                    <a:pt x="285073" y="399705"/>
                  </a:cubicBezTo>
                  <a:cubicBezTo>
                    <a:pt x="287836" y="352746"/>
                    <a:pt x="285740" y="305502"/>
                    <a:pt x="285740" y="255877"/>
                  </a:cubicBezTo>
                  <a:lnTo>
                    <a:pt x="84762" y="255877"/>
                  </a:lnTo>
                  <a:cubicBezTo>
                    <a:pt x="84762" y="307407"/>
                    <a:pt x="82095" y="358080"/>
                    <a:pt x="85620" y="408277"/>
                  </a:cubicBezTo>
                  <a:cubicBezTo>
                    <a:pt x="88476" y="448187"/>
                    <a:pt x="65712" y="444472"/>
                    <a:pt x="39518" y="445615"/>
                  </a:cubicBezTo>
                  <a:cubicBezTo>
                    <a:pt x="10943" y="446853"/>
                    <a:pt x="-2868" y="441519"/>
                    <a:pt x="-2296" y="407515"/>
                  </a:cubicBezTo>
                  <a:cubicBezTo>
                    <a:pt x="-200" y="283433"/>
                    <a:pt x="-200" y="159294"/>
                    <a:pt x="-2296" y="35088"/>
                  </a:cubicBezTo>
                  <a:cubicBezTo>
                    <a:pt x="-2963" y="-2155"/>
                    <a:pt x="16754" y="-250"/>
                    <a:pt x="41709" y="-155"/>
                  </a:cubicBezTo>
                  <a:cubicBezTo>
                    <a:pt x="66665" y="-59"/>
                    <a:pt x="88287" y="-2727"/>
                    <a:pt x="85525" y="34897"/>
                  </a:cubicBezTo>
                  <a:cubicBezTo>
                    <a:pt x="81713" y="77760"/>
                    <a:pt x="84190" y="121384"/>
                    <a:pt x="84190" y="166818"/>
                  </a:cubicBezTo>
                  <a:close/>
                </a:path>
              </a:pathLst>
            </a:custGeom>
            <a:grpFill/>
            <a:ln w="9525"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506C5062-A6B3-409A-B52C-210FE62F162A}"/>
                </a:ext>
              </a:extLst>
            </p:cNvPr>
            <p:cNvSpPr/>
            <p:nvPr/>
          </p:nvSpPr>
          <p:spPr>
            <a:xfrm>
              <a:off x="6340877" y="4561103"/>
              <a:ext cx="373884" cy="446393"/>
            </a:xfrm>
            <a:custGeom>
              <a:avLst/>
              <a:gdLst>
                <a:gd name="connsiteX0" fmla="*/ 285542 w 373884"/>
                <a:gd name="connsiteY0" fmla="*/ 255554 h 446393"/>
                <a:gd name="connsiteX1" fmla="*/ 85517 w 373884"/>
                <a:gd name="connsiteY1" fmla="*/ 255554 h 446393"/>
                <a:gd name="connsiteX2" fmla="*/ 86280 w 373884"/>
                <a:gd name="connsiteY2" fmla="*/ 411002 h 446393"/>
                <a:gd name="connsiteX3" fmla="*/ 44750 w 373884"/>
                <a:gd name="connsiteY3" fmla="*/ 445673 h 446393"/>
                <a:gd name="connsiteX4" fmla="*/ -2303 w 373884"/>
                <a:gd name="connsiteY4" fmla="*/ 413097 h 446393"/>
                <a:gd name="connsiteX5" fmla="*/ -2303 w 373884"/>
                <a:gd name="connsiteY5" fmla="*/ 33431 h 446393"/>
                <a:gd name="connsiteX6" fmla="*/ 47703 w 373884"/>
                <a:gd name="connsiteY6" fmla="*/ 760 h 446393"/>
                <a:gd name="connsiteX7" fmla="*/ 85803 w 373884"/>
                <a:gd name="connsiteY7" fmla="*/ 34098 h 446393"/>
                <a:gd name="connsiteX8" fmla="*/ 85136 w 373884"/>
                <a:gd name="connsiteY8" fmla="*/ 167448 h 446393"/>
                <a:gd name="connsiteX9" fmla="*/ 285161 w 373884"/>
                <a:gd name="connsiteY9" fmla="*/ 167448 h 446393"/>
                <a:gd name="connsiteX10" fmla="*/ 284398 w 373884"/>
                <a:gd name="connsiteY10" fmla="*/ 43147 h 446393"/>
                <a:gd name="connsiteX11" fmla="*/ 327928 w 373884"/>
                <a:gd name="connsiteY11" fmla="*/ 665 h 446393"/>
                <a:gd name="connsiteX12" fmla="*/ 367649 w 373884"/>
                <a:gd name="connsiteY12" fmla="*/ 665 h 446393"/>
                <a:gd name="connsiteX13" fmla="*/ 370600 w 373884"/>
                <a:gd name="connsiteY13" fmla="*/ 31907 h 446393"/>
                <a:gd name="connsiteX14" fmla="*/ 371553 w 373884"/>
                <a:gd name="connsiteY14" fmla="*/ 411574 h 446393"/>
                <a:gd name="connsiteX15" fmla="*/ 326310 w 373884"/>
                <a:gd name="connsiteY15" fmla="*/ 445483 h 446393"/>
                <a:gd name="connsiteX16" fmla="*/ 284305 w 373884"/>
                <a:gd name="connsiteY16" fmla="*/ 411764 h 446393"/>
                <a:gd name="connsiteX17" fmla="*/ 285542 w 373884"/>
                <a:gd name="connsiteY17" fmla="*/ 255554 h 4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884" h="446393">
                  <a:moveTo>
                    <a:pt x="285542" y="255554"/>
                  </a:moveTo>
                  <a:lnTo>
                    <a:pt x="85517" y="255554"/>
                  </a:lnTo>
                  <a:cubicBezTo>
                    <a:pt x="85517" y="307942"/>
                    <a:pt x="83422" y="359567"/>
                    <a:pt x="86280" y="411002"/>
                  </a:cubicBezTo>
                  <a:cubicBezTo>
                    <a:pt x="88280" y="445863"/>
                    <a:pt x="69707" y="446911"/>
                    <a:pt x="44750" y="445673"/>
                  </a:cubicBezTo>
                  <a:cubicBezTo>
                    <a:pt x="22082" y="444530"/>
                    <a:pt x="-2875" y="452817"/>
                    <a:pt x="-2303" y="413097"/>
                  </a:cubicBezTo>
                  <a:cubicBezTo>
                    <a:pt x="-494" y="286606"/>
                    <a:pt x="-494" y="160047"/>
                    <a:pt x="-2303" y="33431"/>
                  </a:cubicBezTo>
                  <a:cubicBezTo>
                    <a:pt x="-2875" y="-9622"/>
                    <a:pt x="25128" y="2760"/>
                    <a:pt x="47703" y="760"/>
                  </a:cubicBezTo>
                  <a:cubicBezTo>
                    <a:pt x="72467" y="-1526"/>
                    <a:pt x="88089" y="2570"/>
                    <a:pt x="85803" y="34098"/>
                  </a:cubicBezTo>
                  <a:cubicBezTo>
                    <a:pt x="83231" y="77532"/>
                    <a:pt x="85136" y="121251"/>
                    <a:pt x="85136" y="167448"/>
                  </a:cubicBezTo>
                  <a:lnTo>
                    <a:pt x="285161" y="167448"/>
                  </a:lnTo>
                  <a:cubicBezTo>
                    <a:pt x="285161" y="125157"/>
                    <a:pt x="287352" y="84009"/>
                    <a:pt x="284398" y="43147"/>
                  </a:cubicBezTo>
                  <a:cubicBezTo>
                    <a:pt x="281924" y="8476"/>
                    <a:pt x="293923" y="-4478"/>
                    <a:pt x="327928" y="665"/>
                  </a:cubicBezTo>
                  <a:cubicBezTo>
                    <a:pt x="341169" y="1532"/>
                    <a:pt x="354408" y="1532"/>
                    <a:pt x="367649" y="665"/>
                  </a:cubicBezTo>
                  <a:cubicBezTo>
                    <a:pt x="368886" y="13714"/>
                    <a:pt x="370600" y="22763"/>
                    <a:pt x="370600" y="31907"/>
                  </a:cubicBezTo>
                  <a:cubicBezTo>
                    <a:pt x="370600" y="158494"/>
                    <a:pt x="369172" y="284986"/>
                    <a:pt x="371553" y="411574"/>
                  </a:cubicBezTo>
                  <a:cubicBezTo>
                    <a:pt x="372316" y="450817"/>
                    <a:pt x="349836" y="444911"/>
                    <a:pt x="326310" y="445483"/>
                  </a:cubicBezTo>
                  <a:cubicBezTo>
                    <a:pt x="302783" y="446054"/>
                    <a:pt x="282112" y="447578"/>
                    <a:pt x="284305" y="411764"/>
                  </a:cubicBezTo>
                  <a:cubicBezTo>
                    <a:pt x="288210" y="361377"/>
                    <a:pt x="285542" y="310513"/>
                    <a:pt x="285542" y="255554"/>
                  </a:cubicBezTo>
                  <a:close/>
                </a:path>
              </a:pathLst>
            </a:custGeom>
            <a:grpFill/>
            <a:ln w="9525"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453F729D-D14C-434F-B660-0C86226DAF8F}"/>
                </a:ext>
              </a:extLst>
            </p:cNvPr>
            <p:cNvSpPr/>
            <p:nvPr/>
          </p:nvSpPr>
          <p:spPr>
            <a:xfrm>
              <a:off x="6820160" y="4562634"/>
              <a:ext cx="325548" cy="444984"/>
            </a:xfrm>
            <a:custGeom>
              <a:avLst/>
              <a:gdLst>
                <a:gd name="connsiteX0" fmla="*/ 258793 w 325548"/>
                <a:gd name="connsiteY0" fmla="*/ 171917 h 444984"/>
                <a:gd name="connsiteX1" fmla="*/ 196022 w 325548"/>
                <a:gd name="connsiteY1" fmla="*/ 252785 h 444984"/>
                <a:gd name="connsiteX2" fmla="*/ 85247 w 325548"/>
                <a:gd name="connsiteY2" fmla="*/ 252785 h 444984"/>
                <a:gd name="connsiteX3" fmla="*/ 85247 w 325548"/>
                <a:gd name="connsiteY3" fmla="*/ 361941 h 444984"/>
                <a:gd name="connsiteX4" fmla="*/ 274129 w 325548"/>
                <a:gd name="connsiteY4" fmla="*/ 361941 h 444984"/>
                <a:gd name="connsiteX5" fmla="*/ 323182 w 325548"/>
                <a:gd name="connsiteY5" fmla="*/ 406880 h 444984"/>
                <a:gd name="connsiteX6" fmla="*/ 315752 w 325548"/>
                <a:gd name="connsiteY6" fmla="*/ 434426 h 444984"/>
                <a:gd name="connsiteX7" fmla="*/ 294988 w 325548"/>
                <a:gd name="connsiteY7" fmla="*/ 443951 h 444984"/>
                <a:gd name="connsiteX8" fmla="*/ 21716 w 325548"/>
                <a:gd name="connsiteY8" fmla="*/ 443951 h 444984"/>
                <a:gd name="connsiteX9" fmla="*/ -1240 w 325548"/>
                <a:gd name="connsiteY9" fmla="*/ 426330 h 444984"/>
                <a:gd name="connsiteX10" fmla="*/ -2287 w 325548"/>
                <a:gd name="connsiteY10" fmla="*/ 181 h 444984"/>
                <a:gd name="connsiteX11" fmla="*/ 81722 w 325548"/>
                <a:gd name="connsiteY11" fmla="*/ 181 h 444984"/>
                <a:gd name="connsiteX12" fmla="*/ 284033 w 325548"/>
                <a:gd name="connsiteY12" fmla="*/ -390 h 444984"/>
                <a:gd name="connsiteX13" fmla="*/ 311943 w 325548"/>
                <a:gd name="connsiteY13" fmla="*/ 39329 h 444984"/>
                <a:gd name="connsiteX14" fmla="*/ 283368 w 325548"/>
                <a:gd name="connsiteY14" fmla="*/ 82763 h 444984"/>
                <a:gd name="connsiteX15" fmla="*/ 85724 w 325548"/>
                <a:gd name="connsiteY15" fmla="*/ 82763 h 444984"/>
                <a:gd name="connsiteX16" fmla="*/ 85724 w 325548"/>
                <a:gd name="connsiteY16" fmla="*/ 173156 h 4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548" h="444984">
                  <a:moveTo>
                    <a:pt x="258793" y="171917"/>
                  </a:moveTo>
                  <a:cubicBezTo>
                    <a:pt x="266890" y="252785"/>
                    <a:pt x="266890" y="252785"/>
                    <a:pt x="196022" y="252785"/>
                  </a:cubicBezTo>
                  <a:lnTo>
                    <a:pt x="85247" y="252785"/>
                  </a:lnTo>
                  <a:lnTo>
                    <a:pt x="85247" y="361941"/>
                  </a:lnTo>
                  <a:lnTo>
                    <a:pt x="274129" y="361941"/>
                  </a:lnTo>
                  <a:cubicBezTo>
                    <a:pt x="300132" y="360798"/>
                    <a:pt x="322038" y="380924"/>
                    <a:pt x="323182" y="406880"/>
                  </a:cubicBezTo>
                  <a:cubicBezTo>
                    <a:pt x="323658" y="416615"/>
                    <a:pt x="320991" y="426234"/>
                    <a:pt x="315752" y="434426"/>
                  </a:cubicBezTo>
                  <a:cubicBezTo>
                    <a:pt x="310513" y="440446"/>
                    <a:pt x="302988" y="443923"/>
                    <a:pt x="294988" y="443951"/>
                  </a:cubicBezTo>
                  <a:cubicBezTo>
                    <a:pt x="203929" y="444618"/>
                    <a:pt x="112774" y="444904"/>
                    <a:pt x="21716" y="443951"/>
                  </a:cubicBezTo>
                  <a:cubicBezTo>
                    <a:pt x="13619" y="443951"/>
                    <a:pt x="-1145" y="432521"/>
                    <a:pt x="-1240" y="426330"/>
                  </a:cubicBezTo>
                  <a:cubicBezTo>
                    <a:pt x="-2573" y="285931"/>
                    <a:pt x="-2287" y="145533"/>
                    <a:pt x="-2287" y="181"/>
                  </a:cubicBezTo>
                  <a:lnTo>
                    <a:pt x="81722" y="181"/>
                  </a:lnTo>
                  <a:cubicBezTo>
                    <a:pt x="149160" y="181"/>
                    <a:pt x="216598" y="1515"/>
                    <a:pt x="284033" y="-390"/>
                  </a:cubicBezTo>
                  <a:cubicBezTo>
                    <a:pt x="317561" y="-1342"/>
                    <a:pt x="312608" y="19803"/>
                    <a:pt x="311943" y="39329"/>
                  </a:cubicBezTo>
                  <a:cubicBezTo>
                    <a:pt x="311276" y="58856"/>
                    <a:pt x="319847" y="83620"/>
                    <a:pt x="283368" y="82763"/>
                  </a:cubicBezTo>
                  <a:cubicBezTo>
                    <a:pt x="218407" y="81239"/>
                    <a:pt x="153350" y="82763"/>
                    <a:pt x="85724" y="82763"/>
                  </a:cubicBezTo>
                  <a:lnTo>
                    <a:pt x="85724" y="173156"/>
                  </a:lnTo>
                  <a:close/>
                </a:path>
              </a:pathLst>
            </a:custGeom>
            <a:grpFill/>
            <a:ln w="9525"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1E1823A3-764B-4522-99DF-11F4E078CD79}"/>
                </a:ext>
              </a:extLst>
            </p:cNvPr>
            <p:cNvSpPr/>
            <p:nvPr/>
          </p:nvSpPr>
          <p:spPr>
            <a:xfrm>
              <a:off x="5214746" y="5161680"/>
              <a:ext cx="323148" cy="444284"/>
            </a:xfrm>
            <a:custGeom>
              <a:avLst/>
              <a:gdLst>
                <a:gd name="connsiteX0" fmla="*/ 261720 w 323148"/>
                <a:gd name="connsiteY0" fmla="*/ 171898 h 444284"/>
                <a:gd name="connsiteX1" fmla="*/ 261720 w 323148"/>
                <a:gd name="connsiteY1" fmla="*/ 251908 h 444284"/>
                <a:gd name="connsiteX2" fmla="*/ 85126 w 323148"/>
                <a:gd name="connsiteY2" fmla="*/ 251908 h 444284"/>
                <a:gd name="connsiteX3" fmla="*/ 86366 w 323148"/>
                <a:gd name="connsiteY3" fmla="*/ 346111 h 444284"/>
                <a:gd name="connsiteX4" fmla="*/ 113606 w 323148"/>
                <a:gd name="connsiteY4" fmla="*/ 362589 h 444284"/>
                <a:gd name="connsiteX5" fmla="*/ 287342 w 323148"/>
                <a:gd name="connsiteY5" fmla="*/ 362589 h 444284"/>
                <a:gd name="connsiteX6" fmla="*/ 320775 w 323148"/>
                <a:gd name="connsiteY6" fmla="*/ 405071 h 444284"/>
                <a:gd name="connsiteX7" fmla="*/ 287437 w 323148"/>
                <a:gd name="connsiteY7" fmla="*/ 443837 h 444284"/>
                <a:gd name="connsiteX8" fmla="*/ 1687 w 323148"/>
                <a:gd name="connsiteY8" fmla="*/ 443075 h 444284"/>
                <a:gd name="connsiteX9" fmla="*/ -1552 w 323148"/>
                <a:gd name="connsiteY9" fmla="*/ 413262 h 444284"/>
                <a:gd name="connsiteX10" fmla="*/ -2313 w 323148"/>
                <a:gd name="connsiteY10" fmla="*/ 34072 h 444284"/>
                <a:gd name="connsiteX11" fmla="*/ 31785 w 323148"/>
                <a:gd name="connsiteY11" fmla="*/ -409 h 444284"/>
                <a:gd name="connsiteX12" fmla="*/ 269910 w 323148"/>
                <a:gd name="connsiteY12" fmla="*/ 163 h 444284"/>
                <a:gd name="connsiteX13" fmla="*/ 315061 w 323148"/>
                <a:gd name="connsiteY13" fmla="*/ 47788 h 444284"/>
                <a:gd name="connsiteX14" fmla="*/ 312298 w 323148"/>
                <a:gd name="connsiteY14" fmla="*/ 79696 h 444284"/>
                <a:gd name="connsiteX15" fmla="*/ 87698 w 323148"/>
                <a:gd name="connsiteY15" fmla="*/ 79696 h 444284"/>
                <a:gd name="connsiteX16" fmla="*/ 87698 w 323148"/>
                <a:gd name="connsiteY16" fmla="*/ 171708 h 44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148" h="444284">
                  <a:moveTo>
                    <a:pt x="261720" y="171898"/>
                  </a:moveTo>
                  <a:lnTo>
                    <a:pt x="261720" y="251908"/>
                  </a:lnTo>
                  <a:lnTo>
                    <a:pt x="85126" y="251908"/>
                  </a:lnTo>
                  <a:cubicBezTo>
                    <a:pt x="85126" y="285722"/>
                    <a:pt x="83412" y="316107"/>
                    <a:pt x="86366" y="346111"/>
                  </a:cubicBezTo>
                  <a:cubicBezTo>
                    <a:pt x="87031" y="352683"/>
                    <a:pt x="103890" y="362398"/>
                    <a:pt x="113606" y="362589"/>
                  </a:cubicBezTo>
                  <a:cubicBezTo>
                    <a:pt x="171423" y="364208"/>
                    <a:pt x="229524" y="365351"/>
                    <a:pt x="287342" y="362589"/>
                  </a:cubicBezTo>
                  <a:cubicBezTo>
                    <a:pt x="323061" y="360970"/>
                    <a:pt x="320298" y="381639"/>
                    <a:pt x="320775" y="405071"/>
                  </a:cubicBezTo>
                  <a:cubicBezTo>
                    <a:pt x="321251" y="428502"/>
                    <a:pt x="319728" y="444599"/>
                    <a:pt x="287437" y="443837"/>
                  </a:cubicBezTo>
                  <a:cubicBezTo>
                    <a:pt x="193141" y="441646"/>
                    <a:pt x="98651" y="443075"/>
                    <a:pt x="1687" y="443075"/>
                  </a:cubicBezTo>
                  <a:cubicBezTo>
                    <a:pt x="69" y="433198"/>
                    <a:pt x="-980" y="423254"/>
                    <a:pt x="-1552" y="413262"/>
                  </a:cubicBezTo>
                  <a:cubicBezTo>
                    <a:pt x="-1552" y="286865"/>
                    <a:pt x="-980" y="160469"/>
                    <a:pt x="-2313" y="34072"/>
                  </a:cubicBezTo>
                  <a:cubicBezTo>
                    <a:pt x="-2313" y="7592"/>
                    <a:pt x="5308" y="-790"/>
                    <a:pt x="31785" y="-409"/>
                  </a:cubicBezTo>
                  <a:cubicBezTo>
                    <a:pt x="110939" y="1020"/>
                    <a:pt x="190187" y="67"/>
                    <a:pt x="269910" y="163"/>
                  </a:cubicBezTo>
                  <a:cubicBezTo>
                    <a:pt x="316012" y="163"/>
                    <a:pt x="316108" y="163"/>
                    <a:pt x="315061" y="47788"/>
                  </a:cubicBezTo>
                  <a:cubicBezTo>
                    <a:pt x="315061" y="57313"/>
                    <a:pt x="313536" y="66266"/>
                    <a:pt x="312298" y="79696"/>
                  </a:cubicBezTo>
                  <a:lnTo>
                    <a:pt x="87698" y="79696"/>
                  </a:lnTo>
                  <a:lnTo>
                    <a:pt x="87698" y="171708"/>
                  </a:lnTo>
                  <a:close/>
                </a:path>
              </a:pathLst>
            </a:custGeom>
            <a:grpFill/>
            <a:ln w="9525"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C9384162-DBA3-4019-B7C3-80400D7258B9}"/>
                </a:ext>
              </a:extLst>
            </p:cNvPr>
            <p:cNvSpPr/>
            <p:nvPr/>
          </p:nvSpPr>
          <p:spPr>
            <a:xfrm>
              <a:off x="6067816" y="5161101"/>
              <a:ext cx="367950" cy="451040"/>
            </a:xfrm>
            <a:custGeom>
              <a:avLst/>
              <a:gdLst>
                <a:gd name="connsiteX0" fmla="*/ 276379 w 367950"/>
                <a:gd name="connsiteY0" fmla="*/ 152475 h 451040"/>
                <a:gd name="connsiteX1" fmla="*/ 276379 w 367950"/>
                <a:gd name="connsiteY1" fmla="*/ 28650 h 451040"/>
                <a:gd name="connsiteX2" fmla="*/ 303715 w 367950"/>
                <a:gd name="connsiteY2" fmla="*/ 838 h 451040"/>
                <a:gd name="connsiteX3" fmla="*/ 365341 w 367950"/>
                <a:gd name="connsiteY3" fmla="*/ 57988 h 451040"/>
                <a:gd name="connsiteX4" fmla="*/ 365341 w 367950"/>
                <a:gd name="connsiteY4" fmla="*/ 260108 h 451040"/>
                <a:gd name="connsiteX5" fmla="*/ 179699 w 367950"/>
                <a:gd name="connsiteY5" fmla="*/ 450608 h 451040"/>
                <a:gd name="connsiteX6" fmla="*/ -1276 w 367950"/>
                <a:gd name="connsiteY6" fmla="*/ 258774 h 451040"/>
                <a:gd name="connsiteX7" fmla="*/ -2227 w 367950"/>
                <a:gd name="connsiteY7" fmla="*/ 38842 h 451040"/>
                <a:gd name="connsiteX8" fmla="*/ 43110 w 367950"/>
                <a:gd name="connsiteY8" fmla="*/ -20 h 451040"/>
                <a:gd name="connsiteX9" fmla="*/ 87307 w 367950"/>
                <a:gd name="connsiteY9" fmla="*/ 40271 h 451040"/>
                <a:gd name="connsiteX10" fmla="*/ 86735 w 367950"/>
                <a:gd name="connsiteY10" fmla="*/ 263727 h 451040"/>
                <a:gd name="connsiteX11" fmla="*/ 143029 w 367950"/>
                <a:gd name="connsiteY11" fmla="*/ 362311 h 451040"/>
                <a:gd name="connsiteX12" fmla="*/ 275426 w 367950"/>
                <a:gd name="connsiteY12" fmla="*/ 280015 h 451040"/>
                <a:gd name="connsiteX13" fmla="*/ 275902 w 367950"/>
                <a:gd name="connsiteY13" fmla="*/ 152380 h 45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950" h="451040">
                  <a:moveTo>
                    <a:pt x="276379" y="152475"/>
                  </a:moveTo>
                  <a:cubicBezTo>
                    <a:pt x="276379" y="111042"/>
                    <a:pt x="276854" y="69703"/>
                    <a:pt x="276379" y="28650"/>
                  </a:cubicBezTo>
                  <a:cubicBezTo>
                    <a:pt x="276379" y="9029"/>
                    <a:pt x="284379" y="2076"/>
                    <a:pt x="303715" y="838"/>
                  </a:cubicBezTo>
                  <a:cubicBezTo>
                    <a:pt x="363341" y="-2973"/>
                    <a:pt x="365341" y="-1734"/>
                    <a:pt x="365341" y="57988"/>
                  </a:cubicBezTo>
                  <a:cubicBezTo>
                    <a:pt x="365341" y="125329"/>
                    <a:pt x="366009" y="192766"/>
                    <a:pt x="365341" y="260108"/>
                  </a:cubicBezTo>
                  <a:cubicBezTo>
                    <a:pt x="363913" y="371836"/>
                    <a:pt x="285618" y="451751"/>
                    <a:pt x="179699" y="450608"/>
                  </a:cubicBezTo>
                  <a:cubicBezTo>
                    <a:pt x="76259" y="449751"/>
                    <a:pt x="-513" y="368502"/>
                    <a:pt x="-1276" y="258774"/>
                  </a:cubicBezTo>
                  <a:cubicBezTo>
                    <a:pt x="-1276" y="185432"/>
                    <a:pt x="819" y="112089"/>
                    <a:pt x="-2227" y="38842"/>
                  </a:cubicBezTo>
                  <a:cubicBezTo>
                    <a:pt x="-3753" y="742"/>
                    <a:pt x="15297" y="742"/>
                    <a:pt x="43110" y="-20"/>
                  </a:cubicBezTo>
                  <a:cubicBezTo>
                    <a:pt x="73210" y="-877"/>
                    <a:pt x="88449" y="4933"/>
                    <a:pt x="87307" y="40271"/>
                  </a:cubicBezTo>
                  <a:cubicBezTo>
                    <a:pt x="84830" y="114661"/>
                    <a:pt x="86449" y="189242"/>
                    <a:pt x="86735" y="263727"/>
                  </a:cubicBezTo>
                  <a:cubicBezTo>
                    <a:pt x="86735" y="307066"/>
                    <a:pt x="101785" y="342880"/>
                    <a:pt x="143029" y="362311"/>
                  </a:cubicBezTo>
                  <a:cubicBezTo>
                    <a:pt x="203511" y="390886"/>
                    <a:pt x="271331" y="349262"/>
                    <a:pt x="275426" y="280015"/>
                  </a:cubicBezTo>
                  <a:cubicBezTo>
                    <a:pt x="277998" y="237629"/>
                    <a:pt x="275902" y="194957"/>
                    <a:pt x="275902" y="152380"/>
                  </a:cubicBezTo>
                  <a:close/>
                </a:path>
              </a:pathLst>
            </a:custGeom>
            <a:grpFill/>
            <a:ln w="9525" cap="flat">
              <a:noFill/>
              <a:prstDash val="solid"/>
              <a:miter/>
            </a:ln>
          </p:spPr>
          <p:txBody>
            <a:bodyPr rtlCol="0" anchor="ctr"/>
            <a:lstStyle/>
            <a:p>
              <a:endParaRPr lang="fr-FR"/>
            </a:p>
          </p:txBody>
        </p:sp>
        <p:sp>
          <p:nvSpPr>
            <p:cNvPr id="86" name="Forme libre : forme 85">
              <a:extLst>
                <a:ext uri="{FF2B5EF4-FFF2-40B4-BE49-F238E27FC236}">
                  <a16:creationId xmlns:a16="http://schemas.microsoft.com/office/drawing/2014/main" id="{B43FB292-7A1D-4165-8498-0A38A1AE0879}"/>
                </a:ext>
              </a:extLst>
            </p:cNvPr>
            <p:cNvSpPr/>
            <p:nvPr/>
          </p:nvSpPr>
          <p:spPr>
            <a:xfrm>
              <a:off x="6934390" y="5162351"/>
              <a:ext cx="419572" cy="444015"/>
            </a:xfrm>
            <a:custGeom>
              <a:avLst/>
              <a:gdLst>
                <a:gd name="connsiteX0" fmla="*/ -2313 w 419572"/>
                <a:gd name="connsiteY0" fmla="*/ 439166 h 444015"/>
                <a:gd name="connsiteX1" fmla="*/ 89698 w 419572"/>
                <a:gd name="connsiteY1" fmla="*/ 210566 h 444015"/>
                <a:gd name="connsiteX2" fmla="*/ 164280 w 419572"/>
                <a:gd name="connsiteY2" fmla="*/ 23400 h 444015"/>
                <a:gd name="connsiteX3" fmla="*/ 205807 w 419572"/>
                <a:gd name="connsiteY3" fmla="*/ -127 h 444015"/>
                <a:gd name="connsiteX4" fmla="*/ 253432 w 419572"/>
                <a:gd name="connsiteY4" fmla="*/ 18923 h 444015"/>
                <a:gd name="connsiteX5" fmla="*/ 416120 w 419572"/>
                <a:gd name="connsiteY5" fmla="*/ 426021 h 444015"/>
                <a:gd name="connsiteX6" fmla="*/ 417166 w 419572"/>
                <a:gd name="connsiteY6" fmla="*/ 442309 h 444015"/>
                <a:gd name="connsiteX7" fmla="*/ 348587 w 419572"/>
                <a:gd name="connsiteY7" fmla="*/ 440880 h 444015"/>
                <a:gd name="connsiteX8" fmla="*/ 322298 w 419572"/>
                <a:gd name="connsiteY8" fmla="*/ 409352 h 444015"/>
                <a:gd name="connsiteX9" fmla="*/ 248384 w 419572"/>
                <a:gd name="connsiteY9" fmla="*/ 360013 h 444015"/>
                <a:gd name="connsiteX10" fmla="*/ 142276 w 419572"/>
                <a:gd name="connsiteY10" fmla="*/ 361823 h 444015"/>
                <a:gd name="connsiteX11" fmla="*/ 109320 w 419572"/>
                <a:gd name="connsiteY11" fmla="*/ 383921 h 444015"/>
                <a:gd name="connsiteX12" fmla="*/ -2313 w 419572"/>
                <a:gd name="connsiteY12" fmla="*/ 439166 h 444015"/>
                <a:gd name="connsiteX13" fmla="*/ 146562 w 419572"/>
                <a:gd name="connsiteY13" fmla="*/ 280956 h 444015"/>
                <a:gd name="connsiteX14" fmla="*/ 272006 w 419572"/>
                <a:gd name="connsiteY14" fmla="*/ 280956 h 444015"/>
                <a:gd name="connsiteX15" fmla="*/ 209809 w 419572"/>
                <a:gd name="connsiteY15" fmla="*/ 113601 h 444015"/>
                <a:gd name="connsiteX16" fmla="*/ 146562 w 419572"/>
                <a:gd name="connsiteY16" fmla="*/ 280956 h 4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572" h="444015">
                  <a:moveTo>
                    <a:pt x="-2313" y="439166"/>
                  </a:moveTo>
                  <a:cubicBezTo>
                    <a:pt x="29213" y="360680"/>
                    <a:pt x="59409" y="285527"/>
                    <a:pt x="89698" y="210566"/>
                  </a:cubicBezTo>
                  <a:cubicBezTo>
                    <a:pt x="114655" y="148272"/>
                    <a:pt x="140467" y="86169"/>
                    <a:pt x="164280" y="23400"/>
                  </a:cubicBezTo>
                  <a:cubicBezTo>
                    <a:pt x="172374" y="2254"/>
                    <a:pt x="186662" y="-1651"/>
                    <a:pt x="205807" y="-127"/>
                  </a:cubicBezTo>
                  <a:cubicBezTo>
                    <a:pt x="224953" y="1397"/>
                    <a:pt x="243907" y="-5842"/>
                    <a:pt x="253432" y="18923"/>
                  </a:cubicBezTo>
                  <a:cubicBezTo>
                    <a:pt x="307155" y="154845"/>
                    <a:pt x="361923" y="290290"/>
                    <a:pt x="416120" y="426021"/>
                  </a:cubicBezTo>
                  <a:cubicBezTo>
                    <a:pt x="417073" y="431394"/>
                    <a:pt x="417453" y="436861"/>
                    <a:pt x="417166" y="442309"/>
                  </a:cubicBezTo>
                  <a:cubicBezTo>
                    <a:pt x="393831" y="442309"/>
                    <a:pt x="370209" y="445833"/>
                    <a:pt x="348587" y="440880"/>
                  </a:cubicBezTo>
                  <a:cubicBezTo>
                    <a:pt x="337634" y="438404"/>
                    <a:pt x="325156" y="421830"/>
                    <a:pt x="322298" y="409352"/>
                  </a:cubicBezTo>
                  <a:cubicBezTo>
                    <a:pt x="312773" y="368014"/>
                    <a:pt x="288865" y="355822"/>
                    <a:pt x="248384" y="360013"/>
                  </a:cubicBezTo>
                  <a:cubicBezTo>
                    <a:pt x="213332" y="363633"/>
                    <a:pt x="177423" y="358965"/>
                    <a:pt x="142276" y="361823"/>
                  </a:cubicBezTo>
                  <a:cubicBezTo>
                    <a:pt x="128561" y="363919"/>
                    <a:pt x="116464" y="372015"/>
                    <a:pt x="109320" y="383921"/>
                  </a:cubicBezTo>
                  <a:cubicBezTo>
                    <a:pt x="78841" y="448215"/>
                    <a:pt x="79696" y="448595"/>
                    <a:pt x="-2313" y="439166"/>
                  </a:cubicBezTo>
                  <a:close/>
                  <a:moveTo>
                    <a:pt x="146562" y="280956"/>
                  </a:moveTo>
                  <a:lnTo>
                    <a:pt x="272006" y="280956"/>
                  </a:lnTo>
                  <a:cubicBezTo>
                    <a:pt x="251337" y="225425"/>
                    <a:pt x="232382" y="174466"/>
                    <a:pt x="209809" y="113601"/>
                  </a:cubicBezTo>
                  <a:cubicBezTo>
                    <a:pt x="186376" y="175514"/>
                    <a:pt x="167042" y="226663"/>
                    <a:pt x="146562" y="280956"/>
                  </a:cubicBezTo>
                  <a:close/>
                </a:path>
              </a:pathLst>
            </a:custGeom>
            <a:grpFill/>
            <a:ln w="9525"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5F5635A7-3AB2-4BF7-97F1-01CC658B33D8}"/>
                </a:ext>
              </a:extLst>
            </p:cNvPr>
            <p:cNvSpPr/>
            <p:nvPr/>
          </p:nvSpPr>
          <p:spPr>
            <a:xfrm>
              <a:off x="5870518" y="4555331"/>
              <a:ext cx="374488" cy="456359"/>
            </a:xfrm>
            <a:custGeom>
              <a:avLst/>
              <a:gdLst>
                <a:gd name="connsiteX0" fmla="*/ 366900 w 374488"/>
                <a:gd name="connsiteY0" fmla="*/ 51872 h 456359"/>
                <a:gd name="connsiteX1" fmla="*/ 354994 w 374488"/>
                <a:gd name="connsiteY1" fmla="*/ 72255 h 456359"/>
                <a:gd name="connsiteX2" fmla="*/ 280319 w 374488"/>
                <a:gd name="connsiteY2" fmla="*/ 94829 h 456359"/>
                <a:gd name="connsiteX3" fmla="*/ 115631 w 374488"/>
                <a:gd name="connsiteY3" fmla="*/ 132929 h 456359"/>
                <a:gd name="connsiteX4" fmla="*/ 102962 w 374488"/>
                <a:gd name="connsiteY4" fmla="*/ 305141 h 456359"/>
                <a:gd name="connsiteX5" fmla="*/ 258220 w 374488"/>
                <a:gd name="connsiteY5" fmla="*/ 372673 h 456359"/>
                <a:gd name="connsiteX6" fmla="*/ 295748 w 374488"/>
                <a:gd name="connsiteY6" fmla="*/ 324096 h 456359"/>
                <a:gd name="connsiteX7" fmla="*/ 295748 w 374488"/>
                <a:gd name="connsiteY7" fmla="*/ 309903 h 456359"/>
                <a:gd name="connsiteX8" fmla="*/ 371948 w 374488"/>
                <a:gd name="connsiteY8" fmla="*/ 258564 h 456359"/>
                <a:gd name="connsiteX9" fmla="*/ 371188 w 374488"/>
                <a:gd name="connsiteY9" fmla="*/ 394866 h 456359"/>
                <a:gd name="connsiteX10" fmla="*/ 354898 w 374488"/>
                <a:gd name="connsiteY10" fmla="*/ 419156 h 456359"/>
                <a:gd name="connsiteX11" fmla="*/ 54482 w 374488"/>
                <a:gd name="connsiteY11" fmla="*/ 378388 h 456359"/>
                <a:gd name="connsiteX12" fmla="*/ 54482 w 374488"/>
                <a:gd name="connsiteY12" fmla="*/ 76732 h 456359"/>
                <a:gd name="connsiteX13" fmla="*/ 350708 w 374488"/>
                <a:gd name="connsiteY13" fmla="*/ 37584 h 456359"/>
                <a:gd name="connsiteX14" fmla="*/ 366900 w 374488"/>
                <a:gd name="connsiteY14" fmla="*/ 51872 h 4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88" h="456359">
                  <a:moveTo>
                    <a:pt x="366900" y="51872"/>
                  </a:moveTo>
                  <a:cubicBezTo>
                    <a:pt x="361947" y="60253"/>
                    <a:pt x="358805" y="66444"/>
                    <a:pt x="354994" y="72255"/>
                  </a:cubicBezTo>
                  <a:cubicBezTo>
                    <a:pt x="326419" y="115022"/>
                    <a:pt x="326419" y="115022"/>
                    <a:pt x="280319" y="94829"/>
                  </a:cubicBezTo>
                  <a:cubicBezTo>
                    <a:pt x="222978" y="70835"/>
                    <a:pt x="156685" y="86171"/>
                    <a:pt x="115631" y="132929"/>
                  </a:cubicBezTo>
                  <a:cubicBezTo>
                    <a:pt x="74864" y="181668"/>
                    <a:pt x="69816" y="250963"/>
                    <a:pt x="102962" y="305141"/>
                  </a:cubicBezTo>
                  <a:cubicBezTo>
                    <a:pt x="134777" y="358700"/>
                    <a:pt x="197357" y="385894"/>
                    <a:pt x="258220" y="372673"/>
                  </a:cubicBezTo>
                  <a:cubicBezTo>
                    <a:pt x="284414" y="366387"/>
                    <a:pt x="301369" y="354480"/>
                    <a:pt x="295748" y="324096"/>
                  </a:cubicBezTo>
                  <a:cubicBezTo>
                    <a:pt x="295272" y="319371"/>
                    <a:pt x="295272" y="314628"/>
                    <a:pt x="295748" y="309903"/>
                  </a:cubicBezTo>
                  <a:cubicBezTo>
                    <a:pt x="295748" y="245610"/>
                    <a:pt x="301274" y="241705"/>
                    <a:pt x="371948" y="258564"/>
                  </a:cubicBezTo>
                  <a:cubicBezTo>
                    <a:pt x="371948" y="303331"/>
                    <a:pt x="372806" y="349146"/>
                    <a:pt x="371188" y="394866"/>
                  </a:cubicBezTo>
                  <a:cubicBezTo>
                    <a:pt x="369186" y="404810"/>
                    <a:pt x="363377" y="413545"/>
                    <a:pt x="354898" y="419156"/>
                  </a:cubicBezTo>
                  <a:cubicBezTo>
                    <a:pt x="264792" y="481449"/>
                    <a:pt x="127824" y="462494"/>
                    <a:pt x="54482" y="378388"/>
                  </a:cubicBezTo>
                  <a:cubicBezTo>
                    <a:pt x="-21244" y="292101"/>
                    <a:pt x="-21244" y="163018"/>
                    <a:pt x="54482" y="76732"/>
                  </a:cubicBezTo>
                  <a:cubicBezTo>
                    <a:pt x="129538" y="-8327"/>
                    <a:pt x="259269" y="-25567"/>
                    <a:pt x="350708" y="37584"/>
                  </a:cubicBezTo>
                  <a:cubicBezTo>
                    <a:pt x="355280" y="41394"/>
                    <a:pt x="359470" y="45489"/>
                    <a:pt x="366900" y="51872"/>
                  </a:cubicBezTo>
                  <a:close/>
                </a:path>
              </a:pathLst>
            </a:custGeom>
            <a:grp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341B6F19-185B-427C-A672-149E7DAD910D}"/>
                </a:ext>
              </a:extLst>
            </p:cNvPr>
            <p:cNvSpPr/>
            <p:nvPr/>
          </p:nvSpPr>
          <p:spPr>
            <a:xfrm>
              <a:off x="6518003" y="5155992"/>
              <a:ext cx="366571" cy="456080"/>
            </a:xfrm>
            <a:custGeom>
              <a:avLst/>
              <a:gdLst>
                <a:gd name="connsiteX0" fmla="*/ 363782 w 366571"/>
                <a:gd name="connsiteY0" fmla="*/ 50618 h 456080"/>
                <a:gd name="connsiteX1" fmla="*/ 327301 w 366571"/>
                <a:gd name="connsiteY1" fmla="*/ 113483 h 456080"/>
                <a:gd name="connsiteX2" fmla="*/ 104986 w 366571"/>
                <a:gd name="connsiteY2" fmla="*/ 154441 h 456080"/>
                <a:gd name="connsiteX3" fmla="*/ 127466 w 366571"/>
                <a:gd name="connsiteY3" fmla="*/ 331511 h 456080"/>
                <a:gd name="connsiteX4" fmla="*/ 326159 w 366571"/>
                <a:gd name="connsiteY4" fmla="*/ 341036 h 456080"/>
                <a:gd name="connsiteX5" fmla="*/ 364259 w 366571"/>
                <a:gd name="connsiteY5" fmla="*/ 403900 h 456080"/>
                <a:gd name="connsiteX6" fmla="*/ 61840 w 366571"/>
                <a:gd name="connsiteY6" fmla="*/ 385803 h 456080"/>
                <a:gd name="connsiteX7" fmla="*/ 67554 w 366571"/>
                <a:gd name="connsiteY7" fmla="*/ 62562 h 456080"/>
                <a:gd name="connsiteX8" fmla="*/ 68984 w 366571"/>
                <a:gd name="connsiteY8" fmla="*/ 61191 h 456080"/>
                <a:gd name="connsiteX9" fmla="*/ 363782 w 366571"/>
                <a:gd name="connsiteY9" fmla="*/ 50618 h 4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571" h="456080">
                  <a:moveTo>
                    <a:pt x="363782" y="50618"/>
                  </a:moveTo>
                  <a:cubicBezTo>
                    <a:pt x="352448" y="69668"/>
                    <a:pt x="340826" y="90242"/>
                    <a:pt x="327301" y="113483"/>
                  </a:cubicBezTo>
                  <a:cubicBezTo>
                    <a:pt x="241004" y="66906"/>
                    <a:pt x="161853" y="63096"/>
                    <a:pt x="104986" y="154441"/>
                  </a:cubicBezTo>
                  <a:cubicBezTo>
                    <a:pt x="70698" y="209495"/>
                    <a:pt x="82699" y="284838"/>
                    <a:pt x="127466" y="331511"/>
                  </a:cubicBezTo>
                  <a:cubicBezTo>
                    <a:pt x="176424" y="382564"/>
                    <a:pt x="235767" y="386184"/>
                    <a:pt x="326159" y="341036"/>
                  </a:cubicBezTo>
                  <a:cubicBezTo>
                    <a:pt x="339016" y="361895"/>
                    <a:pt x="352067" y="383136"/>
                    <a:pt x="364259" y="403900"/>
                  </a:cubicBezTo>
                  <a:cubicBezTo>
                    <a:pt x="286915" y="480100"/>
                    <a:pt x="144135" y="470575"/>
                    <a:pt x="61840" y="385803"/>
                  </a:cubicBezTo>
                  <a:cubicBezTo>
                    <a:pt x="-25887" y="294963"/>
                    <a:pt x="-23315" y="150249"/>
                    <a:pt x="67554" y="62562"/>
                  </a:cubicBezTo>
                  <a:cubicBezTo>
                    <a:pt x="68031" y="62105"/>
                    <a:pt x="68507" y="61648"/>
                    <a:pt x="68984" y="61191"/>
                  </a:cubicBezTo>
                  <a:cubicBezTo>
                    <a:pt x="152423" y="-15867"/>
                    <a:pt x="296917" y="-22057"/>
                    <a:pt x="363782" y="50618"/>
                  </a:cubicBezTo>
                  <a:close/>
                </a:path>
              </a:pathLst>
            </a:custGeom>
            <a:grp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9BEE5021-661B-4EF5-A40F-E0BE4F862F3D}"/>
                </a:ext>
              </a:extLst>
            </p:cNvPr>
            <p:cNvSpPr/>
            <p:nvPr/>
          </p:nvSpPr>
          <p:spPr>
            <a:xfrm>
              <a:off x="7361703" y="5161785"/>
              <a:ext cx="339856" cy="442152"/>
            </a:xfrm>
            <a:custGeom>
              <a:avLst/>
              <a:gdLst>
                <a:gd name="connsiteX0" fmla="*/ 209787 w 339856"/>
                <a:gd name="connsiteY0" fmla="*/ 441732 h 442152"/>
                <a:gd name="connsiteX1" fmla="*/ 124062 w 339856"/>
                <a:gd name="connsiteY1" fmla="*/ 441732 h 442152"/>
                <a:gd name="connsiteX2" fmla="*/ 124062 w 339856"/>
                <a:gd name="connsiteY2" fmla="*/ 79782 h 442152"/>
                <a:gd name="connsiteX3" fmla="*/ 24812 w 339856"/>
                <a:gd name="connsiteY3" fmla="*/ 79782 h 442152"/>
                <a:gd name="connsiteX4" fmla="*/ -1667 w 339856"/>
                <a:gd name="connsiteY4" fmla="*/ 41682 h 442152"/>
                <a:gd name="connsiteX5" fmla="*/ 24050 w 339856"/>
                <a:gd name="connsiteY5" fmla="*/ -418 h 442152"/>
                <a:gd name="connsiteX6" fmla="*/ 311609 w 339856"/>
                <a:gd name="connsiteY6" fmla="*/ -418 h 442152"/>
                <a:gd name="connsiteX7" fmla="*/ 336375 w 339856"/>
                <a:gd name="connsiteY7" fmla="*/ 45873 h 442152"/>
                <a:gd name="connsiteX8" fmla="*/ 309418 w 339856"/>
                <a:gd name="connsiteY8" fmla="*/ 79591 h 442152"/>
                <a:gd name="connsiteX9" fmla="*/ 209596 w 339856"/>
                <a:gd name="connsiteY9" fmla="*/ 79591 h 44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6" h="442152">
                  <a:moveTo>
                    <a:pt x="209787" y="441732"/>
                  </a:moveTo>
                  <a:lnTo>
                    <a:pt x="124062" y="441732"/>
                  </a:lnTo>
                  <a:lnTo>
                    <a:pt x="124062" y="79782"/>
                  </a:lnTo>
                  <a:cubicBezTo>
                    <a:pt x="87771" y="79782"/>
                    <a:pt x="56245" y="78734"/>
                    <a:pt x="24812" y="79782"/>
                  </a:cubicBezTo>
                  <a:cubicBezTo>
                    <a:pt x="-6621" y="80829"/>
                    <a:pt x="-2526" y="60732"/>
                    <a:pt x="-1667" y="41682"/>
                  </a:cubicBezTo>
                  <a:cubicBezTo>
                    <a:pt x="-809" y="22632"/>
                    <a:pt x="-10239" y="-705"/>
                    <a:pt x="24050" y="-418"/>
                  </a:cubicBezTo>
                  <a:cubicBezTo>
                    <a:pt x="119872" y="343"/>
                    <a:pt x="215789" y="-418"/>
                    <a:pt x="311609" y="-418"/>
                  </a:cubicBezTo>
                  <a:cubicBezTo>
                    <a:pt x="349709" y="-418"/>
                    <a:pt x="333803" y="28157"/>
                    <a:pt x="336375" y="45873"/>
                  </a:cubicBezTo>
                  <a:cubicBezTo>
                    <a:pt x="338947" y="63589"/>
                    <a:pt x="336375" y="80829"/>
                    <a:pt x="309418" y="79591"/>
                  </a:cubicBezTo>
                  <a:cubicBezTo>
                    <a:pt x="277702" y="78067"/>
                    <a:pt x="245792" y="79591"/>
                    <a:pt x="209596" y="79591"/>
                  </a:cubicBezTo>
                  <a:close/>
                </a:path>
              </a:pathLst>
            </a:custGeom>
            <a:grp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F1D33BAF-BCFD-4F68-A079-C28F31445309}"/>
                </a:ext>
              </a:extLst>
            </p:cNvPr>
            <p:cNvSpPr/>
            <p:nvPr/>
          </p:nvSpPr>
          <p:spPr>
            <a:xfrm>
              <a:off x="5691722" y="4560811"/>
              <a:ext cx="90106" cy="446797"/>
            </a:xfrm>
            <a:custGeom>
              <a:avLst/>
              <a:gdLst>
                <a:gd name="connsiteX0" fmla="*/ 86973 w 90106"/>
                <a:gd name="connsiteY0" fmla="*/ 227652 h 446797"/>
                <a:gd name="connsiteX1" fmla="*/ 86973 w 90106"/>
                <a:gd name="connsiteY1" fmla="*/ 415485 h 446797"/>
                <a:gd name="connsiteX2" fmla="*/ 55826 w 90106"/>
                <a:gd name="connsiteY2" fmla="*/ 446251 h 446797"/>
                <a:gd name="connsiteX3" fmla="*/ -1324 w 90106"/>
                <a:gd name="connsiteY3" fmla="*/ 389101 h 446797"/>
                <a:gd name="connsiteX4" fmla="*/ -2277 w 90106"/>
                <a:gd name="connsiteY4" fmla="*/ 45153 h 446797"/>
                <a:gd name="connsiteX5" fmla="*/ 43634 w 90106"/>
                <a:gd name="connsiteY5" fmla="*/ -377 h 446797"/>
                <a:gd name="connsiteX6" fmla="*/ 87640 w 90106"/>
                <a:gd name="connsiteY6" fmla="*/ 47248 h 446797"/>
                <a:gd name="connsiteX7" fmla="*/ 86973 w 90106"/>
                <a:gd name="connsiteY7" fmla="*/ 227652 h 4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06" h="446797">
                  <a:moveTo>
                    <a:pt x="86973" y="227652"/>
                  </a:moveTo>
                  <a:cubicBezTo>
                    <a:pt x="86973" y="290231"/>
                    <a:pt x="86306" y="352906"/>
                    <a:pt x="86973" y="415485"/>
                  </a:cubicBezTo>
                  <a:cubicBezTo>
                    <a:pt x="86973" y="438726"/>
                    <a:pt x="78685" y="446060"/>
                    <a:pt x="55826" y="446251"/>
                  </a:cubicBezTo>
                  <a:cubicBezTo>
                    <a:pt x="-1324" y="446822"/>
                    <a:pt x="-1324" y="447870"/>
                    <a:pt x="-1324" y="389101"/>
                  </a:cubicBezTo>
                  <a:cubicBezTo>
                    <a:pt x="-1324" y="274801"/>
                    <a:pt x="199" y="159738"/>
                    <a:pt x="-2277" y="45153"/>
                  </a:cubicBezTo>
                  <a:cubicBezTo>
                    <a:pt x="-3038" y="8291"/>
                    <a:pt x="8392" y="481"/>
                    <a:pt x="43634" y="-377"/>
                  </a:cubicBezTo>
                  <a:cubicBezTo>
                    <a:pt x="82211" y="-1329"/>
                    <a:pt x="88973" y="13054"/>
                    <a:pt x="87640" y="47248"/>
                  </a:cubicBezTo>
                  <a:cubicBezTo>
                    <a:pt x="85545" y="106970"/>
                    <a:pt x="86973" y="167358"/>
                    <a:pt x="86973" y="227652"/>
                  </a:cubicBezTo>
                  <a:close/>
                </a:path>
              </a:pathLst>
            </a:custGeom>
            <a:grp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35BFC043-3B28-454F-848C-2BDD90CB5F35}"/>
                </a:ext>
              </a:extLst>
            </p:cNvPr>
            <p:cNvSpPr/>
            <p:nvPr/>
          </p:nvSpPr>
          <p:spPr>
            <a:xfrm>
              <a:off x="7778764" y="5161938"/>
              <a:ext cx="87948" cy="442190"/>
            </a:xfrm>
            <a:custGeom>
              <a:avLst/>
              <a:gdLst>
                <a:gd name="connsiteX0" fmla="*/ 82475 w 87948"/>
                <a:gd name="connsiteY0" fmla="*/ 441769 h 442190"/>
                <a:gd name="connsiteX1" fmla="*/ 1229 w 87948"/>
                <a:gd name="connsiteY1" fmla="*/ 441769 h 442190"/>
                <a:gd name="connsiteX2" fmla="*/ -1343 w 87948"/>
                <a:gd name="connsiteY2" fmla="*/ 410527 h 442190"/>
                <a:gd name="connsiteX3" fmla="*/ -2296 w 87948"/>
                <a:gd name="connsiteY3" fmla="*/ 34861 h 442190"/>
                <a:gd name="connsiteX4" fmla="*/ 41711 w 87948"/>
                <a:gd name="connsiteY4" fmla="*/ -382 h 442190"/>
                <a:gd name="connsiteX5" fmla="*/ 85619 w 87948"/>
                <a:gd name="connsiteY5" fmla="*/ 34861 h 442190"/>
                <a:gd name="connsiteX6" fmla="*/ 84668 w 87948"/>
                <a:gd name="connsiteY6" fmla="*/ 410527 h 442190"/>
                <a:gd name="connsiteX7" fmla="*/ 82475 w 87948"/>
                <a:gd name="connsiteY7" fmla="*/ 441769 h 4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48" h="442190">
                  <a:moveTo>
                    <a:pt x="82475" y="441769"/>
                  </a:moveTo>
                  <a:lnTo>
                    <a:pt x="1229" y="441769"/>
                  </a:lnTo>
                  <a:cubicBezTo>
                    <a:pt x="276" y="430720"/>
                    <a:pt x="-1343" y="420624"/>
                    <a:pt x="-1343" y="410527"/>
                  </a:cubicBezTo>
                  <a:cubicBezTo>
                    <a:pt x="-1343" y="285274"/>
                    <a:pt x="-10" y="160020"/>
                    <a:pt x="-2296" y="34861"/>
                  </a:cubicBezTo>
                  <a:cubicBezTo>
                    <a:pt x="-2964" y="-2477"/>
                    <a:pt x="16754" y="-286"/>
                    <a:pt x="41711" y="-382"/>
                  </a:cubicBezTo>
                  <a:cubicBezTo>
                    <a:pt x="66665" y="-476"/>
                    <a:pt x="86287" y="-2286"/>
                    <a:pt x="85619" y="34861"/>
                  </a:cubicBezTo>
                  <a:cubicBezTo>
                    <a:pt x="83334" y="160115"/>
                    <a:pt x="84857" y="285368"/>
                    <a:pt x="84668" y="410527"/>
                  </a:cubicBezTo>
                  <a:cubicBezTo>
                    <a:pt x="84668" y="419767"/>
                    <a:pt x="83429" y="429006"/>
                    <a:pt x="82475" y="441769"/>
                  </a:cubicBezTo>
                  <a:close/>
                </a:path>
              </a:pathLst>
            </a:custGeom>
            <a:grpFill/>
            <a:ln w="9525" cap="flat">
              <a:noFill/>
              <a:prstDash val="solid"/>
              <a:miter/>
            </a:ln>
          </p:spPr>
          <p:txBody>
            <a:bodyPr rtlCol="0" anchor="ctr"/>
            <a:lstStyle/>
            <a:p>
              <a:endParaRPr lang="fr-FR"/>
            </a:p>
          </p:txBody>
        </p:sp>
      </p:grpSp>
      <p:pic>
        <p:nvPicPr>
          <p:cNvPr id="31" name="Image 30">
            <a:extLst>
              <a:ext uri="{FF2B5EF4-FFF2-40B4-BE49-F238E27FC236}">
                <a16:creationId xmlns:a16="http://schemas.microsoft.com/office/drawing/2014/main" id="{87A0AACD-31D8-485F-BC05-B91F83AA97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57825" y="3428998"/>
            <a:ext cx="1276350" cy="1276350"/>
          </a:xfrm>
          <a:prstGeom prst="rect">
            <a:avLst/>
          </a:prstGeom>
          <a:effectLst>
            <a:outerShdw blurRad="622300" dist="38100" dir="5400000" algn="t" rotWithShape="0">
              <a:prstClr val="black">
                <a:alpha val="19000"/>
              </a:prstClr>
            </a:outerShdw>
          </a:effectLst>
        </p:spPr>
      </p:pic>
    </p:spTree>
    <p:extLst>
      <p:ext uri="{BB962C8B-B14F-4D97-AF65-F5344CB8AC3E}">
        <p14:creationId xmlns:p14="http://schemas.microsoft.com/office/powerpoint/2010/main" val="2231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 picto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75" name="Espace réservé du texte 3">
            <a:extLst>
              <a:ext uri="{FF2B5EF4-FFF2-40B4-BE49-F238E27FC236}">
                <a16:creationId xmlns:a16="http://schemas.microsoft.com/office/drawing/2014/main" id="{450FAD8C-6401-4E17-96A8-622987C5FE3B}"/>
              </a:ext>
            </a:extLst>
          </p:cNvPr>
          <p:cNvSpPr>
            <a:spLocks noGrp="1"/>
          </p:cNvSpPr>
          <p:nvPr>
            <p:ph type="body" sz="quarter" idx="23" hasCustomPrompt="1"/>
          </p:nvPr>
        </p:nvSpPr>
        <p:spPr>
          <a:xfrm>
            <a:off x="2314509" y="2606323"/>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43" name="Espace réservé du texte 3">
            <a:extLst>
              <a:ext uri="{FF2B5EF4-FFF2-40B4-BE49-F238E27FC236}">
                <a16:creationId xmlns:a16="http://schemas.microsoft.com/office/drawing/2014/main" id="{5F6BB3DD-1CE7-4E96-93DA-76380911E67A}"/>
              </a:ext>
            </a:extLst>
          </p:cNvPr>
          <p:cNvSpPr>
            <a:spLocks noGrp="1"/>
          </p:cNvSpPr>
          <p:nvPr>
            <p:ph type="body" sz="quarter" idx="27" hasCustomPrompt="1"/>
          </p:nvPr>
        </p:nvSpPr>
        <p:spPr>
          <a:xfrm>
            <a:off x="2314509" y="234564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8" name="Ellipse 115">
            <a:extLst>
              <a:ext uri="{FF2B5EF4-FFF2-40B4-BE49-F238E27FC236}">
                <a16:creationId xmlns:a16="http://schemas.microsoft.com/office/drawing/2014/main" id="{4175B6FC-DEC1-4F72-98AF-38855DFA6FA3}"/>
              </a:ext>
            </a:extLst>
          </p:cNvPr>
          <p:cNvSpPr/>
          <p:nvPr userDrawn="1"/>
        </p:nvSpPr>
        <p:spPr>
          <a:xfrm>
            <a:off x="1730488" y="2345643"/>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51" name="Ellipse 115">
            <a:extLst>
              <a:ext uri="{FF2B5EF4-FFF2-40B4-BE49-F238E27FC236}">
                <a16:creationId xmlns:a16="http://schemas.microsoft.com/office/drawing/2014/main" id="{41C92D1A-E312-4C26-8D66-0B1477BFF522}"/>
              </a:ext>
            </a:extLst>
          </p:cNvPr>
          <p:cNvSpPr/>
          <p:nvPr userDrawn="1"/>
        </p:nvSpPr>
        <p:spPr>
          <a:xfrm>
            <a:off x="1730488" y="3148129"/>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52" name="Ellipse 115">
            <a:extLst>
              <a:ext uri="{FF2B5EF4-FFF2-40B4-BE49-F238E27FC236}">
                <a16:creationId xmlns:a16="http://schemas.microsoft.com/office/drawing/2014/main" id="{E820385D-41EA-4901-8403-7A7F65D2CCE6}"/>
              </a:ext>
            </a:extLst>
          </p:cNvPr>
          <p:cNvSpPr/>
          <p:nvPr userDrawn="1"/>
        </p:nvSpPr>
        <p:spPr>
          <a:xfrm>
            <a:off x="1730488" y="3950615"/>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53" name="Ellipse 115">
            <a:extLst>
              <a:ext uri="{FF2B5EF4-FFF2-40B4-BE49-F238E27FC236}">
                <a16:creationId xmlns:a16="http://schemas.microsoft.com/office/drawing/2014/main" id="{CFE64AA4-9C2D-41DF-9A61-F08BDEC6473D}"/>
              </a:ext>
            </a:extLst>
          </p:cNvPr>
          <p:cNvSpPr/>
          <p:nvPr userDrawn="1"/>
        </p:nvSpPr>
        <p:spPr>
          <a:xfrm>
            <a:off x="1730488" y="4753101"/>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54" name="Ellipse 115">
            <a:extLst>
              <a:ext uri="{FF2B5EF4-FFF2-40B4-BE49-F238E27FC236}">
                <a16:creationId xmlns:a16="http://schemas.microsoft.com/office/drawing/2014/main" id="{CFCBC869-53C9-4DD2-BEE2-ABCB3DC5E039}"/>
              </a:ext>
            </a:extLst>
          </p:cNvPr>
          <p:cNvSpPr/>
          <p:nvPr userDrawn="1"/>
        </p:nvSpPr>
        <p:spPr>
          <a:xfrm>
            <a:off x="6793936" y="2345643"/>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5</a:t>
            </a:r>
          </a:p>
        </p:txBody>
      </p:sp>
      <p:sp>
        <p:nvSpPr>
          <p:cNvPr id="57" name="Ellipse 115">
            <a:extLst>
              <a:ext uri="{FF2B5EF4-FFF2-40B4-BE49-F238E27FC236}">
                <a16:creationId xmlns:a16="http://schemas.microsoft.com/office/drawing/2014/main" id="{36C52FC6-FDEC-49E1-B5D9-A715B365CBED}"/>
              </a:ext>
            </a:extLst>
          </p:cNvPr>
          <p:cNvSpPr/>
          <p:nvPr userDrawn="1"/>
        </p:nvSpPr>
        <p:spPr>
          <a:xfrm>
            <a:off x="6793936" y="3148129"/>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6</a:t>
            </a:r>
          </a:p>
        </p:txBody>
      </p:sp>
      <p:sp>
        <p:nvSpPr>
          <p:cNvPr id="58" name="Ellipse 115">
            <a:extLst>
              <a:ext uri="{FF2B5EF4-FFF2-40B4-BE49-F238E27FC236}">
                <a16:creationId xmlns:a16="http://schemas.microsoft.com/office/drawing/2014/main" id="{BE3BFDA7-627A-4391-BE76-D4942A2BE134}"/>
              </a:ext>
            </a:extLst>
          </p:cNvPr>
          <p:cNvSpPr/>
          <p:nvPr userDrawn="1"/>
        </p:nvSpPr>
        <p:spPr>
          <a:xfrm>
            <a:off x="6793936" y="3950615"/>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7</a:t>
            </a:r>
          </a:p>
        </p:txBody>
      </p:sp>
      <p:sp>
        <p:nvSpPr>
          <p:cNvPr id="59" name="Ellipse 115">
            <a:extLst>
              <a:ext uri="{FF2B5EF4-FFF2-40B4-BE49-F238E27FC236}">
                <a16:creationId xmlns:a16="http://schemas.microsoft.com/office/drawing/2014/main" id="{2FD84254-1B3A-4436-9E1C-9EF716EC96D7}"/>
              </a:ext>
            </a:extLst>
          </p:cNvPr>
          <p:cNvSpPr/>
          <p:nvPr userDrawn="1"/>
        </p:nvSpPr>
        <p:spPr>
          <a:xfrm>
            <a:off x="6793936" y="4753101"/>
            <a:ext cx="454776" cy="454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8</a:t>
            </a:r>
          </a:p>
        </p:txBody>
      </p:sp>
      <p:grpSp>
        <p:nvGrpSpPr>
          <p:cNvPr id="60" name="Groupe 59">
            <a:extLst>
              <a:ext uri="{FF2B5EF4-FFF2-40B4-BE49-F238E27FC236}">
                <a16:creationId xmlns:a16="http://schemas.microsoft.com/office/drawing/2014/main" id="{DADE1574-25DD-4BD6-8DB1-E27075F8468D}"/>
              </a:ext>
            </a:extLst>
          </p:cNvPr>
          <p:cNvGrpSpPr/>
          <p:nvPr userDrawn="1"/>
        </p:nvGrpSpPr>
        <p:grpSpPr>
          <a:xfrm>
            <a:off x="2314509" y="2977328"/>
            <a:ext cx="3580324" cy="1613616"/>
            <a:chOff x="1732514" y="2831129"/>
            <a:chExt cx="3935693" cy="1613616"/>
          </a:xfrm>
        </p:grpSpPr>
        <p:cxnSp>
          <p:nvCxnSpPr>
            <p:cNvPr id="61" name="Connecteur droit 60">
              <a:extLst>
                <a:ext uri="{FF2B5EF4-FFF2-40B4-BE49-F238E27FC236}">
                  <a16:creationId xmlns:a16="http://schemas.microsoft.com/office/drawing/2014/main" id="{CD698E69-4B0A-418D-83C8-E54DD67E6F88}"/>
                </a:ext>
              </a:extLst>
            </p:cNvPr>
            <p:cNvCxnSpPr>
              <a:cxnSpLocks/>
            </p:cNvCxnSpPr>
            <p:nvPr/>
          </p:nvCxnSpPr>
          <p:spPr>
            <a:xfrm flipH="1">
              <a:off x="1732514" y="4444745"/>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98FBF0F4-ACEB-4868-8831-1965482550C6}"/>
                </a:ext>
              </a:extLst>
            </p:cNvPr>
            <p:cNvCxnSpPr>
              <a:cxnSpLocks/>
            </p:cNvCxnSpPr>
            <p:nvPr/>
          </p:nvCxnSpPr>
          <p:spPr>
            <a:xfrm flipH="1">
              <a:off x="1732514" y="3637937"/>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FDB50C29-6B27-4605-B1B3-FC3FE459058D}"/>
                </a:ext>
              </a:extLst>
            </p:cNvPr>
            <p:cNvCxnSpPr>
              <a:cxnSpLocks/>
            </p:cNvCxnSpPr>
            <p:nvPr/>
          </p:nvCxnSpPr>
          <p:spPr>
            <a:xfrm flipH="1">
              <a:off x="1732514" y="2831129"/>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e 72">
            <a:extLst>
              <a:ext uri="{FF2B5EF4-FFF2-40B4-BE49-F238E27FC236}">
                <a16:creationId xmlns:a16="http://schemas.microsoft.com/office/drawing/2014/main" id="{0A11CAB8-E5C2-43CF-AAF5-AD7C3A0E679F}"/>
              </a:ext>
            </a:extLst>
          </p:cNvPr>
          <p:cNvGrpSpPr/>
          <p:nvPr userDrawn="1"/>
        </p:nvGrpSpPr>
        <p:grpSpPr>
          <a:xfrm>
            <a:off x="7377957" y="2977328"/>
            <a:ext cx="3580324" cy="1613616"/>
            <a:chOff x="1732514" y="2831129"/>
            <a:chExt cx="3935693" cy="1613616"/>
          </a:xfrm>
        </p:grpSpPr>
        <p:cxnSp>
          <p:nvCxnSpPr>
            <p:cNvPr id="74" name="Connecteur droit 73">
              <a:extLst>
                <a:ext uri="{FF2B5EF4-FFF2-40B4-BE49-F238E27FC236}">
                  <a16:creationId xmlns:a16="http://schemas.microsoft.com/office/drawing/2014/main" id="{91D8B419-A3FC-452C-9D3F-017A406F9E42}"/>
                </a:ext>
              </a:extLst>
            </p:cNvPr>
            <p:cNvCxnSpPr>
              <a:cxnSpLocks/>
            </p:cNvCxnSpPr>
            <p:nvPr/>
          </p:nvCxnSpPr>
          <p:spPr>
            <a:xfrm flipH="1">
              <a:off x="1732514" y="4444745"/>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669A356-6CC4-4C90-BF32-CB158D9951EA}"/>
                </a:ext>
              </a:extLst>
            </p:cNvPr>
            <p:cNvCxnSpPr>
              <a:cxnSpLocks/>
            </p:cNvCxnSpPr>
            <p:nvPr/>
          </p:nvCxnSpPr>
          <p:spPr>
            <a:xfrm flipH="1">
              <a:off x="1732514" y="3637937"/>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8A30C032-1858-44CF-9D26-3C286EEE4F93}"/>
                </a:ext>
              </a:extLst>
            </p:cNvPr>
            <p:cNvCxnSpPr>
              <a:cxnSpLocks/>
            </p:cNvCxnSpPr>
            <p:nvPr/>
          </p:nvCxnSpPr>
          <p:spPr>
            <a:xfrm flipH="1">
              <a:off x="1732514" y="2831129"/>
              <a:ext cx="3935693" cy="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sp>
        <p:nvSpPr>
          <p:cNvPr id="82" name="Espace réservé du texte 3">
            <a:extLst>
              <a:ext uri="{FF2B5EF4-FFF2-40B4-BE49-F238E27FC236}">
                <a16:creationId xmlns:a16="http://schemas.microsoft.com/office/drawing/2014/main" id="{BC8569BF-3C60-4463-9C17-7DCC4DA20071}"/>
              </a:ext>
            </a:extLst>
          </p:cNvPr>
          <p:cNvSpPr>
            <a:spLocks noGrp="1"/>
          </p:cNvSpPr>
          <p:nvPr>
            <p:ph type="body" sz="quarter" idx="28" hasCustomPrompt="1"/>
          </p:nvPr>
        </p:nvSpPr>
        <p:spPr>
          <a:xfrm>
            <a:off x="7377957" y="2606323"/>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83" name="Espace réservé du texte 3">
            <a:extLst>
              <a:ext uri="{FF2B5EF4-FFF2-40B4-BE49-F238E27FC236}">
                <a16:creationId xmlns:a16="http://schemas.microsoft.com/office/drawing/2014/main" id="{93974831-32D5-4EAC-A664-C7163C6002DA}"/>
              </a:ext>
            </a:extLst>
          </p:cNvPr>
          <p:cNvSpPr>
            <a:spLocks noGrp="1"/>
          </p:cNvSpPr>
          <p:nvPr>
            <p:ph type="body" sz="quarter" idx="29" hasCustomPrompt="1"/>
          </p:nvPr>
        </p:nvSpPr>
        <p:spPr>
          <a:xfrm>
            <a:off x="7377957" y="234564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84" name="Espace réservé du texte 3">
            <a:extLst>
              <a:ext uri="{FF2B5EF4-FFF2-40B4-BE49-F238E27FC236}">
                <a16:creationId xmlns:a16="http://schemas.microsoft.com/office/drawing/2014/main" id="{36DC73E9-3394-4599-AE58-418775ABD1D5}"/>
              </a:ext>
            </a:extLst>
          </p:cNvPr>
          <p:cNvSpPr>
            <a:spLocks noGrp="1"/>
          </p:cNvSpPr>
          <p:nvPr>
            <p:ph type="body" sz="quarter" idx="30" hasCustomPrompt="1"/>
          </p:nvPr>
        </p:nvSpPr>
        <p:spPr>
          <a:xfrm>
            <a:off x="2314509" y="3408809"/>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85" name="Espace réservé du texte 3">
            <a:extLst>
              <a:ext uri="{FF2B5EF4-FFF2-40B4-BE49-F238E27FC236}">
                <a16:creationId xmlns:a16="http://schemas.microsoft.com/office/drawing/2014/main" id="{57F623FE-878C-465A-9CE4-10FE9FD9ED0B}"/>
              </a:ext>
            </a:extLst>
          </p:cNvPr>
          <p:cNvSpPr>
            <a:spLocks noGrp="1"/>
          </p:cNvSpPr>
          <p:nvPr>
            <p:ph type="body" sz="quarter" idx="31" hasCustomPrompt="1"/>
          </p:nvPr>
        </p:nvSpPr>
        <p:spPr>
          <a:xfrm>
            <a:off x="2314509" y="3148129"/>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86" name="Espace réservé du texte 3">
            <a:extLst>
              <a:ext uri="{FF2B5EF4-FFF2-40B4-BE49-F238E27FC236}">
                <a16:creationId xmlns:a16="http://schemas.microsoft.com/office/drawing/2014/main" id="{4A5E9039-D2E1-4F0D-9A13-E29199ECBEF8}"/>
              </a:ext>
            </a:extLst>
          </p:cNvPr>
          <p:cNvSpPr>
            <a:spLocks noGrp="1"/>
          </p:cNvSpPr>
          <p:nvPr>
            <p:ph type="body" sz="quarter" idx="32" hasCustomPrompt="1"/>
          </p:nvPr>
        </p:nvSpPr>
        <p:spPr>
          <a:xfrm>
            <a:off x="7377957" y="3408809"/>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87" name="Espace réservé du texte 3">
            <a:extLst>
              <a:ext uri="{FF2B5EF4-FFF2-40B4-BE49-F238E27FC236}">
                <a16:creationId xmlns:a16="http://schemas.microsoft.com/office/drawing/2014/main" id="{A0B8A8DC-53C5-44FD-A0DF-2EC18C2D70BC}"/>
              </a:ext>
            </a:extLst>
          </p:cNvPr>
          <p:cNvSpPr>
            <a:spLocks noGrp="1"/>
          </p:cNvSpPr>
          <p:nvPr>
            <p:ph type="body" sz="quarter" idx="33" hasCustomPrompt="1"/>
          </p:nvPr>
        </p:nvSpPr>
        <p:spPr>
          <a:xfrm>
            <a:off x="7377957" y="3148129"/>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88" name="Espace réservé du texte 3">
            <a:extLst>
              <a:ext uri="{FF2B5EF4-FFF2-40B4-BE49-F238E27FC236}">
                <a16:creationId xmlns:a16="http://schemas.microsoft.com/office/drawing/2014/main" id="{1966B84A-520B-466C-A002-999F9E279633}"/>
              </a:ext>
            </a:extLst>
          </p:cNvPr>
          <p:cNvSpPr>
            <a:spLocks noGrp="1"/>
          </p:cNvSpPr>
          <p:nvPr>
            <p:ph type="body" sz="quarter" idx="34" hasCustomPrompt="1"/>
          </p:nvPr>
        </p:nvSpPr>
        <p:spPr>
          <a:xfrm>
            <a:off x="2314509" y="4216424"/>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89" name="Espace réservé du texte 3">
            <a:extLst>
              <a:ext uri="{FF2B5EF4-FFF2-40B4-BE49-F238E27FC236}">
                <a16:creationId xmlns:a16="http://schemas.microsoft.com/office/drawing/2014/main" id="{3A23FC7D-057E-4085-890B-B3B1E3C20749}"/>
              </a:ext>
            </a:extLst>
          </p:cNvPr>
          <p:cNvSpPr>
            <a:spLocks noGrp="1"/>
          </p:cNvSpPr>
          <p:nvPr>
            <p:ph type="body" sz="quarter" idx="35" hasCustomPrompt="1"/>
          </p:nvPr>
        </p:nvSpPr>
        <p:spPr>
          <a:xfrm>
            <a:off x="2314509" y="3955744"/>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90" name="Espace réservé du texte 3">
            <a:extLst>
              <a:ext uri="{FF2B5EF4-FFF2-40B4-BE49-F238E27FC236}">
                <a16:creationId xmlns:a16="http://schemas.microsoft.com/office/drawing/2014/main" id="{B00E7A0C-DE34-4313-BBAA-DABC416F3464}"/>
              </a:ext>
            </a:extLst>
          </p:cNvPr>
          <p:cNvSpPr>
            <a:spLocks noGrp="1"/>
          </p:cNvSpPr>
          <p:nvPr>
            <p:ph type="body" sz="quarter" idx="36" hasCustomPrompt="1"/>
          </p:nvPr>
        </p:nvSpPr>
        <p:spPr>
          <a:xfrm>
            <a:off x="7377957" y="4216424"/>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91" name="Espace réservé du texte 3">
            <a:extLst>
              <a:ext uri="{FF2B5EF4-FFF2-40B4-BE49-F238E27FC236}">
                <a16:creationId xmlns:a16="http://schemas.microsoft.com/office/drawing/2014/main" id="{DAC6A338-6250-426B-9652-86645FE8BEA8}"/>
              </a:ext>
            </a:extLst>
          </p:cNvPr>
          <p:cNvSpPr>
            <a:spLocks noGrp="1"/>
          </p:cNvSpPr>
          <p:nvPr>
            <p:ph type="body" sz="quarter" idx="37" hasCustomPrompt="1"/>
          </p:nvPr>
        </p:nvSpPr>
        <p:spPr>
          <a:xfrm>
            <a:off x="7377957" y="3955744"/>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92" name="Espace réservé du texte 3">
            <a:extLst>
              <a:ext uri="{FF2B5EF4-FFF2-40B4-BE49-F238E27FC236}">
                <a16:creationId xmlns:a16="http://schemas.microsoft.com/office/drawing/2014/main" id="{2309AE66-BC8F-48A3-ADF9-21C5E976C057}"/>
              </a:ext>
            </a:extLst>
          </p:cNvPr>
          <p:cNvSpPr>
            <a:spLocks noGrp="1"/>
          </p:cNvSpPr>
          <p:nvPr>
            <p:ph type="body" sz="quarter" idx="38" hasCustomPrompt="1"/>
          </p:nvPr>
        </p:nvSpPr>
        <p:spPr>
          <a:xfrm>
            <a:off x="2314509" y="5007473"/>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93" name="Espace réservé du texte 3">
            <a:extLst>
              <a:ext uri="{FF2B5EF4-FFF2-40B4-BE49-F238E27FC236}">
                <a16:creationId xmlns:a16="http://schemas.microsoft.com/office/drawing/2014/main" id="{73F7D94D-2883-4634-B3C9-5EA224D7E97B}"/>
              </a:ext>
            </a:extLst>
          </p:cNvPr>
          <p:cNvSpPr>
            <a:spLocks noGrp="1"/>
          </p:cNvSpPr>
          <p:nvPr>
            <p:ph type="body" sz="quarter" idx="39" hasCustomPrompt="1"/>
          </p:nvPr>
        </p:nvSpPr>
        <p:spPr>
          <a:xfrm>
            <a:off x="2314509" y="474679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94" name="Espace réservé du texte 3">
            <a:extLst>
              <a:ext uri="{FF2B5EF4-FFF2-40B4-BE49-F238E27FC236}">
                <a16:creationId xmlns:a16="http://schemas.microsoft.com/office/drawing/2014/main" id="{2EC9C56B-813E-4384-A31B-E4C1A47A627E}"/>
              </a:ext>
            </a:extLst>
          </p:cNvPr>
          <p:cNvSpPr>
            <a:spLocks noGrp="1"/>
          </p:cNvSpPr>
          <p:nvPr>
            <p:ph type="body" sz="quarter" idx="40" hasCustomPrompt="1"/>
          </p:nvPr>
        </p:nvSpPr>
        <p:spPr>
          <a:xfrm>
            <a:off x="7377957" y="5007473"/>
            <a:ext cx="4050731" cy="241694"/>
          </a:xfrm>
          <a:prstGeom prst="rect">
            <a:avLst/>
          </a:prstGeom>
        </p:spPr>
        <p:txBody>
          <a:bodyPr lIns="0" tIns="0" rIns="0" bIns="0">
            <a:normAutofit/>
          </a:bodyPr>
          <a:lstStyle>
            <a:lvl1pPr marL="0" indent="0">
              <a:buNone/>
              <a:defRPr sz="1200">
                <a:latin typeface="Calibri Light" panose="02000503040000020004" pitchFamily="50" charset="0"/>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p:txBody>
      </p:sp>
      <p:sp>
        <p:nvSpPr>
          <p:cNvPr id="95" name="Espace réservé du texte 3">
            <a:extLst>
              <a:ext uri="{FF2B5EF4-FFF2-40B4-BE49-F238E27FC236}">
                <a16:creationId xmlns:a16="http://schemas.microsoft.com/office/drawing/2014/main" id="{F53AE46E-7E3D-4DA2-9727-637A5B0A5BA7}"/>
              </a:ext>
            </a:extLst>
          </p:cNvPr>
          <p:cNvSpPr>
            <a:spLocks noGrp="1"/>
          </p:cNvSpPr>
          <p:nvPr>
            <p:ph type="body" sz="quarter" idx="41" hasCustomPrompt="1"/>
          </p:nvPr>
        </p:nvSpPr>
        <p:spPr>
          <a:xfrm>
            <a:off x="7377957" y="4746793"/>
            <a:ext cx="4050731" cy="280705"/>
          </a:xfrm>
          <a:prstGeom prst="rect">
            <a:avLst/>
          </a:prstGeom>
        </p:spPr>
        <p:txBody>
          <a:bodyPr lIns="0" tIns="0" rIns="0" bIns="0">
            <a:normAutofit/>
          </a:bodyPr>
          <a:lstStyle>
            <a:lvl1pPr marL="0" indent="0">
              <a:buNone/>
              <a:defRPr lang="fr-FR" sz="20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69" name="Groupe 68">
            <a:extLst>
              <a:ext uri="{FF2B5EF4-FFF2-40B4-BE49-F238E27FC236}">
                <a16:creationId xmlns:a16="http://schemas.microsoft.com/office/drawing/2014/main" id="{64876FE4-33A3-4659-8DFB-1A0A227BFC11}"/>
              </a:ext>
            </a:extLst>
          </p:cNvPr>
          <p:cNvGrpSpPr/>
          <p:nvPr userDrawn="1"/>
        </p:nvGrpSpPr>
        <p:grpSpPr>
          <a:xfrm>
            <a:off x="0" y="0"/>
            <a:ext cx="529771" cy="529771"/>
            <a:chOff x="11074400" y="0"/>
            <a:chExt cx="1117600" cy="1117600"/>
          </a:xfrm>
        </p:grpSpPr>
        <p:sp>
          <p:nvSpPr>
            <p:cNvPr id="70" name="Rectangle 69">
              <a:extLst>
                <a:ext uri="{FF2B5EF4-FFF2-40B4-BE49-F238E27FC236}">
                  <a16:creationId xmlns:a16="http://schemas.microsoft.com/office/drawing/2014/main" id="{8CE0C8C1-B6B5-4E04-8484-5050EE79C46F}"/>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a:extLst>
                <a:ext uri="{FF2B5EF4-FFF2-40B4-BE49-F238E27FC236}">
                  <a16:creationId xmlns:a16="http://schemas.microsoft.com/office/drawing/2014/main" id="{45209ED4-F3F9-4DE4-9E72-47142B605BEF}"/>
                </a:ext>
              </a:extLst>
            </p:cNvPr>
            <p:cNvGrpSpPr/>
            <p:nvPr/>
          </p:nvGrpSpPr>
          <p:grpSpPr>
            <a:xfrm>
              <a:off x="11399441" y="306062"/>
              <a:ext cx="467518" cy="505476"/>
              <a:chOff x="4490465" y="1248006"/>
              <a:chExt cx="1388907" cy="1501671"/>
            </a:xfrm>
          </p:grpSpPr>
          <p:sp>
            <p:nvSpPr>
              <p:cNvPr id="77" name="Forme libre : forme 76">
                <a:extLst>
                  <a:ext uri="{FF2B5EF4-FFF2-40B4-BE49-F238E27FC236}">
                    <a16:creationId xmlns:a16="http://schemas.microsoft.com/office/drawing/2014/main" id="{630BE62D-F2FE-4A1B-9A2E-CB879A75CB8D}"/>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78" name="Forme libre : forme 77">
                <a:extLst>
                  <a:ext uri="{FF2B5EF4-FFF2-40B4-BE49-F238E27FC236}">
                    <a16:creationId xmlns:a16="http://schemas.microsoft.com/office/drawing/2014/main" id="{5CD755F2-ABEF-4C3A-97A7-E877E9CA0086}"/>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5" name="Titre 2">
            <a:extLst>
              <a:ext uri="{FF2B5EF4-FFF2-40B4-BE49-F238E27FC236}">
                <a16:creationId xmlns:a16="http://schemas.microsoft.com/office/drawing/2014/main" id="{2DEF9B72-0AA3-488B-AD58-92912A9651FA}"/>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46" name="Forme libre : forme 45">
            <a:extLst>
              <a:ext uri="{FF2B5EF4-FFF2-40B4-BE49-F238E27FC236}">
                <a16:creationId xmlns:a16="http://schemas.microsoft.com/office/drawing/2014/main" id="{DF88D3E7-3765-4C1D-A17F-A257C69B4267}"/>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112023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pictos + texte">
    <p:bg>
      <p:bgPr>
        <a:solidFill>
          <a:schemeClr val="bg1">
            <a:lumMod val="95000"/>
          </a:schemeClr>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sp>
        <p:nvSpPr>
          <p:cNvPr id="46" name="Forme libre : forme 45">
            <a:extLst>
              <a:ext uri="{FF2B5EF4-FFF2-40B4-BE49-F238E27FC236}">
                <a16:creationId xmlns:a16="http://schemas.microsoft.com/office/drawing/2014/main" id="{BEF4E9C9-C0C6-4452-8B3D-650844BB3093}"/>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sp>
        <p:nvSpPr>
          <p:cNvPr id="26" name="Rectangle 25">
            <a:extLst>
              <a:ext uri="{FF2B5EF4-FFF2-40B4-BE49-F238E27FC236}">
                <a16:creationId xmlns:a16="http://schemas.microsoft.com/office/drawing/2014/main" id="{E32315E4-1C02-489F-8869-9C6EA3C82D70}"/>
              </a:ext>
            </a:extLst>
          </p:cNvPr>
          <p:cNvSpPr/>
          <p:nvPr userDrawn="1"/>
        </p:nvSpPr>
        <p:spPr>
          <a:xfrm>
            <a:off x="975202" y="537028"/>
            <a:ext cx="5127939" cy="5783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Ellipse 115">
            <a:extLst>
              <a:ext uri="{FF2B5EF4-FFF2-40B4-BE49-F238E27FC236}">
                <a16:creationId xmlns:a16="http://schemas.microsoft.com/office/drawing/2014/main" id="{2E4CFF44-6CD9-4215-BC85-DD8E388F6309}"/>
              </a:ext>
            </a:extLst>
          </p:cNvPr>
          <p:cNvSpPr/>
          <p:nvPr userDrawn="1"/>
        </p:nvSpPr>
        <p:spPr>
          <a:xfrm>
            <a:off x="7185480" y="932492"/>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33" name="Ellipse 115">
            <a:extLst>
              <a:ext uri="{FF2B5EF4-FFF2-40B4-BE49-F238E27FC236}">
                <a16:creationId xmlns:a16="http://schemas.microsoft.com/office/drawing/2014/main" id="{0265A92E-A3D3-456D-94AE-347B2C9B78FA}"/>
              </a:ext>
            </a:extLst>
          </p:cNvPr>
          <p:cNvSpPr/>
          <p:nvPr userDrawn="1"/>
        </p:nvSpPr>
        <p:spPr>
          <a:xfrm>
            <a:off x="7185480" y="3606412"/>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43" name="Espace réservé du texte 3">
            <a:extLst>
              <a:ext uri="{FF2B5EF4-FFF2-40B4-BE49-F238E27FC236}">
                <a16:creationId xmlns:a16="http://schemas.microsoft.com/office/drawing/2014/main" id="{38520CB7-E962-430B-A7C9-52987DEC1E3B}"/>
              </a:ext>
            </a:extLst>
          </p:cNvPr>
          <p:cNvSpPr>
            <a:spLocks noGrp="1"/>
          </p:cNvSpPr>
          <p:nvPr>
            <p:ph type="body" sz="quarter" idx="16" hasCustomPrompt="1"/>
          </p:nvPr>
        </p:nvSpPr>
        <p:spPr>
          <a:xfrm>
            <a:off x="7221286" y="2162925"/>
            <a:ext cx="3969385" cy="1266075"/>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4" name="Espace réservé du texte 3">
            <a:extLst>
              <a:ext uri="{FF2B5EF4-FFF2-40B4-BE49-F238E27FC236}">
                <a16:creationId xmlns:a16="http://schemas.microsoft.com/office/drawing/2014/main" id="{17F7C56D-40DF-4451-BA09-AABFFCB9E84E}"/>
              </a:ext>
            </a:extLst>
          </p:cNvPr>
          <p:cNvSpPr>
            <a:spLocks noGrp="1"/>
          </p:cNvSpPr>
          <p:nvPr>
            <p:ph type="body" sz="quarter" idx="17" hasCustomPrompt="1"/>
          </p:nvPr>
        </p:nvSpPr>
        <p:spPr>
          <a:xfrm>
            <a:off x="7221286" y="1692358"/>
            <a:ext cx="3969385" cy="351754"/>
          </a:xfrm>
          <a:prstGeom prst="rect">
            <a:avLst/>
          </a:prstGeom>
        </p:spPr>
        <p:txBody>
          <a:bodyPr lIns="0" tIns="0" rIns="0" bIns="0">
            <a:norm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7" name="Espace réservé du texte 3">
            <a:extLst>
              <a:ext uri="{FF2B5EF4-FFF2-40B4-BE49-F238E27FC236}">
                <a16:creationId xmlns:a16="http://schemas.microsoft.com/office/drawing/2014/main" id="{40273531-646D-4420-8523-4577110D1ABD}"/>
              </a:ext>
            </a:extLst>
          </p:cNvPr>
          <p:cNvSpPr>
            <a:spLocks noGrp="1"/>
          </p:cNvSpPr>
          <p:nvPr>
            <p:ph type="body" sz="quarter" idx="18" hasCustomPrompt="1"/>
          </p:nvPr>
        </p:nvSpPr>
        <p:spPr>
          <a:xfrm>
            <a:off x="7221286" y="4827967"/>
            <a:ext cx="3969385" cy="1266075"/>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8" name="Espace réservé du texte 3">
            <a:extLst>
              <a:ext uri="{FF2B5EF4-FFF2-40B4-BE49-F238E27FC236}">
                <a16:creationId xmlns:a16="http://schemas.microsoft.com/office/drawing/2014/main" id="{A02C886A-E963-4E2A-9D1C-496628C547B1}"/>
              </a:ext>
            </a:extLst>
          </p:cNvPr>
          <p:cNvSpPr>
            <a:spLocks noGrp="1"/>
          </p:cNvSpPr>
          <p:nvPr>
            <p:ph type="body" sz="quarter" idx="19" hasCustomPrompt="1"/>
          </p:nvPr>
        </p:nvSpPr>
        <p:spPr>
          <a:xfrm>
            <a:off x="7221286" y="4357400"/>
            <a:ext cx="3969385" cy="351754"/>
          </a:xfrm>
          <a:prstGeom prst="rect">
            <a:avLst/>
          </a:prstGeom>
        </p:spPr>
        <p:txBody>
          <a:bodyPr lIns="0" tIns="0" rIns="0" bIns="0">
            <a:norm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36" name="Groupe 35">
            <a:extLst>
              <a:ext uri="{FF2B5EF4-FFF2-40B4-BE49-F238E27FC236}">
                <a16:creationId xmlns:a16="http://schemas.microsoft.com/office/drawing/2014/main" id="{B8C3C858-877D-4E66-A30A-DB0F957BA9C4}"/>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3FEBBB9D-B48D-4E91-BAC1-E6FFDCF637A3}"/>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4A1AE9CE-6496-4667-9672-1725306C712E}"/>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4407CB6B-DEE2-4A0E-AE97-2AAC5B0557D1}"/>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291B46E7-3EA6-4164-AA32-960E1CF27E8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21" name="Titre 2">
            <a:extLst>
              <a:ext uri="{FF2B5EF4-FFF2-40B4-BE49-F238E27FC236}">
                <a16:creationId xmlns:a16="http://schemas.microsoft.com/office/drawing/2014/main" id="{68BFFF0B-97EE-461A-96DC-045F5E7CC053}"/>
              </a:ext>
            </a:extLst>
          </p:cNvPr>
          <p:cNvSpPr>
            <a:spLocks noGrp="1"/>
          </p:cNvSpPr>
          <p:nvPr>
            <p:ph type="title" hasCustomPrompt="1"/>
          </p:nvPr>
        </p:nvSpPr>
        <p:spPr>
          <a:xfrm>
            <a:off x="1791335" y="746899"/>
            <a:ext cx="3969385"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2" name="Forme libre : forme 21">
            <a:extLst>
              <a:ext uri="{FF2B5EF4-FFF2-40B4-BE49-F238E27FC236}">
                <a16:creationId xmlns:a16="http://schemas.microsoft.com/office/drawing/2014/main" id="{FD2AA26B-D836-4560-A620-DD18A43211C1}"/>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
        <p:nvSpPr>
          <p:cNvPr id="20" name="Espace réservé du texte 3">
            <a:extLst>
              <a:ext uri="{FF2B5EF4-FFF2-40B4-BE49-F238E27FC236}">
                <a16:creationId xmlns:a16="http://schemas.microsoft.com/office/drawing/2014/main" id="{D0476EE0-B5BF-4FC7-B602-29113C3ED8A4}"/>
              </a:ext>
            </a:extLst>
          </p:cNvPr>
          <p:cNvSpPr>
            <a:spLocks noGrp="1"/>
          </p:cNvSpPr>
          <p:nvPr>
            <p:ph type="body" sz="quarter" idx="11" hasCustomPrompt="1"/>
          </p:nvPr>
        </p:nvSpPr>
        <p:spPr>
          <a:xfrm>
            <a:off x="1791335" y="1963738"/>
            <a:ext cx="3969385" cy="4064000"/>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954089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picto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8" y="3429000"/>
            <a:ext cx="2424635" cy="259873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26" name="Ellipse 115">
            <a:extLst>
              <a:ext uri="{FF2B5EF4-FFF2-40B4-BE49-F238E27FC236}">
                <a16:creationId xmlns:a16="http://schemas.microsoft.com/office/drawing/2014/main" id="{BE190AD1-BEC7-4E41-8D98-E5D10E95BD4C}"/>
              </a:ext>
            </a:extLst>
          </p:cNvPr>
          <p:cNvSpPr/>
          <p:nvPr userDrawn="1"/>
        </p:nvSpPr>
        <p:spPr>
          <a:xfrm>
            <a:off x="1730375"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30" name="Ellipse 115">
            <a:extLst>
              <a:ext uri="{FF2B5EF4-FFF2-40B4-BE49-F238E27FC236}">
                <a16:creationId xmlns:a16="http://schemas.microsoft.com/office/drawing/2014/main" id="{FA0FFB60-159E-4B5D-AD1E-A8CD2748B3AA}"/>
              </a:ext>
            </a:extLst>
          </p:cNvPr>
          <p:cNvSpPr/>
          <p:nvPr userDrawn="1"/>
        </p:nvSpPr>
        <p:spPr>
          <a:xfrm>
            <a:off x="5192243"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31" name="Ellipse 115">
            <a:extLst>
              <a:ext uri="{FF2B5EF4-FFF2-40B4-BE49-F238E27FC236}">
                <a16:creationId xmlns:a16="http://schemas.microsoft.com/office/drawing/2014/main" id="{0D6CE31E-9035-4210-85A3-FA5E634CA2FC}"/>
              </a:ext>
            </a:extLst>
          </p:cNvPr>
          <p:cNvSpPr/>
          <p:nvPr userDrawn="1"/>
        </p:nvSpPr>
        <p:spPr>
          <a:xfrm>
            <a:off x="8603450"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32" name="Espace réservé du texte 3">
            <a:extLst>
              <a:ext uri="{FF2B5EF4-FFF2-40B4-BE49-F238E27FC236}">
                <a16:creationId xmlns:a16="http://schemas.microsoft.com/office/drawing/2014/main" id="{F3B017F2-A645-4A0A-A422-C8134E7EA292}"/>
              </a:ext>
            </a:extLst>
          </p:cNvPr>
          <p:cNvSpPr>
            <a:spLocks noGrp="1"/>
          </p:cNvSpPr>
          <p:nvPr>
            <p:ph type="body" sz="quarter" idx="12" hasCustomPrompt="1"/>
          </p:nvPr>
        </p:nvSpPr>
        <p:spPr>
          <a:xfrm>
            <a:off x="1767048" y="2964573"/>
            <a:ext cx="2424635" cy="385625"/>
          </a:xfrm>
          <a:prstGeom prst="rect">
            <a:avLst/>
          </a:prstGeom>
        </p:spPr>
        <p:txBody>
          <a:bodyPr lIns="0" tIns="0" rIns="0" bIns="0">
            <a:norm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35" name="Espace réservé du texte 3">
            <a:extLst>
              <a:ext uri="{FF2B5EF4-FFF2-40B4-BE49-F238E27FC236}">
                <a16:creationId xmlns:a16="http://schemas.microsoft.com/office/drawing/2014/main" id="{1A0F5DA1-4975-424D-98F3-62B6EBD1B553}"/>
              </a:ext>
            </a:extLst>
          </p:cNvPr>
          <p:cNvSpPr>
            <a:spLocks noGrp="1"/>
          </p:cNvSpPr>
          <p:nvPr>
            <p:ph type="body" sz="quarter" idx="14" hasCustomPrompt="1"/>
          </p:nvPr>
        </p:nvSpPr>
        <p:spPr>
          <a:xfrm>
            <a:off x="5192242" y="2964573"/>
            <a:ext cx="2424632" cy="385625"/>
          </a:xfrm>
          <a:prstGeom prst="rect">
            <a:avLst/>
          </a:prstGeom>
        </p:spPr>
        <p:txBody>
          <a:bodyPr lIns="0" tIns="0" rIns="0" bIns="0">
            <a:norm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4" name="Espace réservé du texte 3">
            <a:extLst>
              <a:ext uri="{FF2B5EF4-FFF2-40B4-BE49-F238E27FC236}">
                <a16:creationId xmlns:a16="http://schemas.microsoft.com/office/drawing/2014/main" id="{6210A201-8FB7-4E8A-ABED-8D527B3D7DC4}"/>
              </a:ext>
            </a:extLst>
          </p:cNvPr>
          <p:cNvSpPr>
            <a:spLocks noGrp="1"/>
          </p:cNvSpPr>
          <p:nvPr>
            <p:ph type="body" sz="quarter" idx="16" hasCustomPrompt="1"/>
          </p:nvPr>
        </p:nvSpPr>
        <p:spPr>
          <a:xfrm>
            <a:off x="8603449" y="2964573"/>
            <a:ext cx="2409689" cy="385625"/>
          </a:xfrm>
          <a:prstGeom prst="rect">
            <a:avLst/>
          </a:prstGeom>
        </p:spPr>
        <p:txBody>
          <a:bodyPr lIns="0" tIns="0" rIns="0" bIns="0">
            <a:norm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45" name="Groupe 44">
            <a:extLst>
              <a:ext uri="{FF2B5EF4-FFF2-40B4-BE49-F238E27FC236}">
                <a16:creationId xmlns:a16="http://schemas.microsoft.com/office/drawing/2014/main" id="{9CDA35E5-6599-4983-9453-96EC36DE6E95}"/>
              </a:ext>
            </a:extLst>
          </p:cNvPr>
          <p:cNvGrpSpPr/>
          <p:nvPr userDrawn="1"/>
        </p:nvGrpSpPr>
        <p:grpSpPr>
          <a:xfrm>
            <a:off x="4726025" y="3428999"/>
            <a:ext cx="3371812" cy="2598737"/>
            <a:chOff x="4726025" y="4559300"/>
            <a:chExt cx="3371812" cy="628650"/>
          </a:xfrm>
        </p:grpSpPr>
        <p:cxnSp>
          <p:nvCxnSpPr>
            <p:cNvPr id="46" name="Connecteur droit 45">
              <a:extLst>
                <a:ext uri="{FF2B5EF4-FFF2-40B4-BE49-F238E27FC236}">
                  <a16:creationId xmlns:a16="http://schemas.microsoft.com/office/drawing/2014/main" id="{4169F97B-28F6-4B2D-8CBD-03EE3E676EFE}"/>
                </a:ext>
              </a:extLst>
            </p:cNvPr>
            <p:cNvCxnSpPr>
              <a:cxnSpLocks/>
            </p:cNvCxnSpPr>
            <p:nvPr/>
          </p:nvCxnSpPr>
          <p:spPr>
            <a:xfrm>
              <a:off x="4726025"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2882724D-A8CB-410D-9933-1E82457C3385}"/>
                </a:ext>
              </a:extLst>
            </p:cNvPr>
            <p:cNvCxnSpPr>
              <a:cxnSpLocks/>
            </p:cNvCxnSpPr>
            <p:nvPr/>
          </p:nvCxnSpPr>
          <p:spPr>
            <a:xfrm>
              <a:off x="8097837" y="4559300"/>
              <a:ext cx="0" cy="6286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e 33">
            <a:extLst>
              <a:ext uri="{FF2B5EF4-FFF2-40B4-BE49-F238E27FC236}">
                <a16:creationId xmlns:a16="http://schemas.microsoft.com/office/drawing/2014/main" id="{7EC88CFC-6A05-4836-B575-0BAE3612D4E2}"/>
              </a:ext>
            </a:extLst>
          </p:cNvPr>
          <p:cNvGrpSpPr/>
          <p:nvPr userDrawn="1"/>
        </p:nvGrpSpPr>
        <p:grpSpPr>
          <a:xfrm>
            <a:off x="0" y="0"/>
            <a:ext cx="529771" cy="529771"/>
            <a:chOff x="11074400" y="0"/>
            <a:chExt cx="1117600" cy="1117600"/>
          </a:xfrm>
        </p:grpSpPr>
        <p:sp>
          <p:nvSpPr>
            <p:cNvPr id="36" name="Rectangle 35">
              <a:extLst>
                <a:ext uri="{FF2B5EF4-FFF2-40B4-BE49-F238E27FC236}">
                  <a16:creationId xmlns:a16="http://schemas.microsoft.com/office/drawing/2014/main" id="{CB5B47AF-9129-43E5-8B0C-7ADF16835E8C}"/>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a:extLst>
                <a:ext uri="{FF2B5EF4-FFF2-40B4-BE49-F238E27FC236}">
                  <a16:creationId xmlns:a16="http://schemas.microsoft.com/office/drawing/2014/main" id="{A3A7FD75-6530-4072-AF6E-9A7101FB100C}"/>
                </a:ext>
              </a:extLst>
            </p:cNvPr>
            <p:cNvGrpSpPr/>
            <p:nvPr/>
          </p:nvGrpSpPr>
          <p:grpSpPr>
            <a:xfrm>
              <a:off x="11399441" y="306062"/>
              <a:ext cx="467518" cy="505476"/>
              <a:chOff x="4490465" y="1248006"/>
              <a:chExt cx="1388907" cy="1501671"/>
            </a:xfrm>
          </p:grpSpPr>
          <p:sp>
            <p:nvSpPr>
              <p:cNvPr id="38" name="Forme libre : forme 37">
                <a:extLst>
                  <a:ext uri="{FF2B5EF4-FFF2-40B4-BE49-F238E27FC236}">
                    <a16:creationId xmlns:a16="http://schemas.microsoft.com/office/drawing/2014/main" id="{FBF99198-8B53-4A3C-9BD5-7960A62E8282}"/>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9" name="Forme libre : forme 38">
                <a:extLst>
                  <a:ext uri="{FF2B5EF4-FFF2-40B4-BE49-F238E27FC236}">
                    <a16:creationId xmlns:a16="http://schemas.microsoft.com/office/drawing/2014/main" id="{795F7073-1343-4630-ABF1-ADF82DE0109F}"/>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0" name="Espace réservé du texte 3">
            <a:extLst>
              <a:ext uri="{FF2B5EF4-FFF2-40B4-BE49-F238E27FC236}">
                <a16:creationId xmlns:a16="http://schemas.microsoft.com/office/drawing/2014/main" id="{FB311DD2-1D48-4316-A346-743207C6ED40}"/>
              </a:ext>
            </a:extLst>
          </p:cNvPr>
          <p:cNvSpPr>
            <a:spLocks noGrp="1"/>
          </p:cNvSpPr>
          <p:nvPr>
            <p:ph type="body" sz="quarter" idx="19" hasCustomPrompt="1"/>
          </p:nvPr>
        </p:nvSpPr>
        <p:spPr>
          <a:xfrm>
            <a:off x="5191481" y="3429000"/>
            <a:ext cx="2424635" cy="259873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1" name="Espace réservé du texte 3">
            <a:extLst>
              <a:ext uri="{FF2B5EF4-FFF2-40B4-BE49-F238E27FC236}">
                <a16:creationId xmlns:a16="http://schemas.microsoft.com/office/drawing/2014/main" id="{175990ED-6E2B-44CB-A964-FB99D5004CE4}"/>
              </a:ext>
            </a:extLst>
          </p:cNvPr>
          <p:cNvSpPr>
            <a:spLocks noGrp="1"/>
          </p:cNvSpPr>
          <p:nvPr>
            <p:ph type="body" sz="quarter" idx="20" hasCustomPrompt="1"/>
          </p:nvPr>
        </p:nvSpPr>
        <p:spPr>
          <a:xfrm>
            <a:off x="8588503" y="3429000"/>
            <a:ext cx="2424635" cy="2598736"/>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24" name="Titre 2">
            <a:extLst>
              <a:ext uri="{FF2B5EF4-FFF2-40B4-BE49-F238E27FC236}">
                <a16:creationId xmlns:a16="http://schemas.microsoft.com/office/drawing/2014/main" id="{46BB9D6D-9F97-4727-A0DC-9EF074D1811E}"/>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5" name="Forme libre : forme 24">
            <a:extLst>
              <a:ext uri="{FF2B5EF4-FFF2-40B4-BE49-F238E27FC236}">
                <a16:creationId xmlns:a16="http://schemas.microsoft.com/office/drawing/2014/main" id="{ECD68244-B684-4D0A-9DE8-7CFB5ECD86E1}"/>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1003387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os + texte">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9" y="3429000"/>
            <a:ext cx="1740402" cy="259873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2" name="Groupe 1">
            <a:extLst>
              <a:ext uri="{FF2B5EF4-FFF2-40B4-BE49-F238E27FC236}">
                <a16:creationId xmlns:a16="http://schemas.microsoft.com/office/drawing/2014/main" id="{365AA909-016E-46FE-86A6-2FED6877EB8E}"/>
              </a:ext>
            </a:extLst>
          </p:cNvPr>
          <p:cNvGrpSpPr/>
          <p:nvPr userDrawn="1"/>
        </p:nvGrpSpPr>
        <p:grpSpPr>
          <a:xfrm>
            <a:off x="3788943" y="3429000"/>
            <a:ext cx="4842001" cy="2598737"/>
            <a:chOff x="3860063" y="3848094"/>
            <a:chExt cx="4842001" cy="1035050"/>
          </a:xfrm>
        </p:grpSpPr>
        <p:cxnSp>
          <p:nvCxnSpPr>
            <p:cNvPr id="48" name="Connecteur droit 47">
              <a:extLst>
                <a:ext uri="{FF2B5EF4-FFF2-40B4-BE49-F238E27FC236}">
                  <a16:creationId xmlns:a16="http://schemas.microsoft.com/office/drawing/2014/main" id="{4469B91C-281D-48C9-A7F1-25A36D4607A0}"/>
                </a:ext>
              </a:extLst>
            </p:cNvPr>
            <p:cNvCxnSpPr>
              <a:cxnSpLocks/>
            </p:cNvCxnSpPr>
            <p:nvPr userDrawn="1"/>
          </p:nvCxnSpPr>
          <p:spPr>
            <a:xfrm>
              <a:off x="3860063"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3A9FCAB-4210-4754-9A31-CE75933E54FF}"/>
                </a:ext>
              </a:extLst>
            </p:cNvPr>
            <p:cNvCxnSpPr>
              <a:cxnSpLocks/>
            </p:cNvCxnSpPr>
            <p:nvPr userDrawn="1"/>
          </p:nvCxnSpPr>
          <p:spPr>
            <a:xfrm>
              <a:off x="6277500"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05F1BC5-4995-4C98-8587-1A8D579E3056}"/>
                </a:ext>
              </a:extLst>
            </p:cNvPr>
            <p:cNvCxnSpPr>
              <a:cxnSpLocks/>
            </p:cNvCxnSpPr>
            <p:nvPr userDrawn="1"/>
          </p:nvCxnSpPr>
          <p:spPr>
            <a:xfrm>
              <a:off x="8702064"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sp>
        <p:nvSpPr>
          <p:cNvPr id="26" name="Ellipse 115">
            <a:extLst>
              <a:ext uri="{FF2B5EF4-FFF2-40B4-BE49-F238E27FC236}">
                <a16:creationId xmlns:a16="http://schemas.microsoft.com/office/drawing/2014/main" id="{9A0B1275-B2B4-4369-87E7-7D6B72EE9C20}"/>
              </a:ext>
            </a:extLst>
          </p:cNvPr>
          <p:cNvSpPr/>
          <p:nvPr userDrawn="1"/>
        </p:nvSpPr>
        <p:spPr>
          <a:xfrm>
            <a:off x="1730375"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30" name="Ellipse 115">
            <a:extLst>
              <a:ext uri="{FF2B5EF4-FFF2-40B4-BE49-F238E27FC236}">
                <a16:creationId xmlns:a16="http://schemas.microsoft.com/office/drawing/2014/main" id="{1A791B75-7282-4951-B811-450E147AF65F}"/>
              </a:ext>
            </a:extLst>
          </p:cNvPr>
          <p:cNvSpPr/>
          <p:nvPr userDrawn="1"/>
        </p:nvSpPr>
        <p:spPr>
          <a:xfrm>
            <a:off x="4113140"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31" name="Ellipse 115">
            <a:extLst>
              <a:ext uri="{FF2B5EF4-FFF2-40B4-BE49-F238E27FC236}">
                <a16:creationId xmlns:a16="http://schemas.microsoft.com/office/drawing/2014/main" id="{56DA5C67-0D0D-4017-9D1C-F5B52AF948C4}"/>
              </a:ext>
            </a:extLst>
          </p:cNvPr>
          <p:cNvSpPr/>
          <p:nvPr userDrawn="1"/>
        </p:nvSpPr>
        <p:spPr>
          <a:xfrm>
            <a:off x="6531711"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32" name="Ellipse 115">
            <a:extLst>
              <a:ext uri="{FF2B5EF4-FFF2-40B4-BE49-F238E27FC236}">
                <a16:creationId xmlns:a16="http://schemas.microsoft.com/office/drawing/2014/main" id="{2E062582-0FC9-4832-BEF4-36BBD5326ADD}"/>
              </a:ext>
            </a:extLst>
          </p:cNvPr>
          <p:cNvSpPr/>
          <p:nvPr userDrawn="1"/>
        </p:nvSpPr>
        <p:spPr>
          <a:xfrm>
            <a:off x="8986088" y="2166655"/>
            <a:ext cx="641052" cy="6410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33" name="Espace réservé du texte 3">
            <a:extLst>
              <a:ext uri="{FF2B5EF4-FFF2-40B4-BE49-F238E27FC236}">
                <a16:creationId xmlns:a16="http://schemas.microsoft.com/office/drawing/2014/main" id="{ED7AD421-9D42-452A-A311-5EFEF384E30C}"/>
              </a:ext>
            </a:extLst>
          </p:cNvPr>
          <p:cNvSpPr>
            <a:spLocks noGrp="1"/>
          </p:cNvSpPr>
          <p:nvPr>
            <p:ph type="body" sz="quarter" idx="24" hasCustomPrompt="1"/>
          </p:nvPr>
        </p:nvSpPr>
        <p:spPr>
          <a:xfrm>
            <a:off x="1767049" y="2947315"/>
            <a:ext cx="1740402" cy="280705"/>
          </a:xfrm>
          <a:prstGeom prst="rect">
            <a:avLst/>
          </a:prstGeom>
        </p:spPr>
        <p:txBody>
          <a:bodyPr lIns="0" tIns="0" rIns="0" bIns="0">
            <a:noAutofit/>
          </a:bodyPr>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34" name="Espace réservé du texte 3">
            <a:extLst>
              <a:ext uri="{FF2B5EF4-FFF2-40B4-BE49-F238E27FC236}">
                <a16:creationId xmlns:a16="http://schemas.microsoft.com/office/drawing/2014/main" id="{05682F39-95D2-44C7-975B-C67217C14460}"/>
              </a:ext>
            </a:extLst>
          </p:cNvPr>
          <p:cNvSpPr>
            <a:spLocks noGrp="1"/>
          </p:cNvSpPr>
          <p:nvPr>
            <p:ph type="body" sz="quarter" idx="25" hasCustomPrompt="1"/>
          </p:nvPr>
        </p:nvSpPr>
        <p:spPr>
          <a:xfrm>
            <a:off x="4113140" y="2947315"/>
            <a:ext cx="1740402" cy="280705"/>
          </a:xfrm>
          <a:prstGeom prst="rect">
            <a:avLst/>
          </a:prstGeom>
        </p:spPr>
        <p:txBody>
          <a:bodyPr vert="horz" lIns="0" tIns="0" rIns="0" bIns="0" rtlCol="0">
            <a:noAutofit/>
          </a:bodyPr>
          <a:lstStyle>
            <a:lvl1pPr>
              <a:defRPr lang="fr-FR" sz="2400" b="1" cap="all" baseline="0" dirty="0">
                <a:solidFill>
                  <a:schemeClr val="accent4"/>
                </a:solidFill>
                <a:latin typeface="+mn-lt"/>
              </a:defRPr>
            </a:lvl1pPr>
          </a:lstStyle>
          <a:p>
            <a:pPr lvl="0"/>
            <a:r>
              <a:rPr lang="fr-FR"/>
              <a:t>SOUS TITRE</a:t>
            </a:r>
          </a:p>
        </p:txBody>
      </p:sp>
      <p:sp>
        <p:nvSpPr>
          <p:cNvPr id="35" name="Espace réservé du texte 3">
            <a:extLst>
              <a:ext uri="{FF2B5EF4-FFF2-40B4-BE49-F238E27FC236}">
                <a16:creationId xmlns:a16="http://schemas.microsoft.com/office/drawing/2014/main" id="{F545B921-310F-4A68-956D-233825511452}"/>
              </a:ext>
            </a:extLst>
          </p:cNvPr>
          <p:cNvSpPr>
            <a:spLocks noGrp="1"/>
          </p:cNvSpPr>
          <p:nvPr>
            <p:ph type="body" sz="quarter" idx="26" hasCustomPrompt="1"/>
          </p:nvPr>
        </p:nvSpPr>
        <p:spPr>
          <a:xfrm>
            <a:off x="6531711" y="2947315"/>
            <a:ext cx="1740402" cy="280705"/>
          </a:xfrm>
          <a:prstGeom prst="rect">
            <a:avLst/>
          </a:prstGeom>
        </p:spPr>
        <p:txBody>
          <a:bodyPr lIns="0" tIns="0" rIns="0" bIns="0"/>
          <a:lstStyle>
            <a:lvl1pPr marL="0" indent="0">
              <a:buNone/>
              <a:defRPr lang="fr-FR" sz="24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3" name="Espace réservé du texte 3">
            <a:extLst>
              <a:ext uri="{FF2B5EF4-FFF2-40B4-BE49-F238E27FC236}">
                <a16:creationId xmlns:a16="http://schemas.microsoft.com/office/drawing/2014/main" id="{5F6BB3DD-1CE7-4E96-93DA-76380911E67A}"/>
              </a:ext>
            </a:extLst>
          </p:cNvPr>
          <p:cNvSpPr>
            <a:spLocks noGrp="1"/>
          </p:cNvSpPr>
          <p:nvPr>
            <p:ph type="body" sz="quarter" idx="27" hasCustomPrompt="1"/>
          </p:nvPr>
        </p:nvSpPr>
        <p:spPr>
          <a:xfrm>
            <a:off x="8986088" y="2947315"/>
            <a:ext cx="1740402" cy="280705"/>
          </a:xfrm>
          <a:prstGeom prst="rect">
            <a:avLst/>
          </a:prstGeom>
        </p:spPr>
        <p:txBody>
          <a:bodyPr lIns="0" tIns="0" rIns="0" bIns="0"/>
          <a:lstStyle>
            <a:lvl1pPr marL="0" indent="0">
              <a:buNone/>
              <a:defRPr lang="fr-FR" sz="2400" b="1" kern="1200" cap="all" baseline="0" dirty="0" smtClean="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36" name="Groupe 35">
            <a:extLst>
              <a:ext uri="{FF2B5EF4-FFF2-40B4-BE49-F238E27FC236}">
                <a16:creationId xmlns:a16="http://schemas.microsoft.com/office/drawing/2014/main" id="{62DACCD5-E301-467D-9B2E-55FD109CFE2B}"/>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984B0D6-CFD4-4654-986D-607A8D7321A8}"/>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F2A11E58-D8F6-4397-874A-920B334C8EB6}"/>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95192C69-D052-4FF6-B282-BA12EB6C3CE8}"/>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8D5F26D4-CDF0-4A5A-87B4-F0C2E0F1027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1" name="Espace réservé du texte 3">
            <a:extLst>
              <a:ext uri="{FF2B5EF4-FFF2-40B4-BE49-F238E27FC236}">
                <a16:creationId xmlns:a16="http://schemas.microsoft.com/office/drawing/2014/main" id="{54D85C6C-EF36-42B7-B997-D1B88E0E8661}"/>
              </a:ext>
            </a:extLst>
          </p:cNvPr>
          <p:cNvSpPr>
            <a:spLocks noGrp="1"/>
          </p:cNvSpPr>
          <p:nvPr>
            <p:ph type="body" sz="quarter" idx="31" hasCustomPrompt="1"/>
          </p:nvPr>
        </p:nvSpPr>
        <p:spPr>
          <a:xfrm>
            <a:off x="4113140" y="3429000"/>
            <a:ext cx="1740402" cy="259873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8" name="Espace réservé du texte 3">
            <a:extLst>
              <a:ext uri="{FF2B5EF4-FFF2-40B4-BE49-F238E27FC236}">
                <a16:creationId xmlns:a16="http://schemas.microsoft.com/office/drawing/2014/main" id="{80AB8728-02C1-4309-888A-8C8D355ADFBD}"/>
              </a:ext>
            </a:extLst>
          </p:cNvPr>
          <p:cNvSpPr>
            <a:spLocks noGrp="1"/>
          </p:cNvSpPr>
          <p:nvPr>
            <p:ph type="body" sz="quarter" idx="32" hasCustomPrompt="1"/>
          </p:nvPr>
        </p:nvSpPr>
        <p:spPr>
          <a:xfrm>
            <a:off x="6531711" y="3429000"/>
            <a:ext cx="1740402" cy="259873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9" name="Espace réservé du texte 3">
            <a:extLst>
              <a:ext uri="{FF2B5EF4-FFF2-40B4-BE49-F238E27FC236}">
                <a16:creationId xmlns:a16="http://schemas.microsoft.com/office/drawing/2014/main" id="{4902632E-49EE-4BCF-B918-B8BF68399960}"/>
              </a:ext>
            </a:extLst>
          </p:cNvPr>
          <p:cNvSpPr>
            <a:spLocks noGrp="1"/>
          </p:cNvSpPr>
          <p:nvPr>
            <p:ph type="body" sz="quarter" idx="33" hasCustomPrompt="1"/>
          </p:nvPr>
        </p:nvSpPr>
        <p:spPr>
          <a:xfrm>
            <a:off x="8986088" y="3429000"/>
            <a:ext cx="1740402" cy="2598737"/>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5" name="Titre 2">
            <a:extLst>
              <a:ext uri="{FF2B5EF4-FFF2-40B4-BE49-F238E27FC236}">
                <a16:creationId xmlns:a16="http://schemas.microsoft.com/office/drawing/2014/main" id="{E5EA703E-9196-40CD-B09B-72530B044409}"/>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7" name="Forme libre : forme 26">
            <a:extLst>
              <a:ext uri="{FF2B5EF4-FFF2-40B4-BE49-F238E27FC236}">
                <a16:creationId xmlns:a16="http://schemas.microsoft.com/office/drawing/2014/main" id="{B1D86557-116E-45F4-8654-7CD4494A1CAA}"/>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3889746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os + texte (V2)">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9" y="2194560"/>
            <a:ext cx="1740402" cy="391654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2" name="Groupe 1">
            <a:extLst>
              <a:ext uri="{FF2B5EF4-FFF2-40B4-BE49-F238E27FC236}">
                <a16:creationId xmlns:a16="http://schemas.microsoft.com/office/drawing/2014/main" id="{365AA909-016E-46FE-86A6-2FED6877EB8E}"/>
              </a:ext>
            </a:extLst>
          </p:cNvPr>
          <p:cNvGrpSpPr/>
          <p:nvPr userDrawn="1"/>
        </p:nvGrpSpPr>
        <p:grpSpPr>
          <a:xfrm>
            <a:off x="3788943" y="2194560"/>
            <a:ext cx="4842001" cy="3916541"/>
            <a:chOff x="3860063" y="3848094"/>
            <a:chExt cx="4842001" cy="1035050"/>
          </a:xfrm>
        </p:grpSpPr>
        <p:cxnSp>
          <p:nvCxnSpPr>
            <p:cNvPr id="48" name="Connecteur droit 47">
              <a:extLst>
                <a:ext uri="{FF2B5EF4-FFF2-40B4-BE49-F238E27FC236}">
                  <a16:creationId xmlns:a16="http://schemas.microsoft.com/office/drawing/2014/main" id="{4469B91C-281D-48C9-A7F1-25A36D4607A0}"/>
                </a:ext>
              </a:extLst>
            </p:cNvPr>
            <p:cNvCxnSpPr>
              <a:cxnSpLocks/>
            </p:cNvCxnSpPr>
            <p:nvPr userDrawn="1"/>
          </p:nvCxnSpPr>
          <p:spPr>
            <a:xfrm>
              <a:off x="3860063"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3A9FCAB-4210-4754-9A31-CE75933E54FF}"/>
                </a:ext>
              </a:extLst>
            </p:cNvPr>
            <p:cNvCxnSpPr>
              <a:cxnSpLocks/>
            </p:cNvCxnSpPr>
            <p:nvPr userDrawn="1"/>
          </p:nvCxnSpPr>
          <p:spPr>
            <a:xfrm>
              <a:off x="6277500"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05F1BC5-4995-4C98-8587-1A8D579E3056}"/>
                </a:ext>
              </a:extLst>
            </p:cNvPr>
            <p:cNvCxnSpPr>
              <a:cxnSpLocks/>
            </p:cNvCxnSpPr>
            <p:nvPr userDrawn="1"/>
          </p:nvCxnSpPr>
          <p:spPr>
            <a:xfrm>
              <a:off x="8702064"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sp>
        <p:nvSpPr>
          <p:cNvPr id="26" name="Ellipse 115">
            <a:extLst>
              <a:ext uri="{FF2B5EF4-FFF2-40B4-BE49-F238E27FC236}">
                <a16:creationId xmlns:a16="http://schemas.microsoft.com/office/drawing/2014/main" id="{9A0B1275-B2B4-4369-87E7-7D6B72EE9C20}"/>
              </a:ext>
            </a:extLst>
          </p:cNvPr>
          <p:cNvSpPr/>
          <p:nvPr userDrawn="1"/>
        </p:nvSpPr>
        <p:spPr>
          <a:xfrm>
            <a:off x="1730375"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30" name="Ellipse 115">
            <a:extLst>
              <a:ext uri="{FF2B5EF4-FFF2-40B4-BE49-F238E27FC236}">
                <a16:creationId xmlns:a16="http://schemas.microsoft.com/office/drawing/2014/main" id="{1A791B75-7282-4951-B811-450E147AF65F}"/>
              </a:ext>
            </a:extLst>
          </p:cNvPr>
          <p:cNvSpPr/>
          <p:nvPr userDrawn="1"/>
        </p:nvSpPr>
        <p:spPr>
          <a:xfrm>
            <a:off x="4113140"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31" name="Ellipse 115">
            <a:extLst>
              <a:ext uri="{FF2B5EF4-FFF2-40B4-BE49-F238E27FC236}">
                <a16:creationId xmlns:a16="http://schemas.microsoft.com/office/drawing/2014/main" id="{56DA5C67-0D0D-4017-9D1C-F5B52AF948C4}"/>
              </a:ext>
            </a:extLst>
          </p:cNvPr>
          <p:cNvSpPr/>
          <p:nvPr userDrawn="1"/>
        </p:nvSpPr>
        <p:spPr>
          <a:xfrm>
            <a:off x="6531711"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32" name="Ellipse 115">
            <a:extLst>
              <a:ext uri="{FF2B5EF4-FFF2-40B4-BE49-F238E27FC236}">
                <a16:creationId xmlns:a16="http://schemas.microsoft.com/office/drawing/2014/main" id="{2E062582-0FC9-4832-BEF4-36BBD5326ADD}"/>
              </a:ext>
            </a:extLst>
          </p:cNvPr>
          <p:cNvSpPr/>
          <p:nvPr userDrawn="1"/>
        </p:nvSpPr>
        <p:spPr>
          <a:xfrm>
            <a:off x="8986088"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33" name="Espace réservé du texte 3">
            <a:extLst>
              <a:ext uri="{FF2B5EF4-FFF2-40B4-BE49-F238E27FC236}">
                <a16:creationId xmlns:a16="http://schemas.microsoft.com/office/drawing/2014/main" id="{ED7AD421-9D42-452A-A311-5EFEF384E30C}"/>
              </a:ext>
            </a:extLst>
          </p:cNvPr>
          <p:cNvSpPr>
            <a:spLocks noGrp="1"/>
          </p:cNvSpPr>
          <p:nvPr>
            <p:ph type="body" sz="quarter" idx="24" hasCustomPrompt="1"/>
          </p:nvPr>
        </p:nvSpPr>
        <p:spPr>
          <a:xfrm>
            <a:off x="2301746" y="1585190"/>
            <a:ext cx="1487197" cy="478586"/>
          </a:xfrm>
          <a:prstGeom prst="rect">
            <a:avLst/>
          </a:prstGeom>
        </p:spPr>
        <p:txBody>
          <a:bodyPr lIns="0" tIns="0" rIns="0" bIns="0" anchor="ctr">
            <a:noAutofit/>
          </a:bodyPr>
          <a:lstStyle>
            <a:lvl1pPr marL="0" indent="0">
              <a:buNone/>
              <a:defRPr lang="fr-FR" sz="16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34" name="Espace réservé du texte 3">
            <a:extLst>
              <a:ext uri="{FF2B5EF4-FFF2-40B4-BE49-F238E27FC236}">
                <a16:creationId xmlns:a16="http://schemas.microsoft.com/office/drawing/2014/main" id="{05682F39-95D2-44C7-975B-C67217C14460}"/>
              </a:ext>
            </a:extLst>
          </p:cNvPr>
          <p:cNvSpPr>
            <a:spLocks noGrp="1"/>
          </p:cNvSpPr>
          <p:nvPr>
            <p:ph type="body" sz="quarter" idx="25" hasCustomPrompt="1"/>
          </p:nvPr>
        </p:nvSpPr>
        <p:spPr>
          <a:xfrm>
            <a:off x="4647837" y="1585190"/>
            <a:ext cx="1487197" cy="478586"/>
          </a:xfrm>
          <a:prstGeom prst="rect">
            <a:avLst/>
          </a:prstGeom>
        </p:spPr>
        <p:txBody>
          <a:bodyPr vert="horz" lIns="0" tIns="0" rIns="0" bIns="0" rtlCol="0" anchor="ctr">
            <a:noAutofit/>
          </a:bodyPr>
          <a:lstStyle>
            <a:lvl1pPr>
              <a:defRPr lang="fr-FR" sz="1600" b="1" cap="all" baseline="0" dirty="0">
                <a:solidFill>
                  <a:schemeClr val="accent4"/>
                </a:solidFill>
                <a:latin typeface="+mn-lt"/>
              </a:defRPr>
            </a:lvl1pPr>
          </a:lstStyle>
          <a:p>
            <a:pPr lvl="0"/>
            <a:r>
              <a:rPr lang="fr-FR"/>
              <a:t>SOUS TITRE</a:t>
            </a:r>
          </a:p>
        </p:txBody>
      </p:sp>
      <p:sp>
        <p:nvSpPr>
          <p:cNvPr id="35" name="Espace réservé du texte 3">
            <a:extLst>
              <a:ext uri="{FF2B5EF4-FFF2-40B4-BE49-F238E27FC236}">
                <a16:creationId xmlns:a16="http://schemas.microsoft.com/office/drawing/2014/main" id="{F545B921-310F-4A68-956D-233825511452}"/>
              </a:ext>
            </a:extLst>
          </p:cNvPr>
          <p:cNvSpPr>
            <a:spLocks noGrp="1"/>
          </p:cNvSpPr>
          <p:nvPr>
            <p:ph type="body" sz="quarter" idx="26" hasCustomPrompt="1"/>
          </p:nvPr>
        </p:nvSpPr>
        <p:spPr>
          <a:xfrm>
            <a:off x="7066408" y="1585190"/>
            <a:ext cx="1487197" cy="478586"/>
          </a:xfrm>
          <a:prstGeom prst="rect">
            <a:avLst/>
          </a:prstGeom>
        </p:spPr>
        <p:txBody>
          <a:bodyPr lIns="0" tIns="0" rIns="0" bIns="0" anchor="ctr">
            <a:normAutofit/>
          </a:bodyPr>
          <a:lstStyle>
            <a:lvl1pPr marL="0" indent="0">
              <a:buNone/>
              <a:defRPr lang="fr-FR" sz="16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3" name="Espace réservé du texte 3">
            <a:extLst>
              <a:ext uri="{FF2B5EF4-FFF2-40B4-BE49-F238E27FC236}">
                <a16:creationId xmlns:a16="http://schemas.microsoft.com/office/drawing/2014/main" id="{5F6BB3DD-1CE7-4E96-93DA-76380911E67A}"/>
              </a:ext>
            </a:extLst>
          </p:cNvPr>
          <p:cNvSpPr>
            <a:spLocks noGrp="1"/>
          </p:cNvSpPr>
          <p:nvPr>
            <p:ph type="body" sz="quarter" idx="27" hasCustomPrompt="1"/>
          </p:nvPr>
        </p:nvSpPr>
        <p:spPr>
          <a:xfrm>
            <a:off x="9520785" y="1585190"/>
            <a:ext cx="1487197" cy="478586"/>
          </a:xfrm>
          <a:prstGeom prst="rect">
            <a:avLst/>
          </a:prstGeom>
        </p:spPr>
        <p:txBody>
          <a:bodyPr lIns="0" tIns="0" rIns="0" bIns="0" anchor="ctr">
            <a:normAutofit/>
          </a:bodyPr>
          <a:lstStyle>
            <a:lvl1pPr marL="0" indent="0">
              <a:buNone/>
              <a:defRPr lang="fr-FR" sz="1600" b="1" kern="1200" cap="all" baseline="0" dirty="0" smtClean="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36" name="Groupe 35">
            <a:extLst>
              <a:ext uri="{FF2B5EF4-FFF2-40B4-BE49-F238E27FC236}">
                <a16:creationId xmlns:a16="http://schemas.microsoft.com/office/drawing/2014/main" id="{62DACCD5-E301-467D-9B2E-55FD109CFE2B}"/>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984B0D6-CFD4-4654-986D-607A8D7321A8}"/>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F2A11E58-D8F6-4397-874A-920B334C8EB6}"/>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95192C69-D052-4FF6-B282-BA12EB6C3CE8}"/>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8D5F26D4-CDF0-4A5A-87B4-F0C2E0F1027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1" name="Espace réservé du texte 3">
            <a:extLst>
              <a:ext uri="{FF2B5EF4-FFF2-40B4-BE49-F238E27FC236}">
                <a16:creationId xmlns:a16="http://schemas.microsoft.com/office/drawing/2014/main" id="{54D85C6C-EF36-42B7-B997-D1B88E0E8661}"/>
              </a:ext>
            </a:extLst>
          </p:cNvPr>
          <p:cNvSpPr>
            <a:spLocks noGrp="1"/>
          </p:cNvSpPr>
          <p:nvPr>
            <p:ph type="body" sz="quarter" idx="31" hasCustomPrompt="1"/>
          </p:nvPr>
        </p:nvSpPr>
        <p:spPr>
          <a:xfrm>
            <a:off x="4113140" y="2194560"/>
            <a:ext cx="1740402" cy="391654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8" name="Espace réservé du texte 3">
            <a:extLst>
              <a:ext uri="{FF2B5EF4-FFF2-40B4-BE49-F238E27FC236}">
                <a16:creationId xmlns:a16="http://schemas.microsoft.com/office/drawing/2014/main" id="{80AB8728-02C1-4309-888A-8C8D355ADFBD}"/>
              </a:ext>
            </a:extLst>
          </p:cNvPr>
          <p:cNvSpPr>
            <a:spLocks noGrp="1"/>
          </p:cNvSpPr>
          <p:nvPr>
            <p:ph type="body" sz="quarter" idx="32" hasCustomPrompt="1"/>
          </p:nvPr>
        </p:nvSpPr>
        <p:spPr>
          <a:xfrm>
            <a:off x="6531711" y="2194560"/>
            <a:ext cx="1740402" cy="391654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9" name="Espace réservé du texte 3">
            <a:extLst>
              <a:ext uri="{FF2B5EF4-FFF2-40B4-BE49-F238E27FC236}">
                <a16:creationId xmlns:a16="http://schemas.microsoft.com/office/drawing/2014/main" id="{4902632E-49EE-4BCF-B918-B8BF68399960}"/>
              </a:ext>
            </a:extLst>
          </p:cNvPr>
          <p:cNvSpPr>
            <a:spLocks noGrp="1"/>
          </p:cNvSpPr>
          <p:nvPr>
            <p:ph type="body" sz="quarter" idx="33" hasCustomPrompt="1"/>
          </p:nvPr>
        </p:nvSpPr>
        <p:spPr>
          <a:xfrm>
            <a:off x="8986088" y="2194560"/>
            <a:ext cx="1740402" cy="3916541"/>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5" name="Titre 2">
            <a:extLst>
              <a:ext uri="{FF2B5EF4-FFF2-40B4-BE49-F238E27FC236}">
                <a16:creationId xmlns:a16="http://schemas.microsoft.com/office/drawing/2014/main" id="{E5EA703E-9196-40CD-B09B-72530B044409}"/>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7" name="Forme libre : forme 26">
            <a:extLst>
              <a:ext uri="{FF2B5EF4-FFF2-40B4-BE49-F238E27FC236}">
                <a16:creationId xmlns:a16="http://schemas.microsoft.com/office/drawing/2014/main" id="{B1D86557-116E-45F4-8654-7CD4494A1CAA}"/>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3987685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os + texte (V3)">
    <p:bg>
      <p:bgPr>
        <a:solidFill>
          <a:schemeClr val="bg1"/>
        </a:solidFill>
        <a:effectLst/>
      </p:bgPr>
    </p:bg>
    <p:spTree>
      <p:nvGrpSpPr>
        <p:cNvPr id="1" name=""/>
        <p:cNvGrpSpPr/>
        <p:nvPr/>
      </p:nvGrpSpPr>
      <p:grpSpPr>
        <a:xfrm>
          <a:off x="0" y="0"/>
          <a:ext cx="0" cy="0"/>
          <a:chOff x="0" y="0"/>
          <a:chExt cx="0" cy="0"/>
        </a:xfrm>
      </p:grpSpPr>
      <p:sp>
        <p:nvSpPr>
          <p:cNvPr id="42" name="Cadre 41">
            <a:extLst>
              <a:ext uri="{FF2B5EF4-FFF2-40B4-BE49-F238E27FC236}">
                <a16:creationId xmlns:a16="http://schemas.microsoft.com/office/drawing/2014/main" id="{1B71244D-D057-4D3C-829E-0FF738D9563A}"/>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9" name="Espace réservé du texte 3">
            <a:extLst>
              <a:ext uri="{FF2B5EF4-FFF2-40B4-BE49-F238E27FC236}">
                <a16:creationId xmlns:a16="http://schemas.microsoft.com/office/drawing/2014/main" id="{D3A5CE7E-ECA1-4069-A8E2-472260C48279}"/>
              </a:ext>
            </a:extLst>
          </p:cNvPr>
          <p:cNvSpPr>
            <a:spLocks noGrp="1"/>
          </p:cNvSpPr>
          <p:nvPr>
            <p:ph type="body" sz="quarter" idx="11" hasCustomPrompt="1"/>
          </p:nvPr>
        </p:nvSpPr>
        <p:spPr>
          <a:xfrm>
            <a:off x="1767049" y="2538973"/>
            <a:ext cx="1740402" cy="3572128"/>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grpSp>
        <p:nvGrpSpPr>
          <p:cNvPr id="2" name="Groupe 1">
            <a:extLst>
              <a:ext uri="{FF2B5EF4-FFF2-40B4-BE49-F238E27FC236}">
                <a16:creationId xmlns:a16="http://schemas.microsoft.com/office/drawing/2014/main" id="{365AA909-016E-46FE-86A6-2FED6877EB8E}"/>
              </a:ext>
            </a:extLst>
          </p:cNvPr>
          <p:cNvGrpSpPr/>
          <p:nvPr userDrawn="1"/>
        </p:nvGrpSpPr>
        <p:grpSpPr>
          <a:xfrm>
            <a:off x="3788943" y="2194560"/>
            <a:ext cx="4842001" cy="3916541"/>
            <a:chOff x="3860063" y="3848094"/>
            <a:chExt cx="4842001" cy="1035050"/>
          </a:xfrm>
        </p:grpSpPr>
        <p:cxnSp>
          <p:nvCxnSpPr>
            <p:cNvPr id="48" name="Connecteur droit 47">
              <a:extLst>
                <a:ext uri="{FF2B5EF4-FFF2-40B4-BE49-F238E27FC236}">
                  <a16:creationId xmlns:a16="http://schemas.microsoft.com/office/drawing/2014/main" id="{4469B91C-281D-48C9-A7F1-25A36D4607A0}"/>
                </a:ext>
              </a:extLst>
            </p:cNvPr>
            <p:cNvCxnSpPr>
              <a:cxnSpLocks/>
            </p:cNvCxnSpPr>
            <p:nvPr userDrawn="1"/>
          </p:nvCxnSpPr>
          <p:spPr>
            <a:xfrm>
              <a:off x="3860063"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3A9FCAB-4210-4754-9A31-CE75933E54FF}"/>
                </a:ext>
              </a:extLst>
            </p:cNvPr>
            <p:cNvCxnSpPr>
              <a:cxnSpLocks/>
            </p:cNvCxnSpPr>
            <p:nvPr userDrawn="1"/>
          </p:nvCxnSpPr>
          <p:spPr>
            <a:xfrm>
              <a:off x="6277500"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05F1BC5-4995-4C98-8587-1A8D579E3056}"/>
                </a:ext>
              </a:extLst>
            </p:cNvPr>
            <p:cNvCxnSpPr>
              <a:cxnSpLocks/>
            </p:cNvCxnSpPr>
            <p:nvPr userDrawn="1"/>
          </p:nvCxnSpPr>
          <p:spPr>
            <a:xfrm>
              <a:off x="8702064" y="3848094"/>
              <a:ext cx="0" cy="1035050"/>
            </a:xfrm>
            <a:prstGeom prst="line">
              <a:avLst/>
            </a:prstGeom>
            <a:ln>
              <a:solidFill>
                <a:schemeClr val="accent4">
                  <a:alpha val="23000"/>
                </a:schemeClr>
              </a:solidFill>
            </a:ln>
          </p:spPr>
          <p:style>
            <a:lnRef idx="1">
              <a:schemeClr val="accent1"/>
            </a:lnRef>
            <a:fillRef idx="0">
              <a:schemeClr val="accent1"/>
            </a:fillRef>
            <a:effectRef idx="0">
              <a:schemeClr val="accent1"/>
            </a:effectRef>
            <a:fontRef idx="minor">
              <a:schemeClr val="tx1"/>
            </a:fontRef>
          </p:style>
        </p:cxnSp>
      </p:grpSp>
      <p:sp>
        <p:nvSpPr>
          <p:cNvPr id="26" name="Ellipse 115">
            <a:extLst>
              <a:ext uri="{FF2B5EF4-FFF2-40B4-BE49-F238E27FC236}">
                <a16:creationId xmlns:a16="http://schemas.microsoft.com/office/drawing/2014/main" id="{9A0B1275-B2B4-4369-87E7-7D6B72EE9C20}"/>
              </a:ext>
            </a:extLst>
          </p:cNvPr>
          <p:cNvSpPr/>
          <p:nvPr userDrawn="1"/>
        </p:nvSpPr>
        <p:spPr>
          <a:xfrm>
            <a:off x="1730375"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30" name="Ellipse 115">
            <a:extLst>
              <a:ext uri="{FF2B5EF4-FFF2-40B4-BE49-F238E27FC236}">
                <a16:creationId xmlns:a16="http://schemas.microsoft.com/office/drawing/2014/main" id="{1A791B75-7282-4951-B811-450E147AF65F}"/>
              </a:ext>
            </a:extLst>
          </p:cNvPr>
          <p:cNvSpPr/>
          <p:nvPr userDrawn="1"/>
        </p:nvSpPr>
        <p:spPr>
          <a:xfrm>
            <a:off x="4113140"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31" name="Ellipse 115">
            <a:extLst>
              <a:ext uri="{FF2B5EF4-FFF2-40B4-BE49-F238E27FC236}">
                <a16:creationId xmlns:a16="http://schemas.microsoft.com/office/drawing/2014/main" id="{56DA5C67-0D0D-4017-9D1C-F5B52AF948C4}"/>
              </a:ext>
            </a:extLst>
          </p:cNvPr>
          <p:cNvSpPr/>
          <p:nvPr userDrawn="1"/>
        </p:nvSpPr>
        <p:spPr>
          <a:xfrm>
            <a:off x="6531711"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32" name="Ellipse 115">
            <a:extLst>
              <a:ext uri="{FF2B5EF4-FFF2-40B4-BE49-F238E27FC236}">
                <a16:creationId xmlns:a16="http://schemas.microsoft.com/office/drawing/2014/main" id="{2E062582-0FC9-4832-BEF4-36BBD5326ADD}"/>
              </a:ext>
            </a:extLst>
          </p:cNvPr>
          <p:cNvSpPr/>
          <p:nvPr userDrawn="1"/>
        </p:nvSpPr>
        <p:spPr>
          <a:xfrm>
            <a:off x="8986088" y="1585190"/>
            <a:ext cx="417293" cy="4172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33" name="Espace réservé du texte 3">
            <a:extLst>
              <a:ext uri="{FF2B5EF4-FFF2-40B4-BE49-F238E27FC236}">
                <a16:creationId xmlns:a16="http://schemas.microsoft.com/office/drawing/2014/main" id="{ED7AD421-9D42-452A-A311-5EFEF384E30C}"/>
              </a:ext>
            </a:extLst>
          </p:cNvPr>
          <p:cNvSpPr>
            <a:spLocks noGrp="1"/>
          </p:cNvSpPr>
          <p:nvPr>
            <p:ph type="body" sz="quarter" idx="24" hasCustomPrompt="1"/>
          </p:nvPr>
        </p:nvSpPr>
        <p:spPr>
          <a:xfrm>
            <a:off x="1767049" y="2031435"/>
            <a:ext cx="1740401" cy="478586"/>
          </a:xfrm>
          <a:prstGeom prst="rect">
            <a:avLst/>
          </a:prstGeom>
        </p:spPr>
        <p:txBody>
          <a:bodyPr lIns="0" tIns="0" rIns="0" bIns="0" anchor="ctr">
            <a:noAutofit/>
          </a:bodyPr>
          <a:lstStyle>
            <a:lvl1pPr marL="0" indent="0">
              <a:buNone/>
              <a:defRPr lang="fr-FR" sz="1600" b="1" kern="1200" cap="all" baseline="0" dirty="0">
                <a:solidFill>
                  <a:schemeClr val="accent4"/>
                </a:solidFill>
                <a:latin typeface="+mn-lt"/>
                <a:ea typeface="+mn-ea"/>
                <a:cs typeface="+mn-cs"/>
              </a:defRPr>
            </a:lvl1pPr>
            <a:lvl2pPr marL="450850" indent="-180975">
              <a:buClr>
                <a:srgbClr val="0095BB"/>
              </a:buClr>
              <a:defRPr sz="1400">
                <a:latin typeface="Calibri Light" panose="02000503040000020004" pitchFamily="50" charset="0"/>
              </a:defRPr>
            </a:lvl2pPr>
            <a:lvl3pPr marL="804863" indent="-180975">
              <a:buClr>
                <a:srgbClr val="0095BB"/>
              </a:buClr>
              <a:defRPr sz="1200">
                <a:latin typeface="Calibri Light" panose="02000503040000020004" pitchFamily="50" charset="0"/>
              </a:defRPr>
            </a:lvl3pPr>
            <a:lvl4pPr marL="1257300" indent="-182563">
              <a:buClr>
                <a:srgbClr val="0095BB"/>
              </a:buClr>
              <a:defRPr sz="110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34" name="Espace réservé du texte 3">
            <a:extLst>
              <a:ext uri="{FF2B5EF4-FFF2-40B4-BE49-F238E27FC236}">
                <a16:creationId xmlns:a16="http://schemas.microsoft.com/office/drawing/2014/main" id="{05682F39-95D2-44C7-975B-C67217C14460}"/>
              </a:ext>
            </a:extLst>
          </p:cNvPr>
          <p:cNvSpPr>
            <a:spLocks noGrp="1"/>
          </p:cNvSpPr>
          <p:nvPr>
            <p:ph type="body" sz="quarter" idx="25" hasCustomPrompt="1"/>
          </p:nvPr>
        </p:nvSpPr>
        <p:spPr>
          <a:xfrm>
            <a:off x="4113140" y="2031435"/>
            <a:ext cx="1740401" cy="478586"/>
          </a:xfrm>
          <a:prstGeom prst="rect">
            <a:avLst/>
          </a:prstGeom>
        </p:spPr>
        <p:txBody>
          <a:bodyPr vert="horz" lIns="0" tIns="0" rIns="0" bIns="0" rtlCol="0" anchor="ctr">
            <a:noAutofit/>
          </a:bodyPr>
          <a:lstStyle>
            <a:lvl1pPr>
              <a:defRPr lang="fr-FR" sz="1600" b="1" cap="all" baseline="0" dirty="0">
                <a:solidFill>
                  <a:schemeClr val="accent4"/>
                </a:solidFill>
                <a:latin typeface="+mn-lt"/>
              </a:defRPr>
            </a:lvl1pPr>
          </a:lstStyle>
          <a:p>
            <a:pPr lvl="0"/>
            <a:r>
              <a:rPr lang="fr-FR"/>
              <a:t>SOUS TITRE</a:t>
            </a:r>
          </a:p>
        </p:txBody>
      </p:sp>
      <p:sp>
        <p:nvSpPr>
          <p:cNvPr id="35" name="Espace réservé du texte 3">
            <a:extLst>
              <a:ext uri="{FF2B5EF4-FFF2-40B4-BE49-F238E27FC236}">
                <a16:creationId xmlns:a16="http://schemas.microsoft.com/office/drawing/2014/main" id="{F545B921-310F-4A68-956D-233825511452}"/>
              </a:ext>
            </a:extLst>
          </p:cNvPr>
          <p:cNvSpPr>
            <a:spLocks noGrp="1"/>
          </p:cNvSpPr>
          <p:nvPr>
            <p:ph type="body" sz="quarter" idx="26" hasCustomPrompt="1"/>
          </p:nvPr>
        </p:nvSpPr>
        <p:spPr>
          <a:xfrm>
            <a:off x="6531711" y="2031435"/>
            <a:ext cx="1740401" cy="478586"/>
          </a:xfrm>
          <a:prstGeom prst="rect">
            <a:avLst/>
          </a:prstGeom>
        </p:spPr>
        <p:txBody>
          <a:bodyPr lIns="0" tIns="0" rIns="0" bIns="0" anchor="ctr">
            <a:normAutofit/>
          </a:bodyPr>
          <a:lstStyle>
            <a:lvl1pPr marL="0" indent="0">
              <a:buNone/>
              <a:defRPr lang="fr-FR" sz="1600" b="1" kern="1200" cap="all" baseline="0" dirty="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sp>
        <p:nvSpPr>
          <p:cNvPr id="43" name="Espace réservé du texte 3">
            <a:extLst>
              <a:ext uri="{FF2B5EF4-FFF2-40B4-BE49-F238E27FC236}">
                <a16:creationId xmlns:a16="http://schemas.microsoft.com/office/drawing/2014/main" id="{5F6BB3DD-1CE7-4E96-93DA-76380911E67A}"/>
              </a:ext>
            </a:extLst>
          </p:cNvPr>
          <p:cNvSpPr>
            <a:spLocks noGrp="1"/>
          </p:cNvSpPr>
          <p:nvPr>
            <p:ph type="body" sz="quarter" idx="27" hasCustomPrompt="1"/>
          </p:nvPr>
        </p:nvSpPr>
        <p:spPr>
          <a:xfrm>
            <a:off x="8986088" y="2031435"/>
            <a:ext cx="1740401" cy="478586"/>
          </a:xfrm>
          <a:prstGeom prst="rect">
            <a:avLst/>
          </a:prstGeom>
        </p:spPr>
        <p:txBody>
          <a:bodyPr lIns="0" tIns="0" rIns="0" bIns="0" anchor="ctr">
            <a:normAutofit/>
          </a:bodyPr>
          <a:lstStyle>
            <a:lvl1pPr marL="0" indent="0">
              <a:buNone/>
              <a:defRPr lang="fr-FR" sz="1600" b="1" kern="1200" cap="all" baseline="0" dirty="0" smtClean="0">
                <a:solidFill>
                  <a:schemeClr val="accent4"/>
                </a:solidFill>
                <a:latin typeface="+mn-lt"/>
                <a:ea typeface="+mn-ea"/>
                <a:cs typeface="+mn-cs"/>
              </a:defRPr>
            </a:lvl1pPr>
            <a:lvl2pPr marL="450850" indent="-180975">
              <a:buClr>
                <a:srgbClr val="0095BB"/>
              </a:buClr>
              <a:defRPr sz="1400" cap="all" baseline="0">
                <a:latin typeface="Calibri Light" panose="02000503040000020004" pitchFamily="50" charset="0"/>
              </a:defRPr>
            </a:lvl2pPr>
            <a:lvl3pPr marL="804863" indent="-180975">
              <a:buClr>
                <a:srgbClr val="0095BB"/>
              </a:buClr>
              <a:defRPr sz="1200" cap="all" baseline="0">
                <a:latin typeface="Calibri Light" panose="02000503040000020004" pitchFamily="50" charset="0"/>
              </a:defRPr>
            </a:lvl3pPr>
            <a:lvl4pPr marL="1257300" indent="-182563">
              <a:buClr>
                <a:srgbClr val="0095BB"/>
              </a:buClr>
              <a:defRPr sz="1100" cap="all" baseline="0">
                <a:latin typeface="Calibri Light" panose="02000503040000020004" pitchFamily="50" charset="0"/>
              </a:defRPr>
            </a:lvl4pPr>
            <a:lvl5pPr>
              <a:defRPr>
                <a:latin typeface="Calibri Light" panose="02000503040000020004" pitchFamily="50" charset="0"/>
              </a:defRPr>
            </a:lvl5pPr>
          </a:lstStyle>
          <a:p>
            <a:pPr lvl="0"/>
            <a:r>
              <a:rPr lang="fr-FR"/>
              <a:t>SOUS TITRE</a:t>
            </a:r>
          </a:p>
        </p:txBody>
      </p:sp>
      <p:grpSp>
        <p:nvGrpSpPr>
          <p:cNvPr id="36" name="Groupe 35">
            <a:extLst>
              <a:ext uri="{FF2B5EF4-FFF2-40B4-BE49-F238E27FC236}">
                <a16:creationId xmlns:a16="http://schemas.microsoft.com/office/drawing/2014/main" id="{62DACCD5-E301-467D-9B2E-55FD109CFE2B}"/>
              </a:ext>
            </a:extLst>
          </p:cNvPr>
          <p:cNvGrpSpPr/>
          <p:nvPr userDrawn="1"/>
        </p:nvGrpSpPr>
        <p:grpSpPr>
          <a:xfrm>
            <a:off x="0" y="0"/>
            <a:ext cx="529771" cy="529771"/>
            <a:chOff x="11074400" y="0"/>
            <a:chExt cx="1117600" cy="1117600"/>
          </a:xfrm>
        </p:grpSpPr>
        <p:sp>
          <p:nvSpPr>
            <p:cNvPr id="37" name="Rectangle 36">
              <a:extLst>
                <a:ext uri="{FF2B5EF4-FFF2-40B4-BE49-F238E27FC236}">
                  <a16:creationId xmlns:a16="http://schemas.microsoft.com/office/drawing/2014/main" id="{6984B0D6-CFD4-4654-986D-607A8D7321A8}"/>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F2A11E58-D8F6-4397-874A-920B334C8EB6}"/>
                </a:ext>
              </a:extLst>
            </p:cNvPr>
            <p:cNvGrpSpPr/>
            <p:nvPr/>
          </p:nvGrpSpPr>
          <p:grpSpPr>
            <a:xfrm>
              <a:off x="11399441" y="306062"/>
              <a:ext cx="467518" cy="505476"/>
              <a:chOff x="4490465" y="1248006"/>
              <a:chExt cx="1388907" cy="1501671"/>
            </a:xfrm>
          </p:grpSpPr>
          <p:sp>
            <p:nvSpPr>
              <p:cNvPr id="39" name="Forme libre : forme 38">
                <a:extLst>
                  <a:ext uri="{FF2B5EF4-FFF2-40B4-BE49-F238E27FC236}">
                    <a16:creationId xmlns:a16="http://schemas.microsoft.com/office/drawing/2014/main" id="{95192C69-D052-4FF6-B282-BA12EB6C3CE8}"/>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0" name="Forme libre : forme 39">
                <a:extLst>
                  <a:ext uri="{FF2B5EF4-FFF2-40B4-BE49-F238E27FC236}">
                    <a16:creationId xmlns:a16="http://schemas.microsoft.com/office/drawing/2014/main" id="{8D5F26D4-CDF0-4A5A-87B4-F0C2E0F1027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41" name="Espace réservé du texte 3">
            <a:extLst>
              <a:ext uri="{FF2B5EF4-FFF2-40B4-BE49-F238E27FC236}">
                <a16:creationId xmlns:a16="http://schemas.microsoft.com/office/drawing/2014/main" id="{54D85C6C-EF36-42B7-B997-D1B88E0E8661}"/>
              </a:ext>
            </a:extLst>
          </p:cNvPr>
          <p:cNvSpPr>
            <a:spLocks noGrp="1"/>
          </p:cNvSpPr>
          <p:nvPr>
            <p:ph type="body" sz="quarter" idx="31" hasCustomPrompt="1"/>
          </p:nvPr>
        </p:nvSpPr>
        <p:spPr>
          <a:xfrm>
            <a:off x="4113140" y="2538973"/>
            <a:ext cx="1740402" cy="3572128"/>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8" name="Espace réservé du texte 3">
            <a:extLst>
              <a:ext uri="{FF2B5EF4-FFF2-40B4-BE49-F238E27FC236}">
                <a16:creationId xmlns:a16="http://schemas.microsoft.com/office/drawing/2014/main" id="{80AB8728-02C1-4309-888A-8C8D355ADFBD}"/>
              </a:ext>
            </a:extLst>
          </p:cNvPr>
          <p:cNvSpPr>
            <a:spLocks noGrp="1"/>
          </p:cNvSpPr>
          <p:nvPr>
            <p:ph type="body" sz="quarter" idx="32" hasCustomPrompt="1"/>
          </p:nvPr>
        </p:nvSpPr>
        <p:spPr>
          <a:xfrm>
            <a:off x="6531711" y="2538973"/>
            <a:ext cx="1740402" cy="3572128"/>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59" name="Espace réservé du texte 3">
            <a:extLst>
              <a:ext uri="{FF2B5EF4-FFF2-40B4-BE49-F238E27FC236}">
                <a16:creationId xmlns:a16="http://schemas.microsoft.com/office/drawing/2014/main" id="{4902632E-49EE-4BCF-B918-B8BF68399960}"/>
              </a:ext>
            </a:extLst>
          </p:cNvPr>
          <p:cNvSpPr>
            <a:spLocks noGrp="1"/>
          </p:cNvSpPr>
          <p:nvPr>
            <p:ph type="body" sz="quarter" idx="33" hasCustomPrompt="1"/>
          </p:nvPr>
        </p:nvSpPr>
        <p:spPr>
          <a:xfrm>
            <a:off x="8986088" y="2538973"/>
            <a:ext cx="1740402" cy="3572128"/>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
        <p:nvSpPr>
          <p:cNvPr id="45" name="Titre 2">
            <a:extLst>
              <a:ext uri="{FF2B5EF4-FFF2-40B4-BE49-F238E27FC236}">
                <a16:creationId xmlns:a16="http://schemas.microsoft.com/office/drawing/2014/main" id="{E5EA703E-9196-40CD-B09B-72530B044409}"/>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27" name="Forme libre : forme 26">
            <a:extLst>
              <a:ext uri="{FF2B5EF4-FFF2-40B4-BE49-F238E27FC236}">
                <a16:creationId xmlns:a16="http://schemas.microsoft.com/office/drawing/2014/main" id="{B1D86557-116E-45F4-8654-7CD4494A1CAA}"/>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Tree>
    <p:extLst>
      <p:ext uri="{BB962C8B-B14F-4D97-AF65-F5344CB8AC3E}">
        <p14:creationId xmlns:p14="http://schemas.microsoft.com/office/powerpoint/2010/main" val="167801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sommaire">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877E33BE-8B4E-4719-BA0F-3EC6C53C5712}"/>
              </a:ext>
            </a:extLst>
          </p:cNvPr>
          <p:cNvSpPr>
            <a:spLocks noGrp="1"/>
          </p:cNvSpPr>
          <p:nvPr>
            <p:ph type="body" sz="quarter" idx="12" hasCustomPrompt="1"/>
          </p:nvPr>
        </p:nvSpPr>
        <p:spPr>
          <a:xfrm>
            <a:off x="1897063" y="1215342"/>
            <a:ext cx="8469312" cy="1226916"/>
          </a:xfrm>
          <a:prstGeom prst="rect">
            <a:avLst/>
          </a:prstGeom>
        </p:spPr>
        <p:txBody>
          <a:bodyPr>
            <a:normAutofit/>
          </a:bodyPr>
          <a:lstStyle>
            <a:lvl1pPr marL="0" indent="0" algn="ctr">
              <a:buNone/>
              <a:defRPr sz="4800" u="none" cap="all" baseline="0">
                <a:solidFill>
                  <a:schemeClr val="accent4"/>
                </a:solidFill>
                <a:latin typeface="Alternate Gothic No.2" pitchFamily="50" charset="0"/>
              </a:defRPr>
            </a:lvl1pPr>
          </a:lstStyle>
          <a:p>
            <a:pPr lvl="0"/>
            <a:r>
              <a:rPr lang="fr-FR"/>
              <a:t>TITRE sous-partie</a:t>
            </a:r>
          </a:p>
        </p:txBody>
      </p:sp>
      <p:sp>
        <p:nvSpPr>
          <p:cNvPr id="4" name="Espace réservé du texte 3">
            <a:extLst>
              <a:ext uri="{FF2B5EF4-FFF2-40B4-BE49-F238E27FC236}">
                <a16:creationId xmlns:a16="http://schemas.microsoft.com/office/drawing/2014/main" id="{AEFAA0F1-8BB6-475F-AFBF-A2371E043FB7}"/>
              </a:ext>
            </a:extLst>
          </p:cNvPr>
          <p:cNvSpPr>
            <a:spLocks noGrp="1"/>
          </p:cNvSpPr>
          <p:nvPr>
            <p:ph type="body" sz="quarter" idx="11" hasCustomPrompt="1"/>
          </p:nvPr>
        </p:nvSpPr>
        <p:spPr>
          <a:xfrm>
            <a:off x="1897063" y="3078866"/>
            <a:ext cx="8469311" cy="2893671"/>
          </a:xfrm>
          <a:prstGeom prst="rect">
            <a:avLst/>
          </a:prstGeom>
        </p:spPr>
        <p:txBody>
          <a:bodyPr lIns="0" tIns="0" rIns="0" bIns="0" numCol="2">
            <a:noAutofit/>
          </a:bodyPr>
          <a:lstStyle>
            <a:lvl1pPr marL="457200" indent="-457200" algn="l">
              <a:lnSpc>
                <a:spcPct val="100000"/>
              </a:lnSpc>
              <a:spcBef>
                <a:spcPts val="600"/>
              </a:spcBef>
              <a:buClr>
                <a:schemeClr val="accent4"/>
              </a:buClr>
              <a:buSzPct val="150000"/>
              <a:buFont typeface="+mj-lt"/>
              <a:buAutoNum type="arabicPeriod"/>
              <a:defRPr sz="2000" b="0">
                <a:solidFill>
                  <a:schemeClr val="tx1"/>
                </a:solidFill>
                <a:latin typeface="+mj-lt"/>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PREMIÈRE PARTIE</a:t>
            </a:r>
          </a:p>
          <a:p>
            <a:pPr lvl="0"/>
            <a:r>
              <a:rPr lang="fr-FR"/>
              <a:t>DEUXIÈME PARTIE</a:t>
            </a:r>
          </a:p>
        </p:txBody>
      </p:sp>
      <p:grpSp>
        <p:nvGrpSpPr>
          <p:cNvPr id="5" name="Groupe 4">
            <a:extLst>
              <a:ext uri="{FF2B5EF4-FFF2-40B4-BE49-F238E27FC236}">
                <a16:creationId xmlns:a16="http://schemas.microsoft.com/office/drawing/2014/main" id="{F902601C-FCF2-426F-905A-32FC2C6291E4}"/>
              </a:ext>
            </a:extLst>
          </p:cNvPr>
          <p:cNvGrpSpPr/>
          <p:nvPr userDrawn="1"/>
        </p:nvGrpSpPr>
        <p:grpSpPr>
          <a:xfrm>
            <a:off x="0" y="0"/>
            <a:ext cx="529771" cy="529771"/>
            <a:chOff x="11074400" y="0"/>
            <a:chExt cx="1117600" cy="1117600"/>
          </a:xfrm>
        </p:grpSpPr>
        <p:sp>
          <p:nvSpPr>
            <p:cNvPr id="6" name="Rectangle 5">
              <a:extLst>
                <a:ext uri="{FF2B5EF4-FFF2-40B4-BE49-F238E27FC236}">
                  <a16:creationId xmlns:a16="http://schemas.microsoft.com/office/drawing/2014/main" id="{BD64DE4D-C20F-4F80-AB21-8540DEC9B248}"/>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a:extLst>
                <a:ext uri="{FF2B5EF4-FFF2-40B4-BE49-F238E27FC236}">
                  <a16:creationId xmlns:a16="http://schemas.microsoft.com/office/drawing/2014/main" id="{75B9DAC5-79E5-4E4A-A195-992C6022FDF0}"/>
                </a:ext>
              </a:extLst>
            </p:cNvPr>
            <p:cNvGrpSpPr/>
            <p:nvPr/>
          </p:nvGrpSpPr>
          <p:grpSpPr>
            <a:xfrm>
              <a:off x="11399441" y="306062"/>
              <a:ext cx="467518" cy="505476"/>
              <a:chOff x="4490465" y="1248006"/>
              <a:chExt cx="1388907" cy="1501671"/>
            </a:xfrm>
          </p:grpSpPr>
          <p:sp>
            <p:nvSpPr>
              <p:cNvPr id="8" name="Forme libre : forme 7">
                <a:extLst>
                  <a:ext uri="{FF2B5EF4-FFF2-40B4-BE49-F238E27FC236}">
                    <a16:creationId xmlns:a16="http://schemas.microsoft.com/office/drawing/2014/main" id="{120AE9BC-9320-4622-A50C-5B601AF156D3}"/>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9" name="Forme libre : forme 8">
                <a:extLst>
                  <a:ext uri="{FF2B5EF4-FFF2-40B4-BE49-F238E27FC236}">
                    <a16:creationId xmlns:a16="http://schemas.microsoft.com/office/drawing/2014/main" id="{55897FBE-441C-479D-A1DB-B9CB4DDABB86}"/>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0" name="Cadre 9">
            <a:extLst>
              <a:ext uri="{FF2B5EF4-FFF2-40B4-BE49-F238E27FC236}">
                <a16:creationId xmlns:a16="http://schemas.microsoft.com/office/drawing/2014/main" id="{33ABFDE1-D458-48D6-916F-D612DE39C2EF}"/>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866940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ercalaire Bleu foncé">
    <p:bg>
      <p:bgPr>
        <a:solidFill>
          <a:schemeClr val="bg1">
            <a:lumMod val="95000"/>
          </a:schemeClr>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52" name="Forme libre : forme 51">
            <a:extLst>
              <a:ext uri="{FF2B5EF4-FFF2-40B4-BE49-F238E27FC236}">
                <a16:creationId xmlns:a16="http://schemas.microsoft.com/office/drawing/2014/main" id="{56AA5BE4-A496-4405-BBB6-1A80EAA02B3F}"/>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22" name="Rectangle 21">
            <a:extLst>
              <a:ext uri="{FF2B5EF4-FFF2-40B4-BE49-F238E27FC236}">
                <a16:creationId xmlns:a16="http://schemas.microsoft.com/office/drawing/2014/main" id="{A9DDC25E-D887-4CE7-B0D1-952CE774DFEE}"/>
              </a:ext>
            </a:extLst>
          </p:cNvPr>
          <p:cNvSpPr/>
          <p:nvPr userDrawn="1"/>
        </p:nvSpPr>
        <p:spPr>
          <a:xfrm>
            <a:off x="6103141" y="531018"/>
            <a:ext cx="5545934" cy="579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noProof="0"/>
          </a:p>
        </p:txBody>
      </p:sp>
      <p:sp>
        <p:nvSpPr>
          <p:cNvPr id="23" name="Espace réservé pour une image  10">
            <a:extLst>
              <a:ext uri="{FF2B5EF4-FFF2-40B4-BE49-F238E27FC236}">
                <a16:creationId xmlns:a16="http://schemas.microsoft.com/office/drawing/2014/main" id="{A64D5C3A-21A0-42A7-BBD3-6780FB751B1D}"/>
              </a:ext>
            </a:extLst>
          </p:cNvPr>
          <p:cNvSpPr>
            <a:spLocks noGrp="1"/>
          </p:cNvSpPr>
          <p:nvPr>
            <p:ph type="pic" sz="quarter" idx="12"/>
          </p:nvPr>
        </p:nvSpPr>
        <p:spPr>
          <a:xfrm>
            <a:off x="1036749" y="527685"/>
            <a:ext cx="5066392" cy="5802282"/>
          </a:xfrm>
          <a:prstGeom prst="rect">
            <a:avLst/>
          </a:prstGeom>
        </p:spPr>
        <p:txBody>
          <a:bodyPr/>
          <a:lstStyle/>
          <a:p>
            <a:endParaRPr lang="fr-FR"/>
          </a:p>
        </p:txBody>
      </p:sp>
      <p:cxnSp>
        <p:nvCxnSpPr>
          <p:cNvPr id="48" name="Connecteur droit 47">
            <a:extLst>
              <a:ext uri="{FF2B5EF4-FFF2-40B4-BE49-F238E27FC236}">
                <a16:creationId xmlns:a16="http://schemas.microsoft.com/office/drawing/2014/main" id="{14050099-353C-422B-9A18-505FB549114D}"/>
              </a:ext>
            </a:extLst>
          </p:cNvPr>
          <p:cNvCxnSpPr>
            <a:cxnSpLocks/>
          </p:cNvCxnSpPr>
          <p:nvPr userDrawn="1"/>
        </p:nvCxnSpPr>
        <p:spPr>
          <a:xfrm>
            <a:off x="8832621" y="4333042"/>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eur droit 49">
            <a:extLst>
              <a:ext uri="{FF2B5EF4-FFF2-40B4-BE49-F238E27FC236}">
                <a16:creationId xmlns:a16="http://schemas.microsoft.com/office/drawing/2014/main" id="{E1BDE251-1D03-41CB-A734-7DD7758450FA}"/>
              </a:ext>
            </a:extLst>
          </p:cNvPr>
          <p:cNvCxnSpPr>
            <a:cxnSpLocks/>
          </p:cNvCxnSpPr>
          <p:nvPr userDrawn="1"/>
        </p:nvCxnSpPr>
        <p:spPr>
          <a:xfrm>
            <a:off x="8832621" y="1983518"/>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33" name="Groupe 32">
            <a:extLst>
              <a:ext uri="{FF2B5EF4-FFF2-40B4-BE49-F238E27FC236}">
                <a16:creationId xmlns:a16="http://schemas.microsoft.com/office/drawing/2014/main" id="{EEA9C928-BF11-4900-8424-16DAA95F4B81}"/>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74D258E3-B8F8-48C3-8669-E6A0C266C076}"/>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27A78D1D-8867-4900-B13A-1051942AC842}"/>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A0D3265D-F046-46D8-A989-325BC43B7CE5}"/>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07D1F0B8-B62D-42BA-82D1-61E9736EBAE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3">
            <a:extLst>
              <a:ext uri="{FF2B5EF4-FFF2-40B4-BE49-F238E27FC236}">
                <a16:creationId xmlns:a16="http://schemas.microsoft.com/office/drawing/2014/main" id="{4142EEB9-4C2F-46DF-AB74-DEA3334BCDB4}"/>
              </a:ext>
            </a:extLst>
          </p:cNvPr>
          <p:cNvSpPr>
            <a:spLocks noGrp="1"/>
          </p:cNvSpPr>
          <p:nvPr>
            <p:ph type="title" hasCustomPrompt="1"/>
          </p:nvPr>
        </p:nvSpPr>
        <p:spPr>
          <a:xfrm>
            <a:off x="6439807" y="2695575"/>
            <a:ext cx="4809217" cy="1543050"/>
          </a:xfrm>
        </p:spPr>
        <p:txBody>
          <a:bodyPr>
            <a:normAutofit/>
          </a:bodyPr>
          <a:lstStyle>
            <a:lvl1pPr algn="ctr">
              <a:defRPr lang="fr-FR" sz="5100" kern="1200" cap="all" spc="200" baseline="0" dirty="0">
                <a:ln w="6350">
                  <a:noFill/>
                </a:ln>
                <a:solidFill>
                  <a:schemeClr val="accent4"/>
                </a:solidFill>
                <a:latin typeface="Alternate Gothic No.2" pitchFamily="50" charset="0"/>
                <a:ea typeface="+mn-ea"/>
                <a:cs typeface="+mn-cs"/>
              </a:defRPr>
            </a:lvl1pPr>
          </a:lstStyle>
          <a:p>
            <a:r>
              <a:rPr lang="fr-FR"/>
              <a:t>Titre</a:t>
            </a:r>
            <a:br>
              <a:rPr lang="fr-FR"/>
            </a:br>
            <a:r>
              <a:rPr lang="fr-FR"/>
              <a:t>sur 2 lignes</a:t>
            </a:r>
          </a:p>
        </p:txBody>
      </p:sp>
    </p:spTree>
    <p:extLst>
      <p:ext uri="{BB962C8B-B14F-4D97-AF65-F5344CB8AC3E}">
        <p14:creationId xmlns:p14="http://schemas.microsoft.com/office/powerpoint/2010/main" val="1411086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ercalaire IIM">
    <p:bg>
      <p:bgPr>
        <a:solidFill>
          <a:schemeClr val="bg1">
            <a:lumMod val="95000"/>
          </a:schemeClr>
        </a:solidFill>
        <a:effectLst/>
      </p:bgPr>
    </p:bg>
    <p:spTree>
      <p:nvGrpSpPr>
        <p:cNvPr id="1" name=""/>
        <p:cNvGrpSpPr/>
        <p:nvPr/>
      </p:nvGrpSpPr>
      <p:grpSpPr>
        <a:xfrm>
          <a:off x="0" y="0"/>
          <a:ext cx="0" cy="0"/>
          <a:chOff x="0" y="0"/>
          <a:chExt cx="0" cy="0"/>
        </a:xfrm>
      </p:grpSpPr>
      <p:pic>
        <p:nvPicPr>
          <p:cNvPr id="3" name="Image 2" descr="Une image contenant flou, orange, Caractère coloré, Lilas&#10;&#10;Description générée automatiquement">
            <a:extLst>
              <a:ext uri="{FF2B5EF4-FFF2-40B4-BE49-F238E27FC236}">
                <a16:creationId xmlns:a16="http://schemas.microsoft.com/office/drawing/2014/main" id="{E2208545-1FD2-404B-B1DE-658E92095F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617" r="35231" b="15394"/>
          <a:stretch/>
        </p:blipFill>
        <p:spPr>
          <a:xfrm>
            <a:off x="6103141" y="527685"/>
            <a:ext cx="5464019" cy="5802282"/>
          </a:xfrm>
          <a:prstGeom prst="rect">
            <a:avLst/>
          </a:prstGeom>
        </p:spPr>
      </p:pic>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52" name="Forme libre : forme 51">
            <a:extLst>
              <a:ext uri="{FF2B5EF4-FFF2-40B4-BE49-F238E27FC236}">
                <a16:creationId xmlns:a16="http://schemas.microsoft.com/office/drawing/2014/main" id="{56AA5BE4-A496-4405-BBB6-1A80EAA02B3F}"/>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23" name="Espace réservé pour une image  10">
            <a:extLst>
              <a:ext uri="{FF2B5EF4-FFF2-40B4-BE49-F238E27FC236}">
                <a16:creationId xmlns:a16="http://schemas.microsoft.com/office/drawing/2014/main" id="{A64D5C3A-21A0-42A7-BBD3-6780FB751B1D}"/>
              </a:ext>
            </a:extLst>
          </p:cNvPr>
          <p:cNvSpPr>
            <a:spLocks noGrp="1"/>
          </p:cNvSpPr>
          <p:nvPr>
            <p:ph type="pic" sz="quarter" idx="12"/>
          </p:nvPr>
        </p:nvSpPr>
        <p:spPr>
          <a:xfrm>
            <a:off x="1036749" y="527685"/>
            <a:ext cx="5066392" cy="5802282"/>
          </a:xfrm>
          <a:prstGeom prst="rect">
            <a:avLst/>
          </a:prstGeom>
        </p:spPr>
        <p:txBody>
          <a:bodyPr/>
          <a:lstStyle/>
          <a:p>
            <a:endParaRPr lang="fr-FR"/>
          </a:p>
        </p:txBody>
      </p:sp>
      <p:cxnSp>
        <p:nvCxnSpPr>
          <p:cNvPr id="48" name="Connecteur droit 47">
            <a:extLst>
              <a:ext uri="{FF2B5EF4-FFF2-40B4-BE49-F238E27FC236}">
                <a16:creationId xmlns:a16="http://schemas.microsoft.com/office/drawing/2014/main" id="{14050099-353C-422B-9A18-505FB549114D}"/>
              </a:ext>
            </a:extLst>
          </p:cNvPr>
          <p:cNvCxnSpPr>
            <a:cxnSpLocks/>
          </p:cNvCxnSpPr>
          <p:nvPr userDrawn="1"/>
        </p:nvCxnSpPr>
        <p:spPr>
          <a:xfrm>
            <a:off x="8832621" y="4333042"/>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eur droit 49">
            <a:extLst>
              <a:ext uri="{FF2B5EF4-FFF2-40B4-BE49-F238E27FC236}">
                <a16:creationId xmlns:a16="http://schemas.microsoft.com/office/drawing/2014/main" id="{E1BDE251-1D03-41CB-A734-7DD7758450FA}"/>
              </a:ext>
            </a:extLst>
          </p:cNvPr>
          <p:cNvCxnSpPr>
            <a:cxnSpLocks/>
          </p:cNvCxnSpPr>
          <p:nvPr userDrawn="1"/>
        </p:nvCxnSpPr>
        <p:spPr>
          <a:xfrm>
            <a:off x="8832621" y="1983518"/>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33" name="Groupe 32">
            <a:extLst>
              <a:ext uri="{FF2B5EF4-FFF2-40B4-BE49-F238E27FC236}">
                <a16:creationId xmlns:a16="http://schemas.microsoft.com/office/drawing/2014/main" id="{EEA9C928-BF11-4900-8424-16DAA95F4B81}"/>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74D258E3-B8F8-48C3-8669-E6A0C266C076}"/>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27A78D1D-8867-4900-B13A-1051942AC842}"/>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A0D3265D-F046-46D8-A989-325BC43B7CE5}"/>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07D1F0B8-B62D-42BA-82D1-61E9736EBAE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3">
            <a:extLst>
              <a:ext uri="{FF2B5EF4-FFF2-40B4-BE49-F238E27FC236}">
                <a16:creationId xmlns:a16="http://schemas.microsoft.com/office/drawing/2014/main" id="{4142EEB9-4C2F-46DF-AB74-DEA3334BCDB4}"/>
              </a:ext>
            </a:extLst>
          </p:cNvPr>
          <p:cNvSpPr>
            <a:spLocks noGrp="1"/>
          </p:cNvSpPr>
          <p:nvPr>
            <p:ph type="title" hasCustomPrompt="1"/>
          </p:nvPr>
        </p:nvSpPr>
        <p:spPr>
          <a:xfrm>
            <a:off x="6439807" y="2695575"/>
            <a:ext cx="4809217" cy="1543050"/>
          </a:xfrm>
        </p:spPr>
        <p:txBody>
          <a:bodyPr>
            <a:normAutofit/>
          </a:bodyPr>
          <a:lstStyle>
            <a:lvl1pPr algn="ctr">
              <a:defRPr lang="fr-FR" sz="5100" kern="1200" cap="all" spc="200" baseline="0" dirty="0">
                <a:ln w="6350">
                  <a:noFill/>
                </a:ln>
                <a:solidFill>
                  <a:schemeClr val="bg1"/>
                </a:solidFill>
                <a:latin typeface="Alternate Gothic No.2" pitchFamily="50" charset="0"/>
                <a:ea typeface="+mn-ea"/>
                <a:cs typeface="+mn-cs"/>
              </a:defRPr>
            </a:lvl1pPr>
          </a:lstStyle>
          <a:p>
            <a:r>
              <a:rPr lang="fr-FR"/>
              <a:t>Titre</a:t>
            </a:r>
            <a:br>
              <a:rPr lang="fr-FR"/>
            </a:br>
            <a:r>
              <a:rPr lang="fr-FR"/>
              <a:t>sur 2 lignes</a:t>
            </a:r>
          </a:p>
        </p:txBody>
      </p:sp>
    </p:spTree>
    <p:extLst>
      <p:ext uri="{BB962C8B-B14F-4D97-AF65-F5344CB8AC3E}">
        <p14:creationId xmlns:p14="http://schemas.microsoft.com/office/powerpoint/2010/main" val="1129510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ercalaire EMLV">
    <p:bg>
      <p:bgPr>
        <a:solidFill>
          <a:schemeClr val="bg1">
            <a:lumMod val="95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2208545-1FD2-404B-B1DE-658E92095FA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8589" r="18589"/>
          <a:stretch/>
        </p:blipFill>
        <p:spPr>
          <a:xfrm>
            <a:off x="6096000" y="527685"/>
            <a:ext cx="5471160" cy="5802282"/>
          </a:xfrm>
          <a:prstGeom prst="rect">
            <a:avLst/>
          </a:prstGeom>
        </p:spPr>
      </p:pic>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52" name="Forme libre : forme 51">
            <a:extLst>
              <a:ext uri="{FF2B5EF4-FFF2-40B4-BE49-F238E27FC236}">
                <a16:creationId xmlns:a16="http://schemas.microsoft.com/office/drawing/2014/main" id="{56AA5BE4-A496-4405-BBB6-1A80EAA02B3F}"/>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23" name="Espace réservé pour une image  10">
            <a:extLst>
              <a:ext uri="{FF2B5EF4-FFF2-40B4-BE49-F238E27FC236}">
                <a16:creationId xmlns:a16="http://schemas.microsoft.com/office/drawing/2014/main" id="{A64D5C3A-21A0-42A7-BBD3-6780FB751B1D}"/>
              </a:ext>
            </a:extLst>
          </p:cNvPr>
          <p:cNvSpPr>
            <a:spLocks noGrp="1"/>
          </p:cNvSpPr>
          <p:nvPr>
            <p:ph type="pic" sz="quarter" idx="12"/>
          </p:nvPr>
        </p:nvSpPr>
        <p:spPr>
          <a:xfrm>
            <a:off x="1036749" y="527685"/>
            <a:ext cx="5066392" cy="5802282"/>
          </a:xfrm>
          <a:prstGeom prst="rect">
            <a:avLst/>
          </a:prstGeom>
        </p:spPr>
        <p:txBody>
          <a:bodyPr/>
          <a:lstStyle/>
          <a:p>
            <a:endParaRPr lang="fr-FR"/>
          </a:p>
        </p:txBody>
      </p:sp>
      <p:cxnSp>
        <p:nvCxnSpPr>
          <p:cNvPr id="48" name="Connecteur droit 47">
            <a:extLst>
              <a:ext uri="{FF2B5EF4-FFF2-40B4-BE49-F238E27FC236}">
                <a16:creationId xmlns:a16="http://schemas.microsoft.com/office/drawing/2014/main" id="{14050099-353C-422B-9A18-505FB549114D}"/>
              </a:ext>
            </a:extLst>
          </p:cNvPr>
          <p:cNvCxnSpPr>
            <a:cxnSpLocks/>
          </p:cNvCxnSpPr>
          <p:nvPr userDrawn="1"/>
        </p:nvCxnSpPr>
        <p:spPr>
          <a:xfrm>
            <a:off x="8832621" y="4333042"/>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eur droit 49">
            <a:extLst>
              <a:ext uri="{FF2B5EF4-FFF2-40B4-BE49-F238E27FC236}">
                <a16:creationId xmlns:a16="http://schemas.microsoft.com/office/drawing/2014/main" id="{E1BDE251-1D03-41CB-A734-7DD7758450FA}"/>
              </a:ext>
            </a:extLst>
          </p:cNvPr>
          <p:cNvCxnSpPr>
            <a:cxnSpLocks/>
          </p:cNvCxnSpPr>
          <p:nvPr userDrawn="1"/>
        </p:nvCxnSpPr>
        <p:spPr>
          <a:xfrm>
            <a:off x="8832621" y="1983518"/>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33" name="Groupe 32">
            <a:extLst>
              <a:ext uri="{FF2B5EF4-FFF2-40B4-BE49-F238E27FC236}">
                <a16:creationId xmlns:a16="http://schemas.microsoft.com/office/drawing/2014/main" id="{EEA9C928-BF11-4900-8424-16DAA95F4B81}"/>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74D258E3-B8F8-48C3-8669-E6A0C266C076}"/>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27A78D1D-8867-4900-B13A-1051942AC842}"/>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A0D3265D-F046-46D8-A989-325BC43B7CE5}"/>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07D1F0B8-B62D-42BA-82D1-61E9736EBAE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3">
            <a:extLst>
              <a:ext uri="{FF2B5EF4-FFF2-40B4-BE49-F238E27FC236}">
                <a16:creationId xmlns:a16="http://schemas.microsoft.com/office/drawing/2014/main" id="{4142EEB9-4C2F-46DF-AB74-DEA3334BCDB4}"/>
              </a:ext>
            </a:extLst>
          </p:cNvPr>
          <p:cNvSpPr>
            <a:spLocks noGrp="1"/>
          </p:cNvSpPr>
          <p:nvPr>
            <p:ph type="title" hasCustomPrompt="1"/>
          </p:nvPr>
        </p:nvSpPr>
        <p:spPr>
          <a:xfrm>
            <a:off x="6439807" y="2695575"/>
            <a:ext cx="4809217" cy="1543050"/>
          </a:xfrm>
        </p:spPr>
        <p:txBody>
          <a:bodyPr>
            <a:normAutofit/>
          </a:bodyPr>
          <a:lstStyle>
            <a:lvl1pPr algn="ctr">
              <a:defRPr lang="fr-FR" sz="5100" kern="1200" cap="all" spc="200" baseline="0" dirty="0">
                <a:ln w="6350">
                  <a:noFill/>
                </a:ln>
                <a:solidFill>
                  <a:schemeClr val="bg1"/>
                </a:solidFill>
                <a:latin typeface="Alternate Gothic No.2" pitchFamily="50" charset="0"/>
                <a:ea typeface="+mn-ea"/>
                <a:cs typeface="+mn-cs"/>
              </a:defRPr>
            </a:lvl1pPr>
          </a:lstStyle>
          <a:p>
            <a:r>
              <a:rPr lang="fr-FR"/>
              <a:t>Titre</a:t>
            </a:r>
            <a:br>
              <a:rPr lang="fr-FR"/>
            </a:br>
            <a:r>
              <a:rPr lang="fr-FR"/>
              <a:t>sur 2 lignes</a:t>
            </a:r>
          </a:p>
        </p:txBody>
      </p:sp>
    </p:spTree>
    <p:extLst>
      <p:ext uri="{BB962C8B-B14F-4D97-AF65-F5344CB8AC3E}">
        <p14:creationId xmlns:p14="http://schemas.microsoft.com/office/powerpoint/2010/main" val="1030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 IIM">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862F1EA-0392-40F2-94E0-A6DC5EF1D5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81" b="38256"/>
          <a:stretch/>
        </p:blipFill>
        <p:spPr>
          <a:xfrm>
            <a:off x="-62223" y="-95251"/>
            <a:ext cx="12341307" cy="3537454"/>
          </a:xfrm>
          <a:prstGeom prst="rect">
            <a:avLst/>
          </a:prstGeom>
        </p:spPr>
      </p:pic>
      <p:sp>
        <p:nvSpPr>
          <p:cNvPr id="7" name="Espace réservé pour une image  6">
            <a:extLst>
              <a:ext uri="{FF2B5EF4-FFF2-40B4-BE49-F238E27FC236}">
                <a16:creationId xmlns:a16="http://schemas.microsoft.com/office/drawing/2014/main" id="{DF62DCAD-CD86-4340-8FF4-882894C68D0E}"/>
              </a:ext>
            </a:extLst>
          </p:cNvPr>
          <p:cNvSpPr>
            <a:spLocks noGrp="1"/>
          </p:cNvSpPr>
          <p:nvPr>
            <p:ph type="pic" sz="quarter" idx="10"/>
          </p:nvPr>
        </p:nvSpPr>
        <p:spPr>
          <a:xfrm>
            <a:off x="546100" y="538163"/>
            <a:ext cx="11099800" cy="3529012"/>
          </a:xfrm>
          <a:custGeom>
            <a:avLst/>
            <a:gdLst>
              <a:gd name="connsiteX0" fmla="*/ 0 w 11099800"/>
              <a:gd name="connsiteY0" fmla="*/ 0 h 3529012"/>
              <a:gd name="connsiteX1" fmla="*/ 11099800 w 11099800"/>
              <a:gd name="connsiteY1" fmla="*/ 0 h 3529012"/>
              <a:gd name="connsiteX2" fmla="*/ 11099800 w 11099800"/>
              <a:gd name="connsiteY2" fmla="*/ 3529012 h 3529012"/>
              <a:gd name="connsiteX3" fmla="*/ 6188075 w 11099800"/>
              <a:gd name="connsiteY3" fmla="*/ 3529012 h 3529012"/>
              <a:gd name="connsiteX4" fmla="*/ 6188075 w 11099800"/>
              <a:gd name="connsiteY4" fmla="*/ 2890835 h 3529012"/>
              <a:gd name="connsiteX5" fmla="*/ 4911725 w 11099800"/>
              <a:gd name="connsiteY5" fmla="*/ 2890835 h 3529012"/>
              <a:gd name="connsiteX6" fmla="*/ 4911725 w 11099800"/>
              <a:gd name="connsiteY6" fmla="*/ 3529012 h 3529012"/>
              <a:gd name="connsiteX7" fmla="*/ 0 w 11099800"/>
              <a:gd name="connsiteY7" fmla="*/ 3529012 h 35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800" h="3529012">
                <a:moveTo>
                  <a:pt x="0" y="0"/>
                </a:moveTo>
                <a:lnTo>
                  <a:pt x="11099800" y="0"/>
                </a:lnTo>
                <a:lnTo>
                  <a:pt x="11099800" y="3529012"/>
                </a:lnTo>
                <a:lnTo>
                  <a:pt x="6188075" y="3529012"/>
                </a:lnTo>
                <a:lnTo>
                  <a:pt x="6188075" y="2890835"/>
                </a:lnTo>
                <a:lnTo>
                  <a:pt x="4911725" y="2890835"/>
                </a:lnTo>
                <a:lnTo>
                  <a:pt x="4911725" y="3529012"/>
                </a:lnTo>
                <a:lnTo>
                  <a:pt x="0" y="3529012"/>
                </a:lnTo>
                <a:close/>
              </a:path>
            </a:pathLst>
          </a:custGeom>
          <a:noFill/>
          <a:effectLst/>
        </p:spPr>
        <p:txBody>
          <a:bodyPr wrap="square">
            <a:noAutofit/>
          </a:bodyPr>
          <a:lstStyle>
            <a:lvl1pPr marL="0" indent="0">
              <a:buNone/>
              <a:defRPr/>
            </a:lvl1pPr>
          </a:lstStyle>
          <a:p>
            <a:endParaRPr lang="fr-FR"/>
          </a:p>
        </p:txBody>
      </p:sp>
      <p:sp>
        <p:nvSpPr>
          <p:cNvPr id="17" name="Espace réservé du texte 16">
            <a:extLst>
              <a:ext uri="{FF2B5EF4-FFF2-40B4-BE49-F238E27FC236}">
                <a16:creationId xmlns:a16="http://schemas.microsoft.com/office/drawing/2014/main" id="{877E33BE-8B4E-4719-BA0F-3EC6C53C5712}"/>
              </a:ext>
            </a:extLst>
          </p:cNvPr>
          <p:cNvSpPr>
            <a:spLocks noGrp="1"/>
          </p:cNvSpPr>
          <p:nvPr>
            <p:ph type="body" sz="quarter" idx="12" hasCustomPrompt="1"/>
          </p:nvPr>
        </p:nvSpPr>
        <p:spPr>
          <a:xfrm>
            <a:off x="1897063" y="5055195"/>
            <a:ext cx="8469312" cy="774106"/>
          </a:xfrm>
          <a:prstGeom prst="rect">
            <a:avLst/>
          </a:prstGeom>
        </p:spPr>
        <p:txBody>
          <a:bodyPr>
            <a:normAutofit/>
          </a:bodyPr>
          <a:lstStyle>
            <a:lvl1pPr marL="0" indent="0" algn="ctr">
              <a:spcBef>
                <a:spcPts val="0"/>
              </a:spcBef>
              <a:spcAft>
                <a:spcPts val="0"/>
              </a:spcAft>
              <a:buNone/>
              <a:defRPr sz="4800" cap="all" baseline="0">
                <a:solidFill>
                  <a:schemeClr val="accent4"/>
                </a:solidFill>
                <a:latin typeface="Alternate Gothic No.2" pitchFamily="50" charset="0"/>
              </a:defRPr>
            </a:lvl1pPr>
          </a:lstStyle>
          <a:p>
            <a:pPr lvl="0"/>
            <a:r>
              <a:rPr lang="fr-FR"/>
              <a:t>TITRE</a:t>
            </a:r>
          </a:p>
        </p:txBody>
      </p:sp>
      <p:grpSp>
        <p:nvGrpSpPr>
          <p:cNvPr id="67" name="Graphique 46">
            <a:extLst>
              <a:ext uri="{FF2B5EF4-FFF2-40B4-BE49-F238E27FC236}">
                <a16:creationId xmlns:a16="http://schemas.microsoft.com/office/drawing/2014/main" id="{4B589889-4975-41E4-BC2F-019BF0243549}"/>
              </a:ext>
            </a:extLst>
          </p:cNvPr>
          <p:cNvGrpSpPr/>
          <p:nvPr/>
        </p:nvGrpSpPr>
        <p:grpSpPr>
          <a:xfrm>
            <a:off x="5617940" y="3699239"/>
            <a:ext cx="956153" cy="736231"/>
            <a:chOff x="3262215" y="1248006"/>
            <a:chExt cx="5667764" cy="4364135"/>
          </a:xfrm>
          <a:solidFill>
            <a:schemeClr val="bg1"/>
          </a:solidFill>
        </p:grpSpPr>
        <p:sp>
          <p:nvSpPr>
            <p:cNvPr id="68" name="Forme libre : forme 67">
              <a:extLst>
                <a:ext uri="{FF2B5EF4-FFF2-40B4-BE49-F238E27FC236}">
                  <a16:creationId xmlns:a16="http://schemas.microsoft.com/office/drawing/2014/main" id="{32AD8A89-EA2A-4E61-B0D3-C72276EB55B9}"/>
                </a:ext>
              </a:extLst>
            </p:cNvPr>
            <p:cNvSpPr/>
            <p:nvPr/>
          </p:nvSpPr>
          <p:spPr>
            <a:xfrm>
              <a:off x="6721506" y="3236245"/>
              <a:ext cx="840867" cy="952345"/>
            </a:xfrm>
            <a:custGeom>
              <a:avLst/>
              <a:gdLst>
                <a:gd name="connsiteX0" fmla="*/ 235431 w 840867"/>
                <a:gd name="connsiteY0" fmla="*/ 386834 h 952345"/>
                <a:gd name="connsiteX1" fmla="*/ 235431 w 840867"/>
                <a:gd name="connsiteY1" fmla="*/ 424934 h 952345"/>
                <a:gd name="connsiteX2" fmla="*/ 235431 w 840867"/>
                <a:gd name="connsiteY2" fmla="*/ 893088 h 952345"/>
                <a:gd name="connsiteX3" fmla="*/ 175232 w 840867"/>
                <a:gd name="connsiteY3" fmla="*/ 951762 h 952345"/>
                <a:gd name="connsiteX4" fmla="*/ 33215 w 840867"/>
                <a:gd name="connsiteY4" fmla="*/ 951762 h 952345"/>
                <a:gd name="connsiteX5" fmla="*/ -2313 w 840867"/>
                <a:gd name="connsiteY5" fmla="*/ 915281 h 952345"/>
                <a:gd name="connsiteX6" fmla="*/ -2313 w 840867"/>
                <a:gd name="connsiteY6" fmla="*/ 38981 h 952345"/>
                <a:gd name="connsiteX7" fmla="*/ 38836 w 840867"/>
                <a:gd name="connsiteY7" fmla="*/ -357 h 952345"/>
                <a:gd name="connsiteX8" fmla="*/ 212763 w 840867"/>
                <a:gd name="connsiteY8" fmla="*/ -357 h 952345"/>
                <a:gd name="connsiteX9" fmla="*/ 287723 w 840867"/>
                <a:gd name="connsiteY9" fmla="*/ 41934 h 952345"/>
                <a:gd name="connsiteX10" fmla="*/ 572427 w 840867"/>
                <a:gd name="connsiteY10" fmla="*/ 503516 h 952345"/>
                <a:gd name="connsiteX11" fmla="*/ 598811 w 840867"/>
                <a:gd name="connsiteY11" fmla="*/ 544568 h 952345"/>
                <a:gd name="connsiteX12" fmla="*/ 600906 w 840867"/>
                <a:gd name="connsiteY12" fmla="*/ 503896 h 952345"/>
                <a:gd name="connsiteX13" fmla="*/ 600906 w 840867"/>
                <a:gd name="connsiteY13" fmla="*/ 57079 h 952345"/>
                <a:gd name="connsiteX14" fmla="*/ 659484 w 840867"/>
                <a:gd name="connsiteY14" fmla="*/ -71 h 952345"/>
                <a:gd name="connsiteX15" fmla="*/ 794357 w 840867"/>
                <a:gd name="connsiteY15" fmla="*/ -71 h 952345"/>
                <a:gd name="connsiteX16" fmla="*/ 838555 w 840867"/>
                <a:gd name="connsiteY16" fmla="*/ 44887 h 952345"/>
                <a:gd name="connsiteX17" fmla="*/ 838555 w 840867"/>
                <a:gd name="connsiteY17" fmla="*/ 910233 h 952345"/>
                <a:gd name="connsiteX18" fmla="*/ 796646 w 840867"/>
                <a:gd name="connsiteY18" fmla="*/ 951857 h 952345"/>
                <a:gd name="connsiteX19" fmla="*/ 636911 w 840867"/>
                <a:gd name="connsiteY19" fmla="*/ 951857 h 952345"/>
                <a:gd name="connsiteX20" fmla="*/ 565092 w 840867"/>
                <a:gd name="connsiteY20" fmla="*/ 911090 h 952345"/>
                <a:gd name="connsiteX21" fmla="*/ 268483 w 840867"/>
                <a:gd name="connsiteY21" fmla="*/ 423601 h 952345"/>
                <a:gd name="connsiteX22" fmla="*/ 244479 w 840867"/>
                <a:gd name="connsiteY22" fmla="*/ 385501 h 9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867" h="952345">
                  <a:moveTo>
                    <a:pt x="235431" y="386834"/>
                  </a:moveTo>
                  <a:lnTo>
                    <a:pt x="235431" y="424934"/>
                  </a:lnTo>
                  <a:cubicBezTo>
                    <a:pt x="235431" y="580954"/>
                    <a:pt x="235431" y="737002"/>
                    <a:pt x="235431" y="893088"/>
                  </a:cubicBezTo>
                  <a:cubicBezTo>
                    <a:pt x="235431" y="950714"/>
                    <a:pt x="234385" y="951667"/>
                    <a:pt x="175232" y="951762"/>
                  </a:cubicBezTo>
                  <a:cubicBezTo>
                    <a:pt x="127607" y="951762"/>
                    <a:pt x="80554" y="951191"/>
                    <a:pt x="33215" y="951762"/>
                  </a:cubicBezTo>
                  <a:cubicBezTo>
                    <a:pt x="7498" y="951762"/>
                    <a:pt x="-2313" y="940713"/>
                    <a:pt x="-2313" y="915281"/>
                  </a:cubicBezTo>
                  <a:cubicBezTo>
                    <a:pt x="-1931" y="623178"/>
                    <a:pt x="-1931" y="331084"/>
                    <a:pt x="-2313" y="38981"/>
                  </a:cubicBezTo>
                  <a:cubicBezTo>
                    <a:pt x="-2313" y="9549"/>
                    <a:pt x="10926" y="-738"/>
                    <a:pt x="38836" y="-357"/>
                  </a:cubicBezTo>
                  <a:cubicBezTo>
                    <a:pt x="96747" y="500"/>
                    <a:pt x="154850" y="1262"/>
                    <a:pt x="212763" y="-357"/>
                  </a:cubicBezTo>
                  <a:cubicBezTo>
                    <a:pt x="247814" y="-1500"/>
                    <a:pt x="269913" y="12692"/>
                    <a:pt x="287723" y="41934"/>
                  </a:cubicBezTo>
                  <a:cubicBezTo>
                    <a:pt x="381927" y="196239"/>
                    <a:pt x="477367" y="349782"/>
                    <a:pt x="572427" y="503516"/>
                  </a:cubicBezTo>
                  <a:cubicBezTo>
                    <a:pt x="579189" y="514469"/>
                    <a:pt x="586333" y="525232"/>
                    <a:pt x="598811" y="544568"/>
                  </a:cubicBezTo>
                  <a:cubicBezTo>
                    <a:pt x="599858" y="525518"/>
                    <a:pt x="600906" y="514469"/>
                    <a:pt x="600906" y="503896"/>
                  </a:cubicBezTo>
                  <a:cubicBezTo>
                    <a:pt x="600906" y="354925"/>
                    <a:pt x="600906" y="205983"/>
                    <a:pt x="600906" y="57079"/>
                  </a:cubicBezTo>
                  <a:cubicBezTo>
                    <a:pt x="600906" y="1548"/>
                    <a:pt x="602334" y="-71"/>
                    <a:pt x="659484" y="-71"/>
                  </a:cubicBezTo>
                  <a:cubicBezTo>
                    <a:pt x="704442" y="-71"/>
                    <a:pt x="749400" y="595"/>
                    <a:pt x="794357" y="-71"/>
                  </a:cubicBezTo>
                  <a:cubicBezTo>
                    <a:pt x="825981" y="-643"/>
                    <a:pt x="838650" y="13359"/>
                    <a:pt x="838555" y="44887"/>
                  </a:cubicBezTo>
                  <a:cubicBezTo>
                    <a:pt x="837983" y="333370"/>
                    <a:pt x="837983" y="621816"/>
                    <a:pt x="838555" y="910233"/>
                  </a:cubicBezTo>
                  <a:cubicBezTo>
                    <a:pt x="838555" y="940999"/>
                    <a:pt x="826839" y="952619"/>
                    <a:pt x="796646" y="951857"/>
                  </a:cubicBezTo>
                  <a:cubicBezTo>
                    <a:pt x="743400" y="950619"/>
                    <a:pt x="690059" y="950238"/>
                    <a:pt x="636911" y="951857"/>
                  </a:cubicBezTo>
                  <a:cubicBezTo>
                    <a:pt x="603288" y="953000"/>
                    <a:pt x="582238" y="939570"/>
                    <a:pt x="565092" y="911090"/>
                  </a:cubicBezTo>
                  <a:cubicBezTo>
                    <a:pt x="466889" y="748117"/>
                    <a:pt x="367449" y="586002"/>
                    <a:pt x="268483" y="423601"/>
                  </a:cubicBezTo>
                  <a:cubicBezTo>
                    <a:pt x="260578" y="410742"/>
                    <a:pt x="252481" y="397883"/>
                    <a:pt x="244479" y="385501"/>
                  </a:cubicBezTo>
                  <a:close/>
                </a:path>
              </a:pathLst>
            </a:custGeom>
            <a:grpFill/>
            <a:ln w="9525"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F683A364-F8C8-49C6-922E-574DFC6FCD0D}"/>
                </a:ext>
              </a:extLst>
            </p:cNvPr>
            <p:cNvSpPr/>
            <p:nvPr/>
          </p:nvSpPr>
          <p:spPr>
            <a:xfrm>
              <a:off x="3262215" y="3236094"/>
              <a:ext cx="836341" cy="952688"/>
            </a:xfrm>
            <a:custGeom>
              <a:avLst/>
              <a:gdLst>
                <a:gd name="connsiteX0" fmla="*/ -1930 w 836341"/>
                <a:gd name="connsiteY0" fmla="*/ 476139 h 952688"/>
                <a:gd name="connsiteX1" fmla="*/ -1930 w 836341"/>
                <a:gd name="connsiteY1" fmla="*/ 46847 h 952688"/>
                <a:gd name="connsiteX2" fmla="*/ 44837 w 836341"/>
                <a:gd name="connsiteY2" fmla="*/ 270 h 952688"/>
                <a:gd name="connsiteX3" fmla="*/ 410217 w 836341"/>
                <a:gd name="connsiteY3" fmla="*/ 5890 h 952688"/>
                <a:gd name="connsiteX4" fmla="*/ 833889 w 836341"/>
                <a:gd name="connsiteY4" fmla="*/ 487854 h 952688"/>
                <a:gd name="connsiteX5" fmla="*/ 389165 w 836341"/>
                <a:gd name="connsiteY5" fmla="*/ 949245 h 952688"/>
                <a:gd name="connsiteX6" fmla="*/ 34168 w 836341"/>
                <a:gd name="connsiteY6" fmla="*/ 951817 h 952688"/>
                <a:gd name="connsiteX7" fmla="*/ -2311 w 836341"/>
                <a:gd name="connsiteY7" fmla="*/ 908955 h 952688"/>
                <a:gd name="connsiteX8" fmla="*/ -1930 w 836341"/>
                <a:gd name="connsiteY8" fmla="*/ 476139 h 952688"/>
                <a:gd name="connsiteX9" fmla="*/ 248576 w 836341"/>
                <a:gd name="connsiteY9" fmla="*/ 230679 h 952688"/>
                <a:gd name="connsiteX10" fmla="*/ 248576 w 836341"/>
                <a:gd name="connsiteY10" fmla="*/ 724265 h 952688"/>
                <a:gd name="connsiteX11" fmla="*/ 350686 w 836341"/>
                <a:gd name="connsiteY11" fmla="*/ 724265 h 952688"/>
                <a:gd name="connsiteX12" fmla="*/ 586048 w 836341"/>
                <a:gd name="connsiteY12" fmla="*/ 464871 h 952688"/>
                <a:gd name="connsiteX13" fmla="*/ 562901 w 836341"/>
                <a:gd name="connsiteY13" fmla="*/ 371840 h 952688"/>
                <a:gd name="connsiteX14" fmla="*/ 248576 w 836341"/>
                <a:gd name="connsiteY14" fmla="*/ 230679 h 95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341" h="952688">
                  <a:moveTo>
                    <a:pt x="-1930" y="476139"/>
                  </a:moveTo>
                  <a:cubicBezTo>
                    <a:pt x="-1930" y="333007"/>
                    <a:pt x="-1930" y="189913"/>
                    <a:pt x="-1930" y="46847"/>
                  </a:cubicBezTo>
                  <a:cubicBezTo>
                    <a:pt x="-1930" y="4461"/>
                    <a:pt x="2261" y="-111"/>
                    <a:pt x="44837" y="270"/>
                  </a:cubicBezTo>
                  <a:cubicBezTo>
                    <a:pt x="166662" y="1318"/>
                    <a:pt x="289152" y="-4493"/>
                    <a:pt x="410217" y="5890"/>
                  </a:cubicBezTo>
                  <a:cubicBezTo>
                    <a:pt x="646245" y="26178"/>
                    <a:pt x="839984" y="251444"/>
                    <a:pt x="833889" y="487854"/>
                  </a:cubicBezTo>
                  <a:cubicBezTo>
                    <a:pt x="827792" y="728361"/>
                    <a:pt x="628625" y="937721"/>
                    <a:pt x="389165" y="949245"/>
                  </a:cubicBezTo>
                  <a:cubicBezTo>
                    <a:pt x="271056" y="954961"/>
                    <a:pt x="152470" y="950579"/>
                    <a:pt x="34168" y="951817"/>
                  </a:cubicBezTo>
                  <a:cubicBezTo>
                    <a:pt x="2642" y="951817"/>
                    <a:pt x="-2407" y="935244"/>
                    <a:pt x="-2311" y="908955"/>
                  </a:cubicBezTo>
                  <a:cubicBezTo>
                    <a:pt x="-1551" y="764651"/>
                    <a:pt x="-1930" y="620157"/>
                    <a:pt x="-1930" y="476139"/>
                  </a:cubicBezTo>
                  <a:close/>
                  <a:moveTo>
                    <a:pt x="248576" y="230679"/>
                  </a:moveTo>
                  <a:lnTo>
                    <a:pt x="248576" y="724265"/>
                  </a:lnTo>
                  <a:cubicBezTo>
                    <a:pt x="284676" y="724265"/>
                    <a:pt x="317727" y="726075"/>
                    <a:pt x="350686" y="724265"/>
                  </a:cubicBezTo>
                  <a:cubicBezTo>
                    <a:pt x="487273" y="717617"/>
                    <a:pt x="592620" y="601478"/>
                    <a:pt x="586048" y="464871"/>
                  </a:cubicBezTo>
                  <a:cubicBezTo>
                    <a:pt x="584427" y="432648"/>
                    <a:pt x="576619" y="401053"/>
                    <a:pt x="562901" y="371840"/>
                  </a:cubicBezTo>
                  <a:cubicBezTo>
                    <a:pt x="512704" y="259731"/>
                    <a:pt x="392404" y="205343"/>
                    <a:pt x="248576" y="230679"/>
                  </a:cubicBezTo>
                  <a:close/>
                </a:path>
              </a:pathLst>
            </a:custGeom>
            <a:grpFill/>
            <a:ln w="9525"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F2D51DC4-2547-4C2B-94FF-DBE99E101BB9}"/>
                </a:ext>
              </a:extLst>
            </p:cNvPr>
            <p:cNvSpPr/>
            <p:nvPr/>
          </p:nvSpPr>
          <p:spPr>
            <a:xfrm>
              <a:off x="4243348" y="3236308"/>
              <a:ext cx="708348" cy="951643"/>
            </a:xfrm>
            <a:custGeom>
              <a:avLst/>
              <a:gdLst>
                <a:gd name="connsiteX0" fmla="*/ 246995 w 708348"/>
                <a:gd name="connsiteY0" fmla="*/ 569556 h 951643"/>
                <a:gd name="connsiteX1" fmla="*/ 246995 w 708348"/>
                <a:gd name="connsiteY1" fmla="*/ 733195 h 951643"/>
                <a:gd name="connsiteX2" fmla="*/ 652570 w 708348"/>
                <a:gd name="connsiteY2" fmla="*/ 733195 h 951643"/>
                <a:gd name="connsiteX3" fmla="*/ 706004 w 708348"/>
                <a:gd name="connsiteY3" fmla="*/ 788059 h 951643"/>
                <a:gd name="connsiteX4" fmla="*/ 706004 w 708348"/>
                <a:gd name="connsiteY4" fmla="*/ 911884 h 951643"/>
                <a:gd name="connsiteX5" fmla="*/ 669144 w 708348"/>
                <a:gd name="connsiteY5" fmla="*/ 951223 h 951643"/>
                <a:gd name="connsiteX6" fmla="*/ 33636 w 708348"/>
                <a:gd name="connsiteY6" fmla="*/ 951223 h 951643"/>
                <a:gd name="connsiteX7" fmla="*/ -2273 w 708348"/>
                <a:gd name="connsiteY7" fmla="*/ 903598 h 951643"/>
                <a:gd name="connsiteX8" fmla="*/ -2273 w 708348"/>
                <a:gd name="connsiteY8" fmla="*/ 133787 h 951643"/>
                <a:gd name="connsiteX9" fmla="*/ -2273 w 708348"/>
                <a:gd name="connsiteY9" fmla="*/ 38537 h 951643"/>
                <a:gd name="connsiteX10" fmla="*/ 35255 w 708348"/>
                <a:gd name="connsiteY10" fmla="*/ -421 h 951643"/>
                <a:gd name="connsiteX11" fmla="*/ 656570 w 708348"/>
                <a:gd name="connsiteY11" fmla="*/ -421 h 951643"/>
                <a:gd name="connsiteX12" fmla="*/ 692575 w 708348"/>
                <a:gd name="connsiteY12" fmla="*/ 35870 h 951643"/>
                <a:gd name="connsiteX13" fmla="*/ 692575 w 708348"/>
                <a:gd name="connsiteY13" fmla="*/ 170649 h 951643"/>
                <a:gd name="connsiteX14" fmla="*/ 644950 w 708348"/>
                <a:gd name="connsiteY14" fmla="*/ 219321 h 951643"/>
                <a:gd name="connsiteX15" fmla="*/ 286428 w 708348"/>
                <a:gd name="connsiteY15" fmla="*/ 219321 h 951643"/>
                <a:gd name="connsiteX16" fmla="*/ 246995 w 708348"/>
                <a:gd name="connsiteY16" fmla="*/ 221131 h 951643"/>
                <a:gd name="connsiteX17" fmla="*/ 246995 w 708348"/>
                <a:gd name="connsiteY17" fmla="*/ 377055 h 951643"/>
                <a:gd name="connsiteX18" fmla="*/ 284428 w 708348"/>
                <a:gd name="connsiteY18" fmla="*/ 379056 h 951643"/>
                <a:gd name="connsiteX19" fmla="*/ 551128 w 708348"/>
                <a:gd name="connsiteY19" fmla="*/ 379056 h 951643"/>
                <a:gd name="connsiteX20" fmla="*/ 595420 w 708348"/>
                <a:gd name="connsiteY20" fmla="*/ 422013 h 951643"/>
                <a:gd name="connsiteX21" fmla="*/ 595420 w 708348"/>
                <a:gd name="connsiteY21" fmla="*/ 528312 h 951643"/>
                <a:gd name="connsiteX22" fmla="*/ 555509 w 708348"/>
                <a:gd name="connsiteY22" fmla="*/ 567746 h 951643"/>
                <a:gd name="connsiteX23" fmla="*/ 285667 w 708348"/>
                <a:gd name="connsiteY23" fmla="*/ 567746 h 951643"/>
                <a:gd name="connsiteX24" fmla="*/ 246995 w 708348"/>
                <a:gd name="connsiteY24" fmla="*/ 569556 h 9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348" h="951643">
                  <a:moveTo>
                    <a:pt x="246995" y="569556"/>
                  </a:moveTo>
                  <a:lnTo>
                    <a:pt x="246995" y="733195"/>
                  </a:lnTo>
                  <a:lnTo>
                    <a:pt x="652570" y="733195"/>
                  </a:lnTo>
                  <a:cubicBezTo>
                    <a:pt x="703337" y="733195"/>
                    <a:pt x="705909" y="736053"/>
                    <a:pt x="706004" y="788059"/>
                  </a:cubicBezTo>
                  <a:cubicBezTo>
                    <a:pt x="706004" y="829397"/>
                    <a:pt x="705244" y="870832"/>
                    <a:pt x="706004" y="911884"/>
                  </a:cubicBezTo>
                  <a:cubicBezTo>
                    <a:pt x="706672" y="938363"/>
                    <a:pt x="696956" y="951223"/>
                    <a:pt x="669144" y="951223"/>
                  </a:cubicBezTo>
                  <a:cubicBezTo>
                    <a:pt x="457308" y="950841"/>
                    <a:pt x="245472" y="950841"/>
                    <a:pt x="33636" y="951223"/>
                  </a:cubicBezTo>
                  <a:cubicBezTo>
                    <a:pt x="-1513" y="951223"/>
                    <a:pt x="-2369" y="929601"/>
                    <a:pt x="-2273" y="903598"/>
                  </a:cubicBezTo>
                  <a:cubicBezTo>
                    <a:pt x="-2273" y="646994"/>
                    <a:pt x="-2273" y="390390"/>
                    <a:pt x="-2273" y="133787"/>
                  </a:cubicBezTo>
                  <a:cubicBezTo>
                    <a:pt x="-2273" y="101878"/>
                    <a:pt x="-1608" y="69969"/>
                    <a:pt x="-2273" y="38537"/>
                  </a:cubicBezTo>
                  <a:cubicBezTo>
                    <a:pt x="-3036" y="12057"/>
                    <a:pt x="7252" y="-516"/>
                    <a:pt x="35255" y="-421"/>
                  </a:cubicBezTo>
                  <a:cubicBezTo>
                    <a:pt x="242328" y="-40"/>
                    <a:pt x="449401" y="-40"/>
                    <a:pt x="656570" y="-421"/>
                  </a:cubicBezTo>
                  <a:cubicBezTo>
                    <a:pt x="681715" y="-421"/>
                    <a:pt x="693147" y="9867"/>
                    <a:pt x="692575" y="35870"/>
                  </a:cubicBezTo>
                  <a:cubicBezTo>
                    <a:pt x="691526" y="80733"/>
                    <a:pt x="692575" y="125690"/>
                    <a:pt x="692575" y="170649"/>
                  </a:cubicBezTo>
                  <a:cubicBezTo>
                    <a:pt x="692575" y="215606"/>
                    <a:pt x="690289" y="219226"/>
                    <a:pt x="644950" y="219321"/>
                  </a:cubicBezTo>
                  <a:cubicBezTo>
                    <a:pt x="525411" y="219321"/>
                    <a:pt x="405872" y="219321"/>
                    <a:pt x="286428" y="219321"/>
                  </a:cubicBezTo>
                  <a:cubicBezTo>
                    <a:pt x="273761" y="219321"/>
                    <a:pt x="261092" y="220464"/>
                    <a:pt x="246995" y="221131"/>
                  </a:cubicBezTo>
                  <a:lnTo>
                    <a:pt x="246995" y="377055"/>
                  </a:lnTo>
                  <a:cubicBezTo>
                    <a:pt x="259569" y="377722"/>
                    <a:pt x="271952" y="379056"/>
                    <a:pt x="284428" y="379056"/>
                  </a:cubicBezTo>
                  <a:cubicBezTo>
                    <a:pt x="373201" y="379056"/>
                    <a:pt x="461975" y="380008"/>
                    <a:pt x="551128" y="379056"/>
                  </a:cubicBezTo>
                  <a:cubicBezTo>
                    <a:pt x="582656" y="378579"/>
                    <a:pt x="597039" y="388581"/>
                    <a:pt x="595420" y="422013"/>
                  </a:cubicBezTo>
                  <a:cubicBezTo>
                    <a:pt x="593609" y="457351"/>
                    <a:pt x="593800" y="492974"/>
                    <a:pt x="595420" y="528312"/>
                  </a:cubicBezTo>
                  <a:cubicBezTo>
                    <a:pt x="596658" y="557840"/>
                    <a:pt x="584084" y="568031"/>
                    <a:pt x="555509" y="567746"/>
                  </a:cubicBezTo>
                  <a:cubicBezTo>
                    <a:pt x="465593" y="566793"/>
                    <a:pt x="375583" y="567746"/>
                    <a:pt x="285667" y="567746"/>
                  </a:cubicBezTo>
                  <a:cubicBezTo>
                    <a:pt x="272426" y="567555"/>
                    <a:pt x="259855" y="568794"/>
                    <a:pt x="246995" y="569556"/>
                  </a:cubicBezTo>
                  <a:close/>
                </a:path>
              </a:pathLst>
            </a:custGeom>
            <a:grpFill/>
            <a:ln w="9525"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C8F1BDE2-CF20-48EF-B28B-6D46C34BFC56}"/>
                </a:ext>
              </a:extLst>
            </p:cNvPr>
            <p:cNvSpPr/>
            <p:nvPr/>
          </p:nvSpPr>
          <p:spPr>
            <a:xfrm>
              <a:off x="5227559" y="3235166"/>
              <a:ext cx="919543" cy="952695"/>
            </a:xfrm>
            <a:custGeom>
              <a:avLst/>
              <a:gdLst>
                <a:gd name="connsiteX0" fmla="*/ 458267 w 919543"/>
                <a:gd name="connsiteY0" fmla="*/ 602035 h 952695"/>
                <a:gd name="connsiteX1" fmla="*/ 538943 w 919543"/>
                <a:gd name="connsiteY1" fmla="*/ 365911 h 952695"/>
                <a:gd name="connsiteX2" fmla="*/ 646385 w 919543"/>
                <a:gd name="connsiteY2" fmla="*/ 47204 h 952695"/>
                <a:gd name="connsiteX3" fmla="*/ 710202 w 919543"/>
                <a:gd name="connsiteY3" fmla="*/ 150 h 952695"/>
                <a:gd name="connsiteX4" fmla="*/ 880606 w 919543"/>
                <a:gd name="connsiteY4" fmla="*/ 817 h 952695"/>
                <a:gd name="connsiteX5" fmla="*/ 909181 w 919543"/>
                <a:gd name="connsiteY5" fmla="*/ 44918 h 952695"/>
                <a:gd name="connsiteX6" fmla="*/ 591807 w 919543"/>
                <a:gd name="connsiteY6" fmla="*/ 871212 h 952695"/>
                <a:gd name="connsiteX7" fmla="*/ 474268 w 919543"/>
                <a:gd name="connsiteY7" fmla="*/ 952174 h 952695"/>
                <a:gd name="connsiteX8" fmla="*/ 389020 w 919543"/>
                <a:gd name="connsiteY8" fmla="*/ 952174 h 952695"/>
                <a:gd name="connsiteX9" fmla="*/ 340918 w 919543"/>
                <a:gd name="connsiteY9" fmla="*/ 918551 h 952695"/>
                <a:gd name="connsiteX10" fmla="*/ 3925 w 919543"/>
                <a:gd name="connsiteY10" fmla="*/ 39108 h 952695"/>
                <a:gd name="connsiteX11" fmla="*/ 32500 w 919543"/>
                <a:gd name="connsiteY11" fmla="*/ -421 h 952695"/>
                <a:gd name="connsiteX12" fmla="*/ 209949 w 919543"/>
                <a:gd name="connsiteY12" fmla="*/ -421 h 952695"/>
                <a:gd name="connsiteX13" fmla="*/ 263671 w 919543"/>
                <a:gd name="connsiteY13" fmla="*/ 39869 h 952695"/>
                <a:gd name="connsiteX14" fmla="*/ 444646 w 919543"/>
                <a:gd name="connsiteY14" fmla="*/ 565459 h 952695"/>
                <a:gd name="connsiteX15" fmla="*/ 458267 w 919543"/>
                <a:gd name="connsiteY15" fmla="*/ 602035 h 9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543" h="952695">
                  <a:moveTo>
                    <a:pt x="458267" y="602035"/>
                  </a:moveTo>
                  <a:cubicBezTo>
                    <a:pt x="486842" y="519168"/>
                    <a:pt x="512940" y="442587"/>
                    <a:pt x="538943" y="365911"/>
                  </a:cubicBezTo>
                  <a:cubicBezTo>
                    <a:pt x="575043" y="259802"/>
                    <a:pt x="611715" y="153884"/>
                    <a:pt x="646385" y="47204"/>
                  </a:cubicBezTo>
                  <a:cubicBezTo>
                    <a:pt x="657054" y="14247"/>
                    <a:pt x="674293" y="-1183"/>
                    <a:pt x="710202" y="150"/>
                  </a:cubicBezTo>
                  <a:cubicBezTo>
                    <a:pt x="767352" y="2341"/>
                    <a:pt x="823835" y="150"/>
                    <a:pt x="880606" y="817"/>
                  </a:cubicBezTo>
                  <a:cubicBezTo>
                    <a:pt x="920229" y="817"/>
                    <a:pt x="924134" y="6627"/>
                    <a:pt x="909181" y="44918"/>
                  </a:cubicBezTo>
                  <a:cubicBezTo>
                    <a:pt x="803548" y="320381"/>
                    <a:pt x="697819" y="595815"/>
                    <a:pt x="591807" y="871212"/>
                  </a:cubicBezTo>
                  <a:cubicBezTo>
                    <a:pt x="557135" y="960842"/>
                    <a:pt x="574376" y="951793"/>
                    <a:pt x="474268" y="952174"/>
                  </a:cubicBezTo>
                  <a:cubicBezTo>
                    <a:pt x="445693" y="952174"/>
                    <a:pt x="417118" y="952174"/>
                    <a:pt x="389020" y="952174"/>
                  </a:cubicBezTo>
                  <a:cubicBezTo>
                    <a:pt x="364349" y="952746"/>
                    <a:pt x="349587" y="941220"/>
                    <a:pt x="340918" y="918551"/>
                  </a:cubicBezTo>
                  <a:cubicBezTo>
                    <a:pt x="228713" y="625372"/>
                    <a:pt x="116415" y="332220"/>
                    <a:pt x="3925" y="39108"/>
                  </a:cubicBezTo>
                  <a:cubicBezTo>
                    <a:pt x="-8649" y="6151"/>
                    <a:pt x="-3696" y="-326"/>
                    <a:pt x="32500" y="-421"/>
                  </a:cubicBezTo>
                  <a:cubicBezTo>
                    <a:pt x="91649" y="-421"/>
                    <a:pt x="150799" y="627"/>
                    <a:pt x="209949" y="-421"/>
                  </a:cubicBezTo>
                  <a:cubicBezTo>
                    <a:pt x="239382" y="-421"/>
                    <a:pt x="254242" y="12152"/>
                    <a:pt x="263671" y="39869"/>
                  </a:cubicBezTo>
                  <a:cubicBezTo>
                    <a:pt x="323203" y="215320"/>
                    <a:pt x="384066" y="390295"/>
                    <a:pt x="444646" y="565459"/>
                  </a:cubicBezTo>
                  <a:cubicBezTo>
                    <a:pt x="448074" y="576127"/>
                    <a:pt x="451981" y="585747"/>
                    <a:pt x="458267" y="602035"/>
                  </a:cubicBezTo>
                  <a:close/>
                </a:path>
              </a:pathLst>
            </a:custGeom>
            <a:grpFill/>
            <a:ln w="9525"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0D96A160-902C-4F2C-A8DA-53C4712134F9}"/>
                </a:ext>
              </a:extLst>
            </p:cNvPr>
            <p:cNvSpPr/>
            <p:nvPr/>
          </p:nvSpPr>
          <p:spPr>
            <a:xfrm>
              <a:off x="7736776" y="3221083"/>
              <a:ext cx="784321" cy="980967"/>
            </a:xfrm>
            <a:custGeom>
              <a:avLst/>
              <a:gdLst>
                <a:gd name="connsiteX0" fmla="*/ 521658 w 784321"/>
                <a:gd name="connsiteY0" fmla="*/ 980545 h 980967"/>
                <a:gd name="connsiteX1" fmla="*/ 164 w 784321"/>
                <a:gd name="connsiteY1" fmla="*/ 530107 h 980967"/>
                <a:gd name="connsiteX2" fmla="*/ 399070 w 784321"/>
                <a:gd name="connsiteY2" fmla="*/ 8804 h 980967"/>
                <a:gd name="connsiteX3" fmla="*/ 755307 w 784321"/>
                <a:gd name="connsiteY3" fmla="*/ 79384 h 980967"/>
                <a:gd name="connsiteX4" fmla="*/ 767878 w 784321"/>
                <a:gd name="connsiteY4" fmla="*/ 139868 h 980967"/>
                <a:gd name="connsiteX5" fmla="*/ 676535 w 784321"/>
                <a:gd name="connsiteY5" fmla="*/ 270741 h 980967"/>
                <a:gd name="connsiteX6" fmla="*/ 623766 w 784321"/>
                <a:gd name="connsiteY6" fmla="*/ 280266 h 980967"/>
                <a:gd name="connsiteX7" fmla="*/ 331254 w 784321"/>
                <a:gd name="connsiteY7" fmla="*/ 292459 h 980967"/>
                <a:gd name="connsiteX8" fmla="*/ 264579 w 784321"/>
                <a:gd name="connsiteY8" fmla="*/ 596401 h 980967"/>
                <a:gd name="connsiteX9" fmla="*/ 515466 w 784321"/>
                <a:gd name="connsiteY9" fmla="*/ 742800 h 980967"/>
                <a:gd name="connsiteX10" fmla="*/ 622812 w 784321"/>
                <a:gd name="connsiteY10" fmla="*/ 700128 h 980967"/>
                <a:gd name="connsiteX11" fmla="*/ 681202 w 784321"/>
                <a:gd name="connsiteY11" fmla="*/ 712987 h 980967"/>
                <a:gd name="connsiteX12" fmla="*/ 771308 w 784321"/>
                <a:gd name="connsiteY12" fmla="*/ 844718 h 980967"/>
                <a:gd name="connsiteX13" fmla="*/ 760734 w 784321"/>
                <a:gd name="connsiteY13" fmla="*/ 899487 h 980967"/>
                <a:gd name="connsiteX14" fmla="*/ 521658 w 784321"/>
                <a:gd name="connsiteY14" fmla="*/ 980545 h 9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4321" h="980967">
                  <a:moveTo>
                    <a:pt x="521658" y="980545"/>
                  </a:moveTo>
                  <a:cubicBezTo>
                    <a:pt x="235908" y="981211"/>
                    <a:pt x="27405" y="790711"/>
                    <a:pt x="164" y="530107"/>
                  </a:cubicBezTo>
                  <a:cubicBezTo>
                    <a:pt x="-25364" y="285886"/>
                    <a:pt x="149134" y="56715"/>
                    <a:pt x="399070" y="8804"/>
                  </a:cubicBezTo>
                  <a:cubicBezTo>
                    <a:pt x="526707" y="-15676"/>
                    <a:pt x="645674" y="8804"/>
                    <a:pt x="755307" y="79384"/>
                  </a:cubicBezTo>
                  <a:cubicBezTo>
                    <a:pt x="781975" y="96529"/>
                    <a:pt x="787309" y="113388"/>
                    <a:pt x="767878" y="139868"/>
                  </a:cubicBezTo>
                  <a:cubicBezTo>
                    <a:pt x="736257" y="182635"/>
                    <a:pt x="706061" y="226450"/>
                    <a:pt x="676535" y="270741"/>
                  </a:cubicBezTo>
                  <a:cubicBezTo>
                    <a:pt x="661294" y="293602"/>
                    <a:pt x="644625" y="297316"/>
                    <a:pt x="623766" y="280266"/>
                  </a:cubicBezTo>
                  <a:cubicBezTo>
                    <a:pt x="539278" y="210448"/>
                    <a:pt x="404691" y="229975"/>
                    <a:pt x="331254" y="292459"/>
                  </a:cubicBezTo>
                  <a:cubicBezTo>
                    <a:pt x="246098" y="364944"/>
                    <a:pt x="218286" y="489245"/>
                    <a:pt x="264579" y="596401"/>
                  </a:cubicBezTo>
                  <a:cubicBezTo>
                    <a:pt x="307820" y="696509"/>
                    <a:pt x="408405" y="758326"/>
                    <a:pt x="515466" y="742800"/>
                  </a:cubicBezTo>
                  <a:cubicBezTo>
                    <a:pt x="552710" y="737466"/>
                    <a:pt x="588998" y="718321"/>
                    <a:pt x="622812" y="700128"/>
                  </a:cubicBezTo>
                  <a:cubicBezTo>
                    <a:pt x="649388" y="685746"/>
                    <a:pt x="664819" y="687460"/>
                    <a:pt x="681202" y="712987"/>
                  </a:cubicBezTo>
                  <a:cubicBezTo>
                    <a:pt x="709872" y="757755"/>
                    <a:pt x="739970" y="801665"/>
                    <a:pt x="771308" y="844718"/>
                  </a:cubicBezTo>
                  <a:cubicBezTo>
                    <a:pt x="788737" y="868626"/>
                    <a:pt x="784642" y="883580"/>
                    <a:pt x="760734" y="899487"/>
                  </a:cubicBezTo>
                  <a:cubicBezTo>
                    <a:pt x="679581" y="953208"/>
                    <a:pt x="590810" y="980830"/>
                    <a:pt x="521658" y="980545"/>
                  </a:cubicBezTo>
                  <a:close/>
                </a:path>
              </a:pathLst>
            </a:custGeom>
            <a:grpFill/>
            <a:ln w="9525"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5C597F20-EAA0-4AD6-B05D-89088D1D1436}"/>
                </a:ext>
              </a:extLst>
            </p:cNvPr>
            <p:cNvSpPr/>
            <p:nvPr/>
          </p:nvSpPr>
          <p:spPr>
            <a:xfrm>
              <a:off x="4490465" y="1332334"/>
              <a:ext cx="833891" cy="1417342"/>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grpFill/>
            <a:ln w="9525"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5807C0FB-ECC8-48C6-8C53-25922EBA113B}"/>
                </a:ext>
              </a:extLst>
            </p:cNvPr>
            <p:cNvSpPr/>
            <p:nvPr/>
          </p:nvSpPr>
          <p:spPr>
            <a:xfrm>
              <a:off x="6266398" y="3237048"/>
              <a:ext cx="248511" cy="951983"/>
            </a:xfrm>
            <a:custGeom>
              <a:avLst/>
              <a:gdLst>
                <a:gd name="connsiteX0" fmla="*/ -1929 w 248511"/>
                <a:gd name="connsiteY0" fmla="*/ 476328 h 951983"/>
                <a:gd name="connsiteX1" fmla="*/ -1929 w 248511"/>
                <a:gd name="connsiteY1" fmla="*/ 47703 h 951983"/>
                <a:gd name="connsiteX2" fmla="*/ 46934 w 248511"/>
                <a:gd name="connsiteY2" fmla="*/ -398 h 951983"/>
                <a:gd name="connsiteX3" fmla="*/ 203050 w 248511"/>
                <a:gd name="connsiteY3" fmla="*/ -398 h 951983"/>
                <a:gd name="connsiteX4" fmla="*/ 246198 w 248511"/>
                <a:gd name="connsiteY4" fmla="*/ 40464 h 951983"/>
                <a:gd name="connsiteX5" fmla="*/ 246198 w 248511"/>
                <a:gd name="connsiteY5" fmla="*/ 912668 h 951983"/>
                <a:gd name="connsiteX6" fmla="*/ 209049 w 248511"/>
                <a:gd name="connsiteY6" fmla="*/ 951530 h 951983"/>
                <a:gd name="connsiteX7" fmla="*/ 38743 w 248511"/>
                <a:gd name="connsiteY7" fmla="*/ 951530 h 951983"/>
                <a:gd name="connsiteX8" fmla="*/ -2310 w 248511"/>
                <a:gd name="connsiteY8" fmla="*/ 909429 h 951983"/>
                <a:gd name="connsiteX9" fmla="*/ -1929 w 248511"/>
                <a:gd name="connsiteY9" fmla="*/ 476328 h 95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11" h="951983">
                  <a:moveTo>
                    <a:pt x="-1929" y="476328"/>
                  </a:moveTo>
                  <a:cubicBezTo>
                    <a:pt x="-1929" y="333262"/>
                    <a:pt x="-1929" y="190387"/>
                    <a:pt x="-1929" y="47703"/>
                  </a:cubicBezTo>
                  <a:cubicBezTo>
                    <a:pt x="-1929" y="3031"/>
                    <a:pt x="1597" y="78"/>
                    <a:pt x="46934" y="-398"/>
                  </a:cubicBezTo>
                  <a:cubicBezTo>
                    <a:pt x="98942" y="-398"/>
                    <a:pt x="151043" y="364"/>
                    <a:pt x="203050" y="-398"/>
                  </a:cubicBezTo>
                  <a:cubicBezTo>
                    <a:pt x="232292" y="-970"/>
                    <a:pt x="246293" y="9127"/>
                    <a:pt x="246198" y="40464"/>
                  </a:cubicBezTo>
                  <a:cubicBezTo>
                    <a:pt x="245531" y="331167"/>
                    <a:pt x="245531" y="621899"/>
                    <a:pt x="246198" y="912668"/>
                  </a:cubicBezTo>
                  <a:cubicBezTo>
                    <a:pt x="246198" y="939433"/>
                    <a:pt x="236673" y="951816"/>
                    <a:pt x="209049" y="951530"/>
                  </a:cubicBezTo>
                  <a:cubicBezTo>
                    <a:pt x="151899" y="950863"/>
                    <a:pt x="95417" y="950387"/>
                    <a:pt x="38743" y="951530"/>
                  </a:cubicBezTo>
                  <a:cubicBezTo>
                    <a:pt x="7692" y="952292"/>
                    <a:pt x="-2501" y="939719"/>
                    <a:pt x="-2310" y="909429"/>
                  </a:cubicBezTo>
                  <a:cubicBezTo>
                    <a:pt x="-1166" y="764650"/>
                    <a:pt x="-1929" y="620441"/>
                    <a:pt x="-1929" y="476328"/>
                  </a:cubicBezTo>
                  <a:close/>
                </a:path>
              </a:pathLst>
            </a:custGeom>
            <a:grpFill/>
            <a:ln w="9525"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6B231EBF-E5CB-46B9-AE57-494CC5EA2A84}"/>
                </a:ext>
              </a:extLst>
            </p:cNvPr>
            <p:cNvSpPr/>
            <p:nvPr/>
          </p:nvSpPr>
          <p:spPr>
            <a:xfrm>
              <a:off x="8681941" y="3235894"/>
              <a:ext cx="248038" cy="951771"/>
            </a:xfrm>
            <a:custGeom>
              <a:avLst/>
              <a:gdLst>
                <a:gd name="connsiteX0" fmla="*/ 245243 w 248038"/>
                <a:gd name="connsiteY0" fmla="*/ 477482 h 951771"/>
                <a:gd name="connsiteX1" fmla="*/ 245243 w 248038"/>
                <a:gd name="connsiteY1" fmla="*/ 902963 h 951771"/>
                <a:gd name="connsiteX2" fmla="*/ 196855 w 248038"/>
                <a:gd name="connsiteY2" fmla="*/ 951350 h 951771"/>
                <a:gd name="connsiteX3" fmla="*/ 33597 w 248038"/>
                <a:gd name="connsiteY3" fmla="*/ 951350 h 951771"/>
                <a:gd name="connsiteX4" fmla="*/ -2312 w 248038"/>
                <a:gd name="connsiteY4" fmla="*/ 915536 h 951771"/>
                <a:gd name="connsiteX5" fmla="*/ -2312 w 248038"/>
                <a:gd name="connsiteY5" fmla="*/ 36284 h 951771"/>
                <a:gd name="connsiteX6" fmla="*/ 33311 w 248038"/>
                <a:gd name="connsiteY6" fmla="*/ -387 h 951771"/>
                <a:gd name="connsiteX7" fmla="*/ 203617 w 248038"/>
                <a:gd name="connsiteY7" fmla="*/ -387 h 951771"/>
                <a:gd name="connsiteX8" fmla="*/ 245719 w 248038"/>
                <a:gd name="connsiteY8" fmla="*/ 45046 h 951771"/>
                <a:gd name="connsiteX9" fmla="*/ 245243 w 248038"/>
                <a:gd name="connsiteY9" fmla="*/ 477482 h 95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38" h="951771">
                  <a:moveTo>
                    <a:pt x="245243" y="477482"/>
                  </a:moveTo>
                  <a:cubicBezTo>
                    <a:pt x="245243" y="619338"/>
                    <a:pt x="245243" y="761165"/>
                    <a:pt x="245243" y="902963"/>
                  </a:cubicBezTo>
                  <a:cubicBezTo>
                    <a:pt x="245243" y="947731"/>
                    <a:pt x="241813" y="951160"/>
                    <a:pt x="196855" y="951350"/>
                  </a:cubicBezTo>
                  <a:cubicBezTo>
                    <a:pt x="142468" y="951350"/>
                    <a:pt x="88080" y="951350"/>
                    <a:pt x="33597" y="951350"/>
                  </a:cubicBezTo>
                  <a:cubicBezTo>
                    <a:pt x="8450" y="951350"/>
                    <a:pt x="-2407" y="941825"/>
                    <a:pt x="-2312" y="915536"/>
                  </a:cubicBezTo>
                  <a:cubicBezTo>
                    <a:pt x="-1931" y="622481"/>
                    <a:pt x="-1931" y="329397"/>
                    <a:pt x="-2312" y="36284"/>
                  </a:cubicBezTo>
                  <a:cubicBezTo>
                    <a:pt x="-2312" y="10757"/>
                    <a:pt x="7878" y="-578"/>
                    <a:pt x="33311" y="-387"/>
                  </a:cubicBezTo>
                  <a:cubicBezTo>
                    <a:pt x="90461" y="89"/>
                    <a:pt x="146849" y="851"/>
                    <a:pt x="203617" y="-387"/>
                  </a:cubicBezTo>
                  <a:cubicBezTo>
                    <a:pt x="237050" y="-1245"/>
                    <a:pt x="246003" y="14281"/>
                    <a:pt x="245719" y="45046"/>
                  </a:cubicBezTo>
                  <a:cubicBezTo>
                    <a:pt x="244671" y="189541"/>
                    <a:pt x="245243" y="333749"/>
                    <a:pt x="245243" y="477482"/>
                  </a:cubicBezTo>
                  <a:close/>
                </a:path>
              </a:pathLst>
            </a:custGeom>
            <a:grpFill/>
            <a:ln w="9525"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6CBDC3DF-080A-415B-B050-A3E3185757D4}"/>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grpFill/>
            <a:ln w="9525"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EBBEE276-8708-49F8-A656-EC5E6DCB7552}"/>
                </a:ext>
              </a:extLst>
            </p:cNvPr>
            <p:cNvSpPr/>
            <p:nvPr/>
          </p:nvSpPr>
          <p:spPr>
            <a:xfrm>
              <a:off x="8504013" y="5161152"/>
              <a:ext cx="384716" cy="446928"/>
            </a:xfrm>
            <a:custGeom>
              <a:avLst/>
              <a:gdLst>
                <a:gd name="connsiteX0" fmla="*/ 296011 w 384716"/>
                <a:gd name="connsiteY0" fmla="*/ 290155 h 446928"/>
                <a:gd name="connsiteX1" fmla="*/ 296488 w 384716"/>
                <a:gd name="connsiteY1" fmla="*/ 47458 h 446928"/>
                <a:gd name="connsiteX2" fmla="*/ 306871 w 384716"/>
                <a:gd name="connsiteY2" fmla="*/ 4691 h 446928"/>
                <a:gd name="connsiteX3" fmla="*/ 373546 w 384716"/>
                <a:gd name="connsiteY3" fmla="*/ 4691 h 446928"/>
                <a:gd name="connsiteX4" fmla="*/ 382403 w 384716"/>
                <a:gd name="connsiteY4" fmla="*/ 24979 h 446928"/>
                <a:gd name="connsiteX5" fmla="*/ 381545 w 384716"/>
                <a:gd name="connsiteY5" fmla="*/ 432649 h 446928"/>
                <a:gd name="connsiteX6" fmla="*/ 378783 w 384716"/>
                <a:gd name="connsiteY6" fmla="*/ 438936 h 446928"/>
                <a:gd name="connsiteX7" fmla="*/ 267341 w 384716"/>
                <a:gd name="connsiteY7" fmla="*/ 398168 h 446928"/>
                <a:gd name="connsiteX8" fmla="*/ 84938 w 384716"/>
                <a:gd name="connsiteY8" fmla="*/ 147375 h 446928"/>
                <a:gd name="connsiteX9" fmla="*/ 84938 w 384716"/>
                <a:gd name="connsiteY9" fmla="*/ 441126 h 446928"/>
                <a:gd name="connsiteX10" fmla="*/ 355 w 384716"/>
                <a:gd name="connsiteY10" fmla="*/ 441126 h 446928"/>
                <a:gd name="connsiteX11" fmla="*/ -1645 w 384716"/>
                <a:gd name="connsiteY11" fmla="*/ 408170 h 446928"/>
                <a:gd name="connsiteX12" fmla="*/ -2313 w 384716"/>
                <a:gd name="connsiteY12" fmla="*/ 39266 h 446928"/>
                <a:gd name="connsiteX13" fmla="*/ 34836 w 384716"/>
                <a:gd name="connsiteY13" fmla="*/ -167 h 446928"/>
                <a:gd name="connsiteX14" fmla="*/ 124561 w 384716"/>
                <a:gd name="connsiteY14" fmla="*/ 45458 h 446928"/>
                <a:gd name="connsiteX15" fmla="*/ 269436 w 384716"/>
                <a:gd name="connsiteY15" fmla="*/ 255579 h 446928"/>
                <a:gd name="connsiteX16" fmla="*/ 296011 w 384716"/>
                <a:gd name="connsiteY16" fmla="*/ 290155 h 4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716" h="446928">
                  <a:moveTo>
                    <a:pt x="296011" y="290155"/>
                  </a:moveTo>
                  <a:cubicBezTo>
                    <a:pt x="296011" y="202334"/>
                    <a:pt x="295439" y="124896"/>
                    <a:pt x="296488" y="47458"/>
                  </a:cubicBezTo>
                  <a:cubicBezTo>
                    <a:pt x="296488" y="32503"/>
                    <a:pt x="300013" y="6500"/>
                    <a:pt x="306871" y="4691"/>
                  </a:cubicBezTo>
                  <a:cubicBezTo>
                    <a:pt x="327730" y="-739"/>
                    <a:pt x="351066" y="2214"/>
                    <a:pt x="373546" y="4691"/>
                  </a:cubicBezTo>
                  <a:cubicBezTo>
                    <a:pt x="377260" y="4691"/>
                    <a:pt x="382403" y="17931"/>
                    <a:pt x="382403" y="24979"/>
                  </a:cubicBezTo>
                  <a:cubicBezTo>
                    <a:pt x="382403" y="160806"/>
                    <a:pt x="382117" y="296698"/>
                    <a:pt x="381545" y="432649"/>
                  </a:cubicBezTo>
                  <a:cubicBezTo>
                    <a:pt x="381545" y="434745"/>
                    <a:pt x="379736" y="436840"/>
                    <a:pt x="378783" y="438936"/>
                  </a:cubicBezTo>
                  <a:cubicBezTo>
                    <a:pt x="314394" y="453890"/>
                    <a:pt x="303250" y="449794"/>
                    <a:pt x="267341" y="398168"/>
                  </a:cubicBezTo>
                  <a:cubicBezTo>
                    <a:pt x="208763" y="314062"/>
                    <a:pt x="150183" y="229957"/>
                    <a:pt x="84938" y="147375"/>
                  </a:cubicBezTo>
                  <a:lnTo>
                    <a:pt x="84938" y="441126"/>
                  </a:lnTo>
                  <a:lnTo>
                    <a:pt x="355" y="441126"/>
                  </a:lnTo>
                  <a:cubicBezTo>
                    <a:pt x="-310" y="430649"/>
                    <a:pt x="-1550" y="419410"/>
                    <a:pt x="-1645" y="408170"/>
                  </a:cubicBezTo>
                  <a:cubicBezTo>
                    <a:pt x="-1645" y="285202"/>
                    <a:pt x="-882" y="162235"/>
                    <a:pt x="-2313" y="39266"/>
                  </a:cubicBezTo>
                  <a:cubicBezTo>
                    <a:pt x="-2313" y="10691"/>
                    <a:pt x="4738" y="1166"/>
                    <a:pt x="34836" y="-167"/>
                  </a:cubicBezTo>
                  <a:cubicBezTo>
                    <a:pt x="75794" y="-2358"/>
                    <a:pt x="101511" y="9358"/>
                    <a:pt x="124561" y="45458"/>
                  </a:cubicBezTo>
                  <a:cubicBezTo>
                    <a:pt x="169996" y="117276"/>
                    <a:pt x="220765" y="185761"/>
                    <a:pt x="269436" y="255579"/>
                  </a:cubicBezTo>
                  <a:cubicBezTo>
                    <a:pt x="275057" y="264438"/>
                    <a:pt x="282677" y="272915"/>
                    <a:pt x="296011" y="290155"/>
                  </a:cubicBezTo>
                  <a:close/>
                </a:path>
              </a:pathLst>
            </a:custGeom>
            <a:grpFill/>
            <a:ln w="9525"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F70FD49C-7A0A-4677-BE2B-0FC55A23E410}"/>
                </a:ext>
              </a:extLst>
            </p:cNvPr>
            <p:cNvSpPr/>
            <p:nvPr/>
          </p:nvSpPr>
          <p:spPr>
            <a:xfrm>
              <a:off x="7956798" y="5156260"/>
              <a:ext cx="455494" cy="455492"/>
            </a:xfrm>
            <a:custGeom>
              <a:avLst/>
              <a:gdLst>
                <a:gd name="connsiteX0" fmla="*/ 453178 w 455494"/>
                <a:gd name="connsiteY0" fmla="*/ 225992 h 455492"/>
                <a:gd name="connsiteX1" fmla="*/ 226768 w 455494"/>
                <a:gd name="connsiteY1" fmla="*/ 455068 h 455492"/>
                <a:gd name="connsiteX2" fmla="*/ -2308 w 455494"/>
                <a:gd name="connsiteY2" fmla="*/ 228659 h 455492"/>
                <a:gd name="connsiteX3" fmla="*/ 224101 w 455494"/>
                <a:gd name="connsiteY3" fmla="*/ -418 h 455492"/>
                <a:gd name="connsiteX4" fmla="*/ 225150 w 455494"/>
                <a:gd name="connsiteY4" fmla="*/ -418 h 455492"/>
                <a:gd name="connsiteX5" fmla="*/ 453178 w 455494"/>
                <a:gd name="connsiteY5" fmla="*/ 225134 h 455492"/>
                <a:gd name="connsiteX6" fmla="*/ 453178 w 455494"/>
                <a:gd name="connsiteY6" fmla="*/ 225992 h 455492"/>
                <a:gd name="connsiteX7" fmla="*/ 224578 w 455494"/>
                <a:gd name="connsiteY7" fmla="*/ 371153 h 455492"/>
                <a:gd name="connsiteX8" fmla="*/ 366499 w 455494"/>
                <a:gd name="connsiteY8" fmla="*/ 230716 h 455492"/>
                <a:gd name="connsiteX9" fmla="*/ 366404 w 455494"/>
                <a:gd name="connsiteY9" fmla="*/ 226182 h 455492"/>
                <a:gd name="connsiteX10" fmla="*/ 224864 w 455494"/>
                <a:gd name="connsiteY10" fmla="*/ 84641 h 455492"/>
                <a:gd name="connsiteX11" fmla="*/ 83321 w 455494"/>
                <a:gd name="connsiteY11" fmla="*/ 226182 h 455492"/>
                <a:gd name="connsiteX12" fmla="*/ 219243 w 455494"/>
                <a:gd name="connsiteY12" fmla="*/ 371086 h 455492"/>
                <a:gd name="connsiteX13" fmla="*/ 224959 w 455494"/>
                <a:gd name="connsiteY13" fmla="*/ 371153 h 45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494" h="455492">
                  <a:moveTo>
                    <a:pt x="453178" y="225992"/>
                  </a:moveTo>
                  <a:cubicBezTo>
                    <a:pt x="453941" y="351769"/>
                    <a:pt x="352593" y="454325"/>
                    <a:pt x="226768" y="455068"/>
                  </a:cubicBezTo>
                  <a:cubicBezTo>
                    <a:pt x="101039" y="455801"/>
                    <a:pt x="-1546" y="354436"/>
                    <a:pt x="-2308" y="228659"/>
                  </a:cubicBezTo>
                  <a:cubicBezTo>
                    <a:pt x="-3069" y="102881"/>
                    <a:pt x="98372" y="325"/>
                    <a:pt x="224101" y="-418"/>
                  </a:cubicBezTo>
                  <a:cubicBezTo>
                    <a:pt x="224482" y="-418"/>
                    <a:pt x="224769" y="-418"/>
                    <a:pt x="225150" y="-418"/>
                  </a:cubicBezTo>
                  <a:cubicBezTo>
                    <a:pt x="350403" y="-1104"/>
                    <a:pt x="452510" y="99880"/>
                    <a:pt x="453178" y="225134"/>
                  </a:cubicBezTo>
                  <a:cubicBezTo>
                    <a:pt x="453178" y="225420"/>
                    <a:pt x="453178" y="225706"/>
                    <a:pt x="453178" y="225992"/>
                  </a:cubicBezTo>
                  <a:close/>
                  <a:moveTo>
                    <a:pt x="224578" y="371153"/>
                  </a:moveTo>
                  <a:cubicBezTo>
                    <a:pt x="302492" y="371553"/>
                    <a:pt x="366025" y="308669"/>
                    <a:pt x="366499" y="230716"/>
                  </a:cubicBezTo>
                  <a:cubicBezTo>
                    <a:pt x="366499" y="229202"/>
                    <a:pt x="366404" y="227696"/>
                    <a:pt x="366404" y="226182"/>
                  </a:cubicBezTo>
                  <a:cubicBezTo>
                    <a:pt x="366404" y="148011"/>
                    <a:pt x="303064" y="84641"/>
                    <a:pt x="224864" y="84641"/>
                  </a:cubicBezTo>
                  <a:cubicBezTo>
                    <a:pt x="146664" y="84641"/>
                    <a:pt x="83321" y="148011"/>
                    <a:pt x="83321" y="226182"/>
                  </a:cubicBezTo>
                  <a:cubicBezTo>
                    <a:pt x="80845" y="303735"/>
                    <a:pt x="141711" y="368609"/>
                    <a:pt x="219243" y="371086"/>
                  </a:cubicBezTo>
                  <a:cubicBezTo>
                    <a:pt x="221148" y="371143"/>
                    <a:pt x="223055" y="371172"/>
                    <a:pt x="224959" y="371153"/>
                  </a:cubicBezTo>
                  <a:close/>
                </a:path>
              </a:pathLst>
            </a:custGeom>
            <a:grpFill/>
            <a:ln w="9525"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1990CB0D-45AC-40EE-8D1A-E9087234BCDA}"/>
                </a:ext>
              </a:extLst>
            </p:cNvPr>
            <p:cNvSpPr/>
            <p:nvPr/>
          </p:nvSpPr>
          <p:spPr>
            <a:xfrm>
              <a:off x="7217845" y="4561447"/>
              <a:ext cx="354816" cy="446265"/>
            </a:xfrm>
            <a:custGeom>
              <a:avLst/>
              <a:gdLst>
                <a:gd name="connsiteX0" fmla="*/ 352503 w 354816"/>
                <a:gd name="connsiteY0" fmla="*/ 445043 h 446265"/>
                <a:gd name="connsiteX1" fmla="*/ 269729 w 354816"/>
                <a:gd name="connsiteY1" fmla="*/ 443996 h 446265"/>
                <a:gd name="connsiteX2" fmla="*/ 242394 w 354816"/>
                <a:gd name="connsiteY2" fmla="*/ 421802 h 446265"/>
                <a:gd name="connsiteX3" fmla="*/ 193625 w 354816"/>
                <a:gd name="connsiteY3" fmla="*/ 323600 h 446265"/>
                <a:gd name="connsiteX4" fmla="*/ 140477 w 354816"/>
                <a:gd name="connsiteY4" fmla="*/ 290167 h 446265"/>
                <a:gd name="connsiteX5" fmla="*/ 84469 w 354816"/>
                <a:gd name="connsiteY5" fmla="*/ 290167 h 446265"/>
                <a:gd name="connsiteX6" fmla="*/ 84945 w 354816"/>
                <a:gd name="connsiteY6" fmla="*/ 413992 h 446265"/>
                <a:gd name="connsiteX7" fmla="*/ 37320 w 354816"/>
                <a:gd name="connsiteY7" fmla="*/ 444853 h 446265"/>
                <a:gd name="connsiteX8" fmla="*/ -2303 w 354816"/>
                <a:gd name="connsiteY8" fmla="*/ 412753 h 446265"/>
                <a:gd name="connsiteX9" fmla="*/ -2303 w 354816"/>
                <a:gd name="connsiteY9" fmla="*/ 33468 h 446265"/>
                <a:gd name="connsiteX10" fmla="*/ 32272 w 354816"/>
                <a:gd name="connsiteY10" fmla="*/ -346 h 446265"/>
                <a:gd name="connsiteX11" fmla="*/ 184672 w 354816"/>
                <a:gd name="connsiteY11" fmla="*/ 226 h 446265"/>
                <a:gd name="connsiteX12" fmla="*/ 331168 w 354816"/>
                <a:gd name="connsiteY12" fmla="*/ 95476 h 446265"/>
                <a:gd name="connsiteX13" fmla="*/ 280971 w 354816"/>
                <a:gd name="connsiteY13" fmla="*/ 259496 h 446265"/>
                <a:gd name="connsiteX14" fmla="*/ 266206 w 354816"/>
                <a:gd name="connsiteY14" fmla="*/ 272260 h 446265"/>
                <a:gd name="connsiteX15" fmla="*/ 352503 w 354816"/>
                <a:gd name="connsiteY15" fmla="*/ 445043 h 446265"/>
                <a:gd name="connsiteX16" fmla="*/ 85803 w 354816"/>
                <a:gd name="connsiteY16" fmla="*/ 211395 h 446265"/>
                <a:gd name="connsiteX17" fmla="*/ 190578 w 354816"/>
                <a:gd name="connsiteY17" fmla="*/ 210728 h 446265"/>
                <a:gd name="connsiteX18" fmla="*/ 251061 w 354816"/>
                <a:gd name="connsiteY18" fmla="*/ 139643 h 446265"/>
                <a:gd name="connsiteX19" fmla="*/ 195150 w 354816"/>
                <a:gd name="connsiteY19" fmla="*/ 79664 h 446265"/>
                <a:gd name="connsiteX20" fmla="*/ 85517 w 354816"/>
                <a:gd name="connsiteY20" fmla="*/ 78902 h 4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816" h="446265">
                  <a:moveTo>
                    <a:pt x="352503" y="445043"/>
                  </a:moveTo>
                  <a:cubicBezTo>
                    <a:pt x="324880" y="446386"/>
                    <a:pt x="297258" y="446043"/>
                    <a:pt x="269729" y="443996"/>
                  </a:cubicBezTo>
                  <a:cubicBezTo>
                    <a:pt x="258014" y="440548"/>
                    <a:pt x="248203" y="432556"/>
                    <a:pt x="242394" y="421802"/>
                  </a:cubicBezTo>
                  <a:cubicBezTo>
                    <a:pt x="224107" y="390094"/>
                    <a:pt x="207817" y="357299"/>
                    <a:pt x="193625" y="323600"/>
                  </a:cubicBezTo>
                  <a:cubicBezTo>
                    <a:pt x="183149" y="297691"/>
                    <a:pt x="168670" y="286262"/>
                    <a:pt x="140477" y="290167"/>
                  </a:cubicBezTo>
                  <a:cubicBezTo>
                    <a:pt x="121806" y="291329"/>
                    <a:pt x="103137" y="291329"/>
                    <a:pt x="84469" y="290167"/>
                  </a:cubicBezTo>
                  <a:cubicBezTo>
                    <a:pt x="84469" y="334172"/>
                    <a:pt x="82755" y="374177"/>
                    <a:pt x="84945" y="413992"/>
                  </a:cubicBezTo>
                  <a:cubicBezTo>
                    <a:pt x="87327" y="455425"/>
                    <a:pt x="58275" y="443138"/>
                    <a:pt x="37320" y="444853"/>
                  </a:cubicBezTo>
                  <a:cubicBezTo>
                    <a:pt x="14271" y="446662"/>
                    <a:pt x="-2780" y="445805"/>
                    <a:pt x="-2303" y="412753"/>
                  </a:cubicBezTo>
                  <a:cubicBezTo>
                    <a:pt x="-398" y="286356"/>
                    <a:pt x="-780" y="159865"/>
                    <a:pt x="-2303" y="33468"/>
                  </a:cubicBezTo>
                  <a:cubicBezTo>
                    <a:pt x="-2303" y="6607"/>
                    <a:pt x="6078" y="-1298"/>
                    <a:pt x="32272" y="-346"/>
                  </a:cubicBezTo>
                  <a:cubicBezTo>
                    <a:pt x="83041" y="1464"/>
                    <a:pt x="133903" y="130"/>
                    <a:pt x="184672" y="226"/>
                  </a:cubicBezTo>
                  <a:cubicBezTo>
                    <a:pt x="257823" y="226"/>
                    <a:pt x="308497" y="33468"/>
                    <a:pt x="331168" y="95476"/>
                  </a:cubicBezTo>
                  <a:cubicBezTo>
                    <a:pt x="353836" y="157484"/>
                    <a:pt x="336118" y="212348"/>
                    <a:pt x="280971" y="259496"/>
                  </a:cubicBezTo>
                  <a:lnTo>
                    <a:pt x="266206" y="272260"/>
                  </a:lnTo>
                  <a:cubicBezTo>
                    <a:pt x="293828" y="327600"/>
                    <a:pt x="320975" y="381988"/>
                    <a:pt x="352503" y="445043"/>
                  </a:cubicBezTo>
                  <a:close/>
                  <a:moveTo>
                    <a:pt x="85803" y="211395"/>
                  </a:moveTo>
                  <a:cubicBezTo>
                    <a:pt x="122950" y="211395"/>
                    <a:pt x="157146" y="213681"/>
                    <a:pt x="190578" y="210728"/>
                  </a:cubicBezTo>
                  <a:cubicBezTo>
                    <a:pt x="226962" y="207804"/>
                    <a:pt x="254014" y="175981"/>
                    <a:pt x="251061" y="139643"/>
                  </a:cubicBezTo>
                  <a:cubicBezTo>
                    <a:pt x="248680" y="109087"/>
                    <a:pt x="225439" y="84246"/>
                    <a:pt x="195150" y="79664"/>
                  </a:cubicBezTo>
                  <a:cubicBezTo>
                    <a:pt x="158669" y="77549"/>
                    <a:pt x="122092" y="77292"/>
                    <a:pt x="85517" y="78902"/>
                  </a:cubicBezTo>
                  <a:close/>
                </a:path>
              </a:pathLst>
            </a:custGeom>
            <a:grpFill/>
            <a:ln w="9525"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3DB324A6-5FA7-409C-99B5-678B86183615}"/>
                </a:ext>
              </a:extLst>
            </p:cNvPr>
            <p:cNvSpPr/>
            <p:nvPr/>
          </p:nvSpPr>
          <p:spPr>
            <a:xfrm>
              <a:off x="5614299" y="5162144"/>
              <a:ext cx="380951" cy="443651"/>
            </a:xfrm>
            <a:custGeom>
              <a:avLst/>
              <a:gdLst>
                <a:gd name="connsiteX0" fmla="*/ -2291 w 380951"/>
                <a:gd name="connsiteY0" fmla="*/ 220869 h 443651"/>
                <a:gd name="connsiteX1" fmla="*/ -2291 w 380951"/>
                <a:gd name="connsiteY1" fmla="*/ 29226 h 443651"/>
                <a:gd name="connsiteX2" fmla="*/ 26284 w 380951"/>
                <a:gd name="connsiteY2" fmla="*/ -396 h 443651"/>
                <a:gd name="connsiteX3" fmla="*/ 168300 w 380951"/>
                <a:gd name="connsiteY3" fmla="*/ 1223 h 443651"/>
                <a:gd name="connsiteX4" fmla="*/ 378613 w 380951"/>
                <a:gd name="connsiteY4" fmla="*/ 224203 h 443651"/>
                <a:gd name="connsiteX5" fmla="*/ 159538 w 380951"/>
                <a:gd name="connsiteY5" fmla="*/ 442326 h 443651"/>
                <a:gd name="connsiteX6" fmla="*/ 28188 w 380951"/>
                <a:gd name="connsiteY6" fmla="*/ 443183 h 443651"/>
                <a:gd name="connsiteX7" fmla="*/ -2291 w 380951"/>
                <a:gd name="connsiteY7" fmla="*/ 412512 h 443651"/>
                <a:gd name="connsiteX8" fmla="*/ -2291 w 380951"/>
                <a:gd name="connsiteY8" fmla="*/ 220869 h 443651"/>
                <a:gd name="connsiteX9" fmla="*/ 87719 w 380951"/>
                <a:gd name="connsiteY9" fmla="*/ 361745 h 443651"/>
                <a:gd name="connsiteX10" fmla="*/ 270790 w 380951"/>
                <a:gd name="connsiteY10" fmla="*/ 291831 h 443651"/>
                <a:gd name="connsiteX11" fmla="*/ 262981 w 380951"/>
                <a:gd name="connsiteY11" fmla="*/ 138669 h 443651"/>
                <a:gd name="connsiteX12" fmla="*/ 87719 w 380951"/>
                <a:gd name="connsiteY12" fmla="*/ 82471 h 44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951" h="443651">
                  <a:moveTo>
                    <a:pt x="-2291" y="220869"/>
                  </a:moveTo>
                  <a:cubicBezTo>
                    <a:pt x="-2291" y="156957"/>
                    <a:pt x="-1624" y="93139"/>
                    <a:pt x="-2291" y="29226"/>
                  </a:cubicBezTo>
                  <a:cubicBezTo>
                    <a:pt x="-2291" y="8271"/>
                    <a:pt x="3994" y="-968"/>
                    <a:pt x="26284" y="-396"/>
                  </a:cubicBezTo>
                  <a:cubicBezTo>
                    <a:pt x="73909" y="747"/>
                    <a:pt x="121534" y="-1730"/>
                    <a:pt x="168300" y="1223"/>
                  </a:cubicBezTo>
                  <a:cubicBezTo>
                    <a:pt x="285363" y="8653"/>
                    <a:pt x="380422" y="110570"/>
                    <a:pt x="378613" y="224203"/>
                  </a:cubicBezTo>
                  <a:cubicBezTo>
                    <a:pt x="376804" y="341361"/>
                    <a:pt x="279554" y="438801"/>
                    <a:pt x="159538" y="442326"/>
                  </a:cubicBezTo>
                  <a:cubicBezTo>
                    <a:pt x="115818" y="443564"/>
                    <a:pt x="71909" y="441564"/>
                    <a:pt x="28188" y="443183"/>
                  </a:cubicBezTo>
                  <a:cubicBezTo>
                    <a:pt x="4757" y="443945"/>
                    <a:pt x="-2768" y="435563"/>
                    <a:pt x="-2291" y="412512"/>
                  </a:cubicBezTo>
                  <a:cubicBezTo>
                    <a:pt x="-1433" y="348600"/>
                    <a:pt x="-2291" y="284782"/>
                    <a:pt x="-2291" y="220869"/>
                  </a:cubicBezTo>
                  <a:close/>
                  <a:moveTo>
                    <a:pt x="87719" y="361745"/>
                  </a:moveTo>
                  <a:cubicBezTo>
                    <a:pt x="163919" y="368698"/>
                    <a:pt x="230594" y="361268"/>
                    <a:pt x="270790" y="291831"/>
                  </a:cubicBezTo>
                  <a:cubicBezTo>
                    <a:pt x="300699" y="244234"/>
                    <a:pt x="297651" y="182969"/>
                    <a:pt x="262981" y="138669"/>
                  </a:cubicBezTo>
                  <a:cubicBezTo>
                    <a:pt x="219260" y="77994"/>
                    <a:pt x="155824" y="74280"/>
                    <a:pt x="87719" y="82471"/>
                  </a:cubicBezTo>
                  <a:close/>
                </a:path>
              </a:pathLst>
            </a:custGeom>
            <a:grpFill/>
            <a:ln w="9525"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8A6B91BF-807F-42C3-A8EB-8F587875D014}"/>
                </a:ext>
              </a:extLst>
            </p:cNvPr>
            <p:cNvSpPr/>
            <p:nvPr/>
          </p:nvSpPr>
          <p:spPr>
            <a:xfrm>
              <a:off x="5215301" y="4562018"/>
              <a:ext cx="376298" cy="446830"/>
            </a:xfrm>
            <a:custGeom>
              <a:avLst/>
              <a:gdLst>
                <a:gd name="connsiteX0" fmla="*/ 84190 w 376298"/>
                <a:gd name="connsiteY0" fmla="*/ 166818 h 446830"/>
                <a:gd name="connsiteX1" fmla="*/ 284215 w 376298"/>
                <a:gd name="connsiteY1" fmla="*/ 166818 h 446830"/>
                <a:gd name="connsiteX2" fmla="*/ 284215 w 376298"/>
                <a:gd name="connsiteY2" fmla="*/ -59 h 446830"/>
                <a:gd name="connsiteX3" fmla="*/ 341365 w 376298"/>
                <a:gd name="connsiteY3" fmla="*/ -59 h 446830"/>
                <a:gd name="connsiteX4" fmla="*/ 373179 w 376298"/>
                <a:gd name="connsiteY4" fmla="*/ 32992 h 446830"/>
                <a:gd name="connsiteX5" fmla="*/ 373179 w 376298"/>
                <a:gd name="connsiteY5" fmla="*/ 355699 h 446830"/>
                <a:gd name="connsiteX6" fmla="*/ 373179 w 376298"/>
                <a:gd name="connsiteY6" fmla="*/ 401800 h 446830"/>
                <a:gd name="connsiteX7" fmla="*/ 329935 w 376298"/>
                <a:gd name="connsiteY7" fmla="*/ 446377 h 446830"/>
                <a:gd name="connsiteX8" fmla="*/ 285073 w 376298"/>
                <a:gd name="connsiteY8" fmla="*/ 399705 h 446830"/>
                <a:gd name="connsiteX9" fmla="*/ 285740 w 376298"/>
                <a:gd name="connsiteY9" fmla="*/ 255877 h 446830"/>
                <a:gd name="connsiteX10" fmla="*/ 84762 w 376298"/>
                <a:gd name="connsiteY10" fmla="*/ 255877 h 446830"/>
                <a:gd name="connsiteX11" fmla="*/ 85620 w 376298"/>
                <a:gd name="connsiteY11" fmla="*/ 408277 h 446830"/>
                <a:gd name="connsiteX12" fmla="*/ 39518 w 376298"/>
                <a:gd name="connsiteY12" fmla="*/ 445615 h 446830"/>
                <a:gd name="connsiteX13" fmla="*/ -2296 w 376298"/>
                <a:gd name="connsiteY13" fmla="*/ 407515 h 446830"/>
                <a:gd name="connsiteX14" fmla="*/ -2296 w 376298"/>
                <a:gd name="connsiteY14" fmla="*/ 35088 h 446830"/>
                <a:gd name="connsiteX15" fmla="*/ 41709 w 376298"/>
                <a:gd name="connsiteY15" fmla="*/ -155 h 446830"/>
                <a:gd name="connsiteX16" fmla="*/ 85525 w 376298"/>
                <a:gd name="connsiteY16" fmla="*/ 34897 h 446830"/>
                <a:gd name="connsiteX17" fmla="*/ 84190 w 376298"/>
                <a:gd name="connsiteY17" fmla="*/ 166818 h 4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298" h="446830">
                  <a:moveTo>
                    <a:pt x="84190" y="166818"/>
                  </a:moveTo>
                  <a:lnTo>
                    <a:pt x="284215" y="166818"/>
                  </a:lnTo>
                  <a:lnTo>
                    <a:pt x="284215" y="-59"/>
                  </a:lnTo>
                  <a:cubicBezTo>
                    <a:pt x="306695" y="-59"/>
                    <a:pt x="323936" y="1369"/>
                    <a:pt x="341365" y="-59"/>
                  </a:cubicBezTo>
                  <a:cubicBezTo>
                    <a:pt x="367368" y="-2727"/>
                    <a:pt x="373370" y="9466"/>
                    <a:pt x="373179" y="32992"/>
                  </a:cubicBezTo>
                  <a:cubicBezTo>
                    <a:pt x="372321" y="140529"/>
                    <a:pt x="373179" y="248162"/>
                    <a:pt x="373179" y="355699"/>
                  </a:cubicBezTo>
                  <a:cubicBezTo>
                    <a:pt x="372226" y="371053"/>
                    <a:pt x="372226" y="386446"/>
                    <a:pt x="373179" y="401800"/>
                  </a:cubicBezTo>
                  <a:cubicBezTo>
                    <a:pt x="377560" y="435995"/>
                    <a:pt x="364226" y="445615"/>
                    <a:pt x="329935" y="446377"/>
                  </a:cubicBezTo>
                  <a:cubicBezTo>
                    <a:pt x="292598" y="447139"/>
                    <a:pt x="283073" y="434566"/>
                    <a:pt x="285073" y="399705"/>
                  </a:cubicBezTo>
                  <a:cubicBezTo>
                    <a:pt x="287836" y="352746"/>
                    <a:pt x="285740" y="305502"/>
                    <a:pt x="285740" y="255877"/>
                  </a:cubicBezTo>
                  <a:lnTo>
                    <a:pt x="84762" y="255877"/>
                  </a:lnTo>
                  <a:cubicBezTo>
                    <a:pt x="84762" y="307407"/>
                    <a:pt x="82095" y="358080"/>
                    <a:pt x="85620" y="408277"/>
                  </a:cubicBezTo>
                  <a:cubicBezTo>
                    <a:pt x="88476" y="448187"/>
                    <a:pt x="65712" y="444472"/>
                    <a:pt x="39518" y="445615"/>
                  </a:cubicBezTo>
                  <a:cubicBezTo>
                    <a:pt x="10943" y="446853"/>
                    <a:pt x="-2868" y="441519"/>
                    <a:pt x="-2296" y="407515"/>
                  </a:cubicBezTo>
                  <a:cubicBezTo>
                    <a:pt x="-200" y="283433"/>
                    <a:pt x="-200" y="159294"/>
                    <a:pt x="-2296" y="35088"/>
                  </a:cubicBezTo>
                  <a:cubicBezTo>
                    <a:pt x="-2963" y="-2155"/>
                    <a:pt x="16754" y="-250"/>
                    <a:pt x="41709" y="-155"/>
                  </a:cubicBezTo>
                  <a:cubicBezTo>
                    <a:pt x="66665" y="-59"/>
                    <a:pt x="88287" y="-2727"/>
                    <a:pt x="85525" y="34897"/>
                  </a:cubicBezTo>
                  <a:cubicBezTo>
                    <a:pt x="81713" y="77760"/>
                    <a:pt x="84190" y="121384"/>
                    <a:pt x="84190" y="166818"/>
                  </a:cubicBezTo>
                  <a:close/>
                </a:path>
              </a:pathLst>
            </a:custGeom>
            <a:grpFill/>
            <a:ln w="9525"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506C5062-A6B3-409A-B52C-210FE62F162A}"/>
                </a:ext>
              </a:extLst>
            </p:cNvPr>
            <p:cNvSpPr/>
            <p:nvPr/>
          </p:nvSpPr>
          <p:spPr>
            <a:xfrm>
              <a:off x="6340877" y="4561103"/>
              <a:ext cx="373884" cy="446393"/>
            </a:xfrm>
            <a:custGeom>
              <a:avLst/>
              <a:gdLst>
                <a:gd name="connsiteX0" fmla="*/ 285542 w 373884"/>
                <a:gd name="connsiteY0" fmla="*/ 255554 h 446393"/>
                <a:gd name="connsiteX1" fmla="*/ 85517 w 373884"/>
                <a:gd name="connsiteY1" fmla="*/ 255554 h 446393"/>
                <a:gd name="connsiteX2" fmla="*/ 86280 w 373884"/>
                <a:gd name="connsiteY2" fmla="*/ 411002 h 446393"/>
                <a:gd name="connsiteX3" fmla="*/ 44750 w 373884"/>
                <a:gd name="connsiteY3" fmla="*/ 445673 h 446393"/>
                <a:gd name="connsiteX4" fmla="*/ -2303 w 373884"/>
                <a:gd name="connsiteY4" fmla="*/ 413097 h 446393"/>
                <a:gd name="connsiteX5" fmla="*/ -2303 w 373884"/>
                <a:gd name="connsiteY5" fmla="*/ 33431 h 446393"/>
                <a:gd name="connsiteX6" fmla="*/ 47703 w 373884"/>
                <a:gd name="connsiteY6" fmla="*/ 760 h 446393"/>
                <a:gd name="connsiteX7" fmla="*/ 85803 w 373884"/>
                <a:gd name="connsiteY7" fmla="*/ 34098 h 446393"/>
                <a:gd name="connsiteX8" fmla="*/ 85136 w 373884"/>
                <a:gd name="connsiteY8" fmla="*/ 167448 h 446393"/>
                <a:gd name="connsiteX9" fmla="*/ 285161 w 373884"/>
                <a:gd name="connsiteY9" fmla="*/ 167448 h 446393"/>
                <a:gd name="connsiteX10" fmla="*/ 284398 w 373884"/>
                <a:gd name="connsiteY10" fmla="*/ 43147 h 446393"/>
                <a:gd name="connsiteX11" fmla="*/ 327928 w 373884"/>
                <a:gd name="connsiteY11" fmla="*/ 665 h 446393"/>
                <a:gd name="connsiteX12" fmla="*/ 367649 w 373884"/>
                <a:gd name="connsiteY12" fmla="*/ 665 h 446393"/>
                <a:gd name="connsiteX13" fmla="*/ 370600 w 373884"/>
                <a:gd name="connsiteY13" fmla="*/ 31907 h 446393"/>
                <a:gd name="connsiteX14" fmla="*/ 371553 w 373884"/>
                <a:gd name="connsiteY14" fmla="*/ 411574 h 446393"/>
                <a:gd name="connsiteX15" fmla="*/ 326310 w 373884"/>
                <a:gd name="connsiteY15" fmla="*/ 445483 h 446393"/>
                <a:gd name="connsiteX16" fmla="*/ 284305 w 373884"/>
                <a:gd name="connsiteY16" fmla="*/ 411764 h 446393"/>
                <a:gd name="connsiteX17" fmla="*/ 285542 w 373884"/>
                <a:gd name="connsiteY17" fmla="*/ 255554 h 4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884" h="446393">
                  <a:moveTo>
                    <a:pt x="285542" y="255554"/>
                  </a:moveTo>
                  <a:lnTo>
                    <a:pt x="85517" y="255554"/>
                  </a:lnTo>
                  <a:cubicBezTo>
                    <a:pt x="85517" y="307942"/>
                    <a:pt x="83422" y="359567"/>
                    <a:pt x="86280" y="411002"/>
                  </a:cubicBezTo>
                  <a:cubicBezTo>
                    <a:pt x="88280" y="445863"/>
                    <a:pt x="69707" y="446911"/>
                    <a:pt x="44750" y="445673"/>
                  </a:cubicBezTo>
                  <a:cubicBezTo>
                    <a:pt x="22082" y="444530"/>
                    <a:pt x="-2875" y="452817"/>
                    <a:pt x="-2303" y="413097"/>
                  </a:cubicBezTo>
                  <a:cubicBezTo>
                    <a:pt x="-494" y="286606"/>
                    <a:pt x="-494" y="160047"/>
                    <a:pt x="-2303" y="33431"/>
                  </a:cubicBezTo>
                  <a:cubicBezTo>
                    <a:pt x="-2875" y="-9622"/>
                    <a:pt x="25128" y="2760"/>
                    <a:pt x="47703" y="760"/>
                  </a:cubicBezTo>
                  <a:cubicBezTo>
                    <a:pt x="72467" y="-1526"/>
                    <a:pt x="88089" y="2570"/>
                    <a:pt x="85803" y="34098"/>
                  </a:cubicBezTo>
                  <a:cubicBezTo>
                    <a:pt x="83231" y="77532"/>
                    <a:pt x="85136" y="121251"/>
                    <a:pt x="85136" y="167448"/>
                  </a:cubicBezTo>
                  <a:lnTo>
                    <a:pt x="285161" y="167448"/>
                  </a:lnTo>
                  <a:cubicBezTo>
                    <a:pt x="285161" y="125157"/>
                    <a:pt x="287352" y="84009"/>
                    <a:pt x="284398" y="43147"/>
                  </a:cubicBezTo>
                  <a:cubicBezTo>
                    <a:pt x="281924" y="8476"/>
                    <a:pt x="293923" y="-4478"/>
                    <a:pt x="327928" y="665"/>
                  </a:cubicBezTo>
                  <a:cubicBezTo>
                    <a:pt x="341169" y="1532"/>
                    <a:pt x="354408" y="1532"/>
                    <a:pt x="367649" y="665"/>
                  </a:cubicBezTo>
                  <a:cubicBezTo>
                    <a:pt x="368886" y="13714"/>
                    <a:pt x="370600" y="22763"/>
                    <a:pt x="370600" y="31907"/>
                  </a:cubicBezTo>
                  <a:cubicBezTo>
                    <a:pt x="370600" y="158494"/>
                    <a:pt x="369172" y="284986"/>
                    <a:pt x="371553" y="411574"/>
                  </a:cubicBezTo>
                  <a:cubicBezTo>
                    <a:pt x="372316" y="450817"/>
                    <a:pt x="349836" y="444911"/>
                    <a:pt x="326310" y="445483"/>
                  </a:cubicBezTo>
                  <a:cubicBezTo>
                    <a:pt x="302783" y="446054"/>
                    <a:pt x="282112" y="447578"/>
                    <a:pt x="284305" y="411764"/>
                  </a:cubicBezTo>
                  <a:cubicBezTo>
                    <a:pt x="288210" y="361377"/>
                    <a:pt x="285542" y="310513"/>
                    <a:pt x="285542" y="255554"/>
                  </a:cubicBezTo>
                  <a:close/>
                </a:path>
              </a:pathLst>
            </a:custGeom>
            <a:grpFill/>
            <a:ln w="9525"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453F729D-D14C-434F-B660-0C86226DAF8F}"/>
                </a:ext>
              </a:extLst>
            </p:cNvPr>
            <p:cNvSpPr/>
            <p:nvPr/>
          </p:nvSpPr>
          <p:spPr>
            <a:xfrm>
              <a:off x="6820160" y="4562634"/>
              <a:ext cx="325548" cy="444984"/>
            </a:xfrm>
            <a:custGeom>
              <a:avLst/>
              <a:gdLst>
                <a:gd name="connsiteX0" fmla="*/ 258793 w 325548"/>
                <a:gd name="connsiteY0" fmla="*/ 171917 h 444984"/>
                <a:gd name="connsiteX1" fmla="*/ 196022 w 325548"/>
                <a:gd name="connsiteY1" fmla="*/ 252785 h 444984"/>
                <a:gd name="connsiteX2" fmla="*/ 85247 w 325548"/>
                <a:gd name="connsiteY2" fmla="*/ 252785 h 444984"/>
                <a:gd name="connsiteX3" fmla="*/ 85247 w 325548"/>
                <a:gd name="connsiteY3" fmla="*/ 361941 h 444984"/>
                <a:gd name="connsiteX4" fmla="*/ 274129 w 325548"/>
                <a:gd name="connsiteY4" fmla="*/ 361941 h 444984"/>
                <a:gd name="connsiteX5" fmla="*/ 323182 w 325548"/>
                <a:gd name="connsiteY5" fmla="*/ 406880 h 444984"/>
                <a:gd name="connsiteX6" fmla="*/ 315752 w 325548"/>
                <a:gd name="connsiteY6" fmla="*/ 434426 h 444984"/>
                <a:gd name="connsiteX7" fmla="*/ 294988 w 325548"/>
                <a:gd name="connsiteY7" fmla="*/ 443951 h 444984"/>
                <a:gd name="connsiteX8" fmla="*/ 21716 w 325548"/>
                <a:gd name="connsiteY8" fmla="*/ 443951 h 444984"/>
                <a:gd name="connsiteX9" fmla="*/ -1240 w 325548"/>
                <a:gd name="connsiteY9" fmla="*/ 426330 h 444984"/>
                <a:gd name="connsiteX10" fmla="*/ -2287 w 325548"/>
                <a:gd name="connsiteY10" fmla="*/ 181 h 444984"/>
                <a:gd name="connsiteX11" fmla="*/ 81722 w 325548"/>
                <a:gd name="connsiteY11" fmla="*/ 181 h 444984"/>
                <a:gd name="connsiteX12" fmla="*/ 284033 w 325548"/>
                <a:gd name="connsiteY12" fmla="*/ -390 h 444984"/>
                <a:gd name="connsiteX13" fmla="*/ 311943 w 325548"/>
                <a:gd name="connsiteY13" fmla="*/ 39329 h 444984"/>
                <a:gd name="connsiteX14" fmla="*/ 283368 w 325548"/>
                <a:gd name="connsiteY14" fmla="*/ 82763 h 444984"/>
                <a:gd name="connsiteX15" fmla="*/ 85724 w 325548"/>
                <a:gd name="connsiteY15" fmla="*/ 82763 h 444984"/>
                <a:gd name="connsiteX16" fmla="*/ 85724 w 325548"/>
                <a:gd name="connsiteY16" fmla="*/ 173156 h 4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548" h="444984">
                  <a:moveTo>
                    <a:pt x="258793" y="171917"/>
                  </a:moveTo>
                  <a:cubicBezTo>
                    <a:pt x="266890" y="252785"/>
                    <a:pt x="266890" y="252785"/>
                    <a:pt x="196022" y="252785"/>
                  </a:cubicBezTo>
                  <a:lnTo>
                    <a:pt x="85247" y="252785"/>
                  </a:lnTo>
                  <a:lnTo>
                    <a:pt x="85247" y="361941"/>
                  </a:lnTo>
                  <a:lnTo>
                    <a:pt x="274129" y="361941"/>
                  </a:lnTo>
                  <a:cubicBezTo>
                    <a:pt x="300132" y="360798"/>
                    <a:pt x="322038" y="380924"/>
                    <a:pt x="323182" y="406880"/>
                  </a:cubicBezTo>
                  <a:cubicBezTo>
                    <a:pt x="323658" y="416615"/>
                    <a:pt x="320991" y="426234"/>
                    <a:pt x="315752" y="434426"/>
                  </a:cubicBezTo>
                  <a:cubicBezTo>
                    <a:pt x="310513" y="440446"/>
                    <a:pt x="302988" y="443923"/>
                    <a:pt x="294988" y="443951"/>
                  </a:cubicBezTo>
                  <a:cubicBezTo>
                    <a:pt x="203929" y="444618"/>
                    <a:pt x="112774" y="444904"/>
                    <a:pt x="21716" y="443951"/>
                  </a:cubicBezTo>
                  <a:cubicBezTo>
                    <a:pt x="13619" y="443951"/>
                    <a:pt x="-1145" y="432521"/>
                    <a:pt x="-1240" y="426330"/>
                  </a:cubicBezTo>
                  <a:cubicBezTo>
                    <a:pt x="-2573" y="285931"/>
                    <a:pt x="-2287" y="145533"/>
                    <a:pt x="-2287" y="181"/>
                  </a:cubicBezTo>
                  <a:lnTo>
                    <a:pt x="81722" y="181"/>
                  </a:lnTo>
                  <a:cubicBezTo>
                    <a:pt x="149160" y="181"/>
                    <a:pt x="216598" y="1515"/>
                    <a:pt x="284033" y="-390"/>
                  </a:cubicBezTo>
                  <a:cubicBezTo>
                    <a:pt x="317561" y="-1342"/>
                    <a:pt x="312608" y="19803"/>
                    <a:pt x="311943" y="39329"/>
                  </a:cubicBezTo>
                  <a:cubicBezTo>
                    <a:pt x="311276" y="58856"/>
                    <a:pt x="319847" y="83620"/>
                    <a:pt x="283368" y="82763"/>
                  </a:cubicBezTo>
                  <a:cubicBezTo>
                    <a:pt x="218407" y="81239"/>
                    <a:pt x="153350" y="82763"/>
                    <a:pt x="85724" y="82763"/>
                  </a:cubicBezTo>
                  <a:lnTo>
                    <a:pt x="85724" y="173156"/>
                  </a:lnTo>
                  <a:close/>
                </a:path>
              </a:pathLst>
            </a:custGeom>
            <a:grpFill/>
            <a:ln w="9525"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1E1823A3-764B-4522-99DF-11F4E078CD79}"/>
                </a:ext>
              </a:extLst>
            </p:cNvPr>
            <p:cNvSpPr/>
            <p:nvPr/>
          </p:nvSpPr>
          <p:spPr>
            <a:xfrm>
              <a:off x="5214746" y="5161680"/>
              <a:ext cx="323148" cy="444284"/>
            </a:xfrm>
            <a:custGeom>
              <a:avLst/>
              <a:gdLst>
                <a:gd name="connsiteX0" fmla="*/ 261720 w 323148"/>
                <a:gd name="connsiteY0" fmla="*/ 171898 h 444284"/>
                <a:gd name="connsiteX1" fmla="*/ 261720 w 323148"/>
                <a:gd name="connsiteY1" fmla="*/ 251908 h 444284"/>
                <a:gd name="connsiteX2" fmla="*/ 85126 w 323148"/>
                <a:gd name="connsiteY2" fmla="*/ 251908 h 444284"/>
                <a:gd name="connsiteX3" fmla="*/ 86366 w 323148"/>
                <a:gd name="connsiteY3" fmla="*/ 346111 h 444284"/>
                <a:gd name="connsiteX4" fmla="*/ 113606 w 323148"/>
                <a:gd name="connsiteY4" fmla="*/ 362589 h 444284"/>
                <a:gd name="connsiteX5" fmla="*/ 287342 w 323148"/>
                <a:gd name="connsiteY5" fmla="*/ 362589 h 444284"/>
                <a:gd name="connsiteX6" fmla="*/ 320775 w 323148"/>
                <a:gd name="connsiteY6" fmla="*/ 405071 h 444284"/>
                <a:gd name="connsiteX7" fmla="*/ 287437 w 323148"/>
                <a:gd name="connsiteY7" fmla="*/ 443837 h 444284"/>
                <a:gd name="connsiteX8" fmla="*/ 1687 w 323148"/>
                <a:gd name="connsiteY8" fmla="*/ 443075 h 444284"/>
                <a:gd name="connsiteX9" fmla="*/ -1552 w 323148"/>
                <a:gd name="connsiteY9" fmla="*/ 413262 h 444284"/>
                <a:gd name="connsiteX10" fmla="*/ -2313 w 323148"/>
                <a:gd name="connsiteY10" fmla="*/ 34072 h 444284"/>
                <a:gd name="connsiteX11" fmla="*/ 31785 w 323148"/>
                <a:gd name="connsiteY11" fmla="*/ -409 h 444284"/>
                <a:gd name="connsiteX12" fmla="*/ 269910 w 323148"/>
                <a:gd name="connsiteY12" fmla="*/ 163 h 444284"/>
                <a:gd name="connsiteX13" fmla="*/ 315061 w 323148"/>
                <a:gd name="connsiteY13" fmla="*/ 47788 h 444284"/>
                <a:gd name="connsiteX14" fmla="*/ 312298 w 323148"/>
                <a:gd name="connsiteY14" fmla="*/ 79696 h 444284"/>
                <a:gd name="connsiteX15" fmla="*/ 87698 w 323148"/>
                <a:gd name="connsiteY15" fmla="*/ 79696 h 444284"/>
                <a:gd name="connsiteX16" fmla="*/ 87698 w 323148"/>
                <a:gd name="connsiteY16" fmla="*/ 171708 h 44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148" h="444284">
                  <a:moveTo>
                    <a:pt x="261720" y="171898"/>
                  </a:moveTo>
                  <a:lnTo>
                    <a:pt x="261720" y="251908"/>
                  </a:lnTo>
                  <a:lnTo>
                    <a:pt x="85126" y="251908"/>
                  </a:lnTo>
                  <a:cubicBezTo>
                    <a:pt x="85126" y="285722"/>
                    <a:pt x="83412" y="316107"/>
                    <a:pt x="86366" y="346111"/>
                  </a:cubicBezTo>
                  <a:cubicBezTo>
                    <a:pt x="87031" y="352683"/>
                    <a:pt x="103890" y="362398"/>
                    <a:pt x="113606" y="362589"/>
                  </a:cubicBezTo>
                  <a:cubicBezTo>
                    <a:pt x="171423" y="364208"/>
                    <a:pt x="229524" y="365351"/>
                    <a:pt x="287342" y="362589"/>
                  </a:cubicBezTo>
                  <a:cubicBezTo>
                    <a:pt x="323061" y="360970"/>
                    <a:pt x="320298" y="381639"/>
                    <a:pt x="320775" y="405071"/>
                  </a:cubicBezTo>
                  <a:cubicBezTo>
                    <a:pt x="321251" y="428502"/>
                    <a:pt x="319728" y="444599"/>
                    <a:pt x="287437" y="443837"/>
                  </a:cubicBezTo>
                  <a:cubicBezTo>
                    <a:pt x="193141" y="441646"/>
                    <a:pt x="98651" y="443075"/>
                    <a:pt x="1687" y="443075"/>
                  </a:cubicBezTo>
                  <a:cubicBezTo>
                    <a:pt x="69" y="433198"/>
                    <a:pt x="-980" y="423254"/>
                    <a:pt x="-1552" y="413262"/>
                  </a:cubicBezTo>
                  <a:cubicBezTo>
                    <a:pt x="-1552" y="286865"/>
                    <a:pt x="-980" y="160469"/>
                    <a:pt x="-2313" y="34072"/>
                  </a:cubicBezTo>
                  <a:cubicBezTo>
                    <a:pt x="-2313" y="7592"/>
                    <a:pt x="5308" y="-790"/>
                    <a:pt x="31785" y="-409"/>
                  </a:cubicBezTo>
                  <a:cubicBezTo>
                    <a:pt x="110939" y="1020"/>
                    <a:pt x="190187" y="67"/>
                    <a:pt x="269910" y="163"/>
                  </a:cubicBezTo>
                  <a:cubicBezTo>
                    <a:pt x="316012" y="163"/>
                    <a:pt x="316108" y="163"/>
                    <a:pt x="315061" y="47788"/>
                  </a:cubicBezTo>
                  <a:cubicBezTo>
                    <a:pt x="315061" y="57313"/>
                    <a:pt x="313536" y="66266"/>
                    <a:pt x="312298" y="79696"/>
                  </a:cubicBezTo>
                  <a:lnTo>
                    <a:pt x="87698" y="79696"/>
                  </a:lnTo>
                  <a:lnTo>
                    <a:pt x="87698" y="171708"/>
                  </a:lnTo>
                  <a:close/>
                </a:path>
              </a:pathLst>
            </a:custGeom>
            <a:grpFill/>
            <a:ln w="9525"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C9384162-DBA3-4019-B7C3-80400D7258B9}"/>
                </a:ext>
              </a:extLst>
            </p:cNvPr>
            <p:cNvSpPr/>
            <p:nvPr/>
          </p:nvSpPr>
          <p:spPr>
            <a:xfrm>
              <a:off x="6067816" y="5161101"/>
              <a:ext cx="367950" cy="451040"/>
            </a:xfrm>
            <a:custGeom>
              <a:avLst/>
              <a:gdLst>
                <a:gd name="connsiteX0" fmla="*/ 276379 w 367950"/>
                <a:gd name="connsiteY0" fmla="*/ 152475 h 451040"/>
                <a:gd name="connsiteX1" fmla="*/ 276379 w 367950"/>
                <a:gd name="connsiteY1" fmla="*/ 28650 h 451040"/>
                <a:gd name="connsiteX2" fmla="*/ 303715 w 367950"/>
                <a:gd name="connsiteY2" fmla="*/ 838 h 451040"/>
                <a:gd name="connsiteX3" fmla="*/ 365341 w 367950"/>
                <a:gd name="connsiteY3" fmla="*/ 57988 h 451040"/>
                <a:gd name="connsiteX4" fmla="*/ 365341 w 367950"/>
                <a:gd name="connsiteY4" fmla="*/ 260108 h 451040"/>
                <a:gd name="connsiteX5" fmla="*/ 179699 w 367950"/>
                <a:gd name="connsiteY5" fmla="*/ 450608 h 451040"/>
                <a:gd name="connsiteX6" fmla="*/ -1276 w 367950"/>
                <a:gd name="connsiteY6" fmla="*/ 258774 h 451040"/>
                <a:gd name="connsiteX7" fmla="*/ -2227 w 367950"/>
                <a:gd name="connsiteY7" fmla="*/ 38842 h 451040"/>
                <a:gd name="connsiteX8" fmla="*/ 43110 w 367950"/>
                <a:gd name="connsiteY8" fmla="*/ -20 h 451040"/>
                <a:gd name="connsiteX9" fmla="*/ 87307 w 367950"/>
                <a:gd name="connsiteY9" fmla="*/ 40271 h 451040"/>
                <a:gd name="connsiteX10" fmla="*/ 86735 w 367950"/>
                <a:gd name="connsiteY10" fmla="*/ 263727 h 451040"/>
                <a:gd name="connsiteX11" fmla="*/ 143029 w 367950"/>
                <a:gd name="connsiteY11" fmla="*/ 362311 h 451040"/>
                <a:gd name="connsiteX12" fmla="*/ 275426 w 367950"/>
                <a:gd name="connsiteY12" fmla="*/ 280015 h 451040"/>
                <a:gd name="connsiteX13" fmla="*/ 275902 w 367950"/>
                <a:gd name="connsiteY13" fmla="*/ 152380 h 45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950" h="451040">
                  <a:moveTo>
                    <a:pt x="276379" y="152475"/>
                  </a:moveTo>
                  <a:cubicBezTo>
                    <a:pt x="276379" y="111042"/>
                    <a:pt x="276854" y="69703"/>
                    <a:pt x="276379" y="28650"/>
                  </a:cubicBezTo>
                  <a:cubicBezTo>
                    <a:pt x="276379" y="9029"/>
                    <a:pt x="284379" y="2076"/>
                    <a:pt x="303715" y="838"/>
                  </a:cubicBezTo>
                  <a:cubicBezTo>
                    <a:pt x="363341" y="-2973"/>
                    <a:pt x="365341" y="-1734"/>
                    <a:pt x="365341" y="57988"/>
                  </a:cubicBezTo>
                  <a:cubicBezTo>
                    <a:pt x="365341" y="125329"/>
                    <a:pt x="366009" y="192766"/>
                    <a:pt x="365341" y="260108"/>
                  </a:cubicBezTo>
                  <a:cubicBezTo>
                    <a:pt x="363913" y="371836"/>
                    <a:pt x="285618" y="451751"/>
                    <a:pt x="179699" y="450608"/>
                  </a:cubicBezTo>
                  <a:cubicBezTo>
                    <a:pt x="76259" y="449751"/>
                    <a:pt x="-513" y="368502"/>
                    <a:pt x="-1276" y="258774"/>
                  </a:cubicBezTo>
                  <a:cubicBezTo>
                    <a:pt x="-1276" y="185432"/>
                    <a:pt x="819" y="112089"/>
                    <a:pt x="-2227" y="38842"/>
                  </a:cubicBezTo>
                  <a:cubicBezTo>
                    <a:pt x="-3753" y="742"/>
                    <a:pt x="15297" y="742"/>
                    <a:pt x="43110" y="-20"/>
                  </a:cubicBezTo>
                  <a:cubicBezTo>
                    <a:pt x="73210" y="-877"/>
                    <a:pt x="88449" y="4933"/>
                    <a:pt x="87307" y="40271"/>
                  </a:cubicBezTo>
                  <a:cubicBezTo>
                    <a:pt x="84830" y="114661"/>
                    <a:pt x="86449" y="189242"/>
                    <a:pt x="86735" y="263727"/>
                  </a:cubicBezTo>
                  <a:cubicBezTo>
                    <a:pt x="86735" y="307066"/>
                    <a:pt x="101785" y="342880"/>
                    <a:pt x="143029" y="362311"/>
                  </a:cubicBezTo>
                  <a:cubicBezTo>
                    <a:pt x="203511" y="390886"/>
                    <a:pt x="271331" y="349262"/>
                    <a:pt x="275426" y="280015"/>
                  </a:cubicBezTo>
                  <a:cubicBezTo>
                    <a:pt x="277998" y="237629"/>
                    <a:pt x="275902" y="194957"/>
                    <a:pt x="275902" y="152380"/>
                  </a:cubicBezTo>
                  <a:close/>
                </a:path>
              </a:pathLst>
            </a:custGeom>
            <a:grpFill/>
            <a:ln w="9525" cap="flat">
              <a:noFill/>
              <a:prstDash val="solid"/>
              <a:miter/>
            </a:ln>
          </p:spPr>
          <p:txBody>
            <a:bodyPr rtlCol="0" anchor="ctr"/>
            <a:lstStyle/>
            <a:p>
              <a:endParaRPr lang="fr-FR"/>
            </a:p>
          </p:txBody>
        </p:sp>
        <p:sp>
          <p:nvSpPr>
            <p:cNvPr id="86" name="Forme libre : forme 85">
              <a:extLst>
                <a:ext uri="{FF2B5EF4-FFF2-40B4-BE49-F238E27FC236}">
                  <a16:creationId xmlns:a16="http://schemas.microsoft.com/office/drawing/2014/main" id="{B43FB292-7A1D-4165-8498-0A38A1AE0879}"/>
                </a:ext>
              </a:extLst>
            </p:cNvPr>
            <p:cNvSpPr/>
            <p:nvPr/>
          </p:nvSpPr>
          <p:spPr>
            <a:xfrm>
              <a:off x="6934390" y="5162351"/>
              <a:ext cx="419572" cy="444015"/>
            </a:xfrm>
            <a:custGeom>
              <a:avLst/>
              <a:gdLst>
                <a:gd name="connsiteX0" fmla="*/ -2313 w 419572"/>
                <a:gd name="connsiteY0" fmla="*/ 439166 h 444015"/>
                <a:gd name="connsiteX1" fmla="*/ 89698 w 419572"/>
                <a:gd name="connsiteY1" fmla="*/ 210566 h 444015"/>
                <a:gd name="connsiteX2" fmla="*/ 164280 w 419572"/>
                <a:gd name="connsiteY2" fmla="*/ 23400 h 444015"/>
                <a:gd name="connsiteX3" fmla="*/ 205807 w 419572"/>
                <a:gd name="connsiteY3" fmla="*/ -127 h 444015"/>
                <a:gd name="connsiteX4" fmla="*/ 253432 w 419572"/>
                <a:gd name="connsiteY4" fmla="*/ 18923 h 444015"/>
                <a:gd name="connsiteX5" fmla="*/ 416120 w 419572"/>
                <a:gd name="connsiteY5" fmla="*/ 426021 h 444015"/>
                <a:gd name="connsiteX6" fmla="*/ 417166 w 419572"/>
                <a:gd name="connsiteY6" fmla="*/ 442309 h 444015"/>
                <a:gd name="connsiteX7" fmla="*/ 348587 w 419572"/>
                <a:gd name="connsiteY7" fmla="*/ 440880 h 444015"/>
                <a:gd name="connsiteX8" fmla="*/ 322298 w 419572"/>
                <a:gd name="connsiteY8" fmla="*/ 409352 h 444015"/>
                <a:gd name="connsiteX9" fmla="*/ 248384 w 419572"/>
                <a:gd name="connsiteY9" fmla="*/ 360013 h 444015"/>
                <a:gd name="connsiteX10" fmla="*/ 142276 w 419572"/>
                <a:gd name="connsiteY10" fmla="*/ 361823 h 444015"/>
                <a:gd name="connsiteX11" fmla="*/ 109320 w 419572"/>
                <a:gd name="connsiteY11" fmla="*/ 383921 h 444015"/>
                <a:gd name="connsiteX12" fmla="*/ -2313 w 419572"/>
                <a:gd name="connsiteY12" fmla="*/ 439166 h 444015"/>
                <a:gd name="connsiteX13" fmla="*/ 146562 w 419572"/>
                <a:gd name="connsiteY13" fmla="*/ 280956 h 444015"/>
                <a:gd name="connsiteX14" fmla="*/ 272006 w 419572"/>
                <a:gd name="connsiteY14" fmla="*/ 280956 h 444015"/>
                <a:gd name="connsiteX15" fmla="*/ 209809 w 419572"/>
                <a:gd name="connsiteY15" fmla="*/ 113601 h 444015"/>
                <a:gd name="connsiteX16" fmla="*/ 146562 w 419572"/>
                <a:gd name="connsiteY16" fmla="*/ 280956 h 4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572" h="444015">
                  <a:moveTo>
                    <a:pt x="-2313" y="439166"/>
                  </a:moveTo>
                  <a:cubicBezTo>
                    <a:pt x="29213" y="360680"/>
                    <a:pt x="59409" y="285527"/>
                    <a:pt x="89698" y="210566"/>
                  </a:cubicBezTo>
                  <a:cubicBezTo>
                    <a:pt x="114655" y="148272"/>
                    <a:pt x="140467" y="86169"/>
                    <a:pt x="164280" y="23400"/>
                  </a:cubicBezTo>
                  <a:cubicBezTo>
                    <a:pt x="172374" y="2254"/>
                    <a:pt x="186662" y="-1651"/>
                    <a:pt x="205807" y="-127"/>
                  </a:cubicBezTo>
                  <a:cubicBezTo>
                    <a:pt x="224953" y="1397"/>
                    <a:pt x="243907" y="-5842"/>
                    <a:pt x="253432" y="18923"/>
                  </a:cubicBezTo>
                  <a:cubicBezTo>
                    <a:pt x="307155" y="154845"/>
                    <a:pt x="361923" y="290290"/>
                    <a:pt x="416120" y="426021"/>
                  </a:cubicBezTo>
                  <a:cubicBezTo>
                    <a:pt x="417073" y="431394"/>
                    <a:pt x="417453" y="436861"/>
                    <a:pt x="417166" y="442309"/>
                  </a:cubicBezTo>
                  <a:cubicBezTo>
                    <a:pt x="393831" y="442309"/>
                    <a:pt x="370209" y="445833"/>
                    <a:pt x="348587" y="440880"/>
                  </a:cubicBezTo>
                  <a:cubicBezTo>
                    <a:pt x="337634" y="438404"/>
                    <a:pt x="325156" y="421830"/>
                    <a:pt x="322298" y="409352"/>
                  </a:cubicBezTo>
                  <a:cubicBezTo>
                    <a:pt x="312773" y="368014"/>
                    <a:pt x="288865" y="355822"/>
                    <a:pt x="248384" y="360013"/>
                  </a:cubicBezTo>
                  <a:cubicBezTo>
                    <a:pt x="213332" y="363633"/>
                    <a:pt x="177423" y="358965"/>
                    <a:pt x="142276" y="361823"/>
                  </a:cubicBezTo>
                  <a:cubicBezTo>
                    <a:pt x="128561" y="363919"/>
                    <a:pt x="116464" y="372015"/>
                    <a:pt x="109320" y="383921"/>
                  </a:cubicBezTo>
                  <a:cubicBezTo>
                    <a:pt x="78841" y="448215"/>
                    <a:pt x="79696" y="448595"/>
                    <a:pt x="-2313" y="439166"/>
                  </a:cubicBezTo>
                  <a:close/>
                  <a:moveTo>
                    <a:pt x="146562" y="280956"/>
                  </a:moveTo>
                  <a:lnTo>
                    <a:pt x="272006" y="280956"/>
                  </a:lnTo>
                  <a:cubicBezTo>
                    <a:pt x="251337" y="225425"/>
                    <a:pt x="232382" y="174466"/>
                    <a:pt x="209809" y="113601"/>
                  </a:cubicBezTo>
                  <a:cubicBezTo>
                    <a:pt x="186376" y="175514"/>
                    <a:pt x="167042" y="226663"/>
                    <a:pt x="146562" y="280956"/>
                  </a:cubicBezTo>
                  <a:close/>
                </a:path>
              </a:pathLst>
            </a:custGeom>
            <a:grpFill/>
            <a:ln w="9525"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5F5635A7-3AB2-4BF7-97F1-01CC658B33D8}"/>
                </a:ext>
              </a:extLst>
            </p:cNvPr>
            <p:cNvSpPr/>
            <p:nvPr/>
          </p:nvSpPr>
          <p:spPr>
            <a:xfrm>
              <a:off x="5870518" y="4555331"/>
              <a:ext cx="374488" cy="456359"/>
            </a:xfrm>
            <a:custGeom>
              <a:avLst/>
              <a:gdLst>
                <a:gd name="connsiteX0" fmla="*/ 366900 w 374488"/>
                <a:gd name="connsiteY0" fmla="*/ 51872 h 456359"/>
                <a:gd name="connsiteX1" fmla="*/ 354994 w 374488"/>
                <a:gd name="connsiteY1" fmla="*/ 72255 h 456359"/>
                <a:gd name="connsiteX2" fmla="*/ 280319 w 374488"/>
                <a:gd name="connsiteY2" fmla="*/ 94829 h 456359"/>
                <a:gd name="connsiteX3" fmla="*/ 115631 w 374488"/>
                <a:gd name="connsiteY3" fmla="*/ 132929 h 456359"/>
                <a:gd name="connsiteX4" fmla="*/ 102962 w 374488"/>
                <a:gd name="connsiteY4" fmla="*/ 305141 h 456359"/>
                <a:gd name="connsiteX5" fmla="*/ 258220 w 374488"/>
                <a:gd name="connsiteY5" fmla="*/ 372673 h 456359"/>
                <a:gd name="connsiteX6" fmla="*/ 295748 w 374488"/>
                <a:gd name="connsiteY6" fmla="*/ 324096 h 456359"/>
                <a:gd name="connsiteX7" fmla="*/ 295748 w 374488"/>
                <a:gd name="connsiteY7" fmla="*/ 309903 h 456359"/>
                <a:gd name="connsiteX8" fmla="*/ 371948 w 374488"/>
                <a:gd name="connsiteY8" fmla="*/ 258564 h 456359"/>
                <a:gd name="connsiteX9" fmla="*/ 371188 w 374488"/>
                <a:gd name="connsiteY9" fmla="*/ 394866 h 456359"/>
                <a:gd name="connsiteX10" fmla="*/ 354898 w 374488"/>
                <a:gd name="connsiteY10" fmla="*/ 419156 h 456359"/>
                <a:gd name="connsiteX11" fmla="*/ 54482 w 374488"/>
                <a:gd name="connsiteY11" fmla="*/ 378388 h 456359"/>
                <a:gd name="connsiteX12" fmla="*/ 54482 w 374488"/>
                <a:gd name="connsiteY12" fmla="*/ 76732 h 456359"/>
                <a:gd name="connsiteX13" fmla="*/ 350708 w 374488"/>
                <a:gd name="connsiteY13" fmla="*/ 37584 h 456359"/>
                <a:gd name="connsiteX14" fmla="*/ 366900 w 374488"/>
                <a:gd name="connsiteY14" fmla="*/ 51872 h 4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88" h="456359">
                  <a:moveTo>
                    <a:pt x="366900" y="51872"/>
                  </a:moveTo>
                  <a:cubicBezTo>
                    <a:pt x="361947" y="60253"/>
                    <a:pt x="358805" y="66444"/>
                    <a:pt x="354994" y="72255"/>
                  </a:cubicBezTo>
                  <a:cubicBezTo>
                    <a:pt x="326419" y="115022"/>
                    <a:pt x="326419" y="115022"/>
                    <a:pt x="280319" y="94829"/>
                  </a:cubicBezTo>
                  <a:cubicBezTo>
                    <a:pt x="222978" y="70835"/>
                    <a:pt x="156685" y="86171"/>
                    <a:pt x="115631" y="132929"/>
                  </a:cubicBezTo>
                  <a:cubicBezTo>
                    <a:pt x="74864" y="181668"/>
                    <a:pt x="69816" y="250963"/>
                    <a:pt x="102962" y="305141"/>
                  </a:cubicBezTo>
                  <a:cubicBezTo>
                    <a:pt x="134777" y="358700"/>
                    <a:pt x="197357" y="385894"/>
                    <a:pt x="258220" y="372673"/>
                  </a:cubicBezTo>
                  <a:cubicBezTo>
                    <a:pt x="284414" y="366387"/>
                    <a:pt x="301369" y="354480"/>
                    <a:pt x="295748" y="324096"/>
                  </a:cubicBezTo>
                  <a:cubicBezTo>
                    <a:pt x="295272" y="319371"/>
                    <a:pt x="295272" y="314628"/>
                    <a:pt x="295748" y="309903"/>
                  </a:cubicBezTo>
                  <a:cubicBezTo>
                    <a:pt x="295748" y="245610"/>
                    <a:pt x="301274" y="241705"/>
                    <a:pt x="371948" y="258564"/>
                  </a:cubicBezTo>
                  <a:cubicBezTo>
                    <a:pt x="371948" y="303331"/>
                    <a:pt x="372806" y="349146"/>
                    <a:pt x="371188" y="394866"/>
                  </a:cubicBezTo>
                  <a:cubicBezTo>
                    <a:pt x="369186" y="404810"/>
                    <a:pt x="363377" y="413545"/>
                    <a:pt x="354898" y="419156"/>
                  </a:cubicBezTo>
                  <a:cubicBezTo>
                    <a:pt x="264792" y="481449"/>
                    <a:pt x="127824" y="462494"/>
                    <a:pt x="54482" y="378388"/>
                  </a:cubicBezTo>
                  <a:cubicBezTo>
                    <a:pt x="-21244" y="292101"/>
                    <a:pt x="-21244" y="163018"/>
                    <a:pt x="54482" y="76732"/>
                  </a:cubicBezTo>
                  <a:cubicBezTo>
                    <a:pt x="129538" y="-8327"/>
                    <a:pt x="259269" y="-25567"/>
                    <a:pt x="350708" y="37584"/>
                  </a:cubicBezTo>
                  <a:cubicBezTo>
                    <a:pt x="355280" y="41394"/>
                    <a:pt x="359470" y="45489"/>
                    <a:pt x="366900" y="51872"/>
                  </a:cubicBezTo>
                  <a:close/>
                </a:path>
              </a:pathLst>
            </a:custGeom>
            <a:grp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341B6F19-185B-427C-A672-149E7DAD910D}"/>
                </a:ext>
              </a:extLst>
            </p:cNvPr>
            <p:cNvSpPr/>
            <p:nvPr/>
          </p:nvSpPr>
          <p:spPr>
            <a:xfrm>
              <a:off x="6518003" y="5155992"/>
              <a:ext cx="366571" cy="456080"/>
            </a:xfrm>
            <a:custGeom>
              <a:avLst/>
              <a:gdLst>
                <a:gd name="connsiteX0" fmla="*/ 363782 w 366571"/>
                <a:gd name="connsiteY0" fmla="*/ 50618 h 456080"/>
                <a:gd name="connsiteX1" fmla="*/ 327301 w 366571"/>
                <a:gd name="connsiteY1" fmla="*/ 113483 h 456080"/>
                <a:gd name="connsiteX2" fmla="*/ 104986 w 366571"/>
                <a:gd name="connsiteY2" fmla="*/ 154441 h 456080"/>
                <a:gd name="connsiteX3" fmla="*/ 127466 w 366571"/>
                <a:gd name="connsiteY3" fmla="*/ 331511 h 456080"/>
                <a:gd name="connsiteX4" fmla="*/ 326159 w 366571"/>
                <a:gd name="connsiteY4" fmla="*/ 341036 h 456080"/>
                <a:gd name="connsiteX5" fmla="*/ 364259 w 366571"/>
                <a:gd name="connsiteY5" fmla="*/ 403900 h 456080"/>
                <a:gd name="connsiteX6" fmla="*/ 61840 w 366571"/>
                <a:gd name="connsiteY6" fmla="*/ 385803 h 456080"/>
                <a:gd name="connsiteX7" fmla="*/ 67554 w 366571"/>
                <a:gd name="connsiteY7" fmla="*/ 62562 h 456080"/>
                <a:gd name="connsiteX8" fmla="*/ 68984 w 366571"/>
                <a:gd name="connsiteY8" fmla="*/ 61191 h 456080"/>
                <a:gd name="connsiteX9" fmla="*/ 363782 w 366571"/>
                <a:gd name="connsiteY9" fmla="*/ 50618 h 4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571" h="456080">
                  <a:moveTo>
                    <a:pt x="363782" y="50618"/>
                  </a:moveTo>
                  <a:cubicBezTo>
                    <a:pt x="352448" y="69668"/>
                    <a:pt x="340826" y="90242"/>
                    <a:pt x="327301" y="113483"/>
                  </a:cubicBezTo>
                  <a:cubicBezTo>
                    <a:pt x="241004" y="66906"/>
                    <a:pt x="161853" y="63096"/>
                    <a:pt x="104986" y="154441"/>
                  </a:cubicBezTo>
                  <a:cubicBezTo>
                    <a:pt x="70698" y="209495"/>
                    <a:pt x="82699" y="284838"/>
                    <a:pt x="127466" y="331511"/>
                  </a:cubicBezTo>
                  <a:cubicBezTo>
                    <a:pt x="176424" y="382564"/>
                    <a:pt x="235767" y="386184"/>
                    <a:pt x="326159" y="341036"/>
                  </a:cubicBezTo>
                  <a:cubicBezTo>
                    <a:pt x="339016" y="361895"/>
                    <a:pt x="352067" y="383136"/>
                    <a:pt x="364259" y="403900"/>
                  </a:cubicBezTo>
                  <a:cubicBezTo>
                    <a:pt x="286915" y="480100"/>
                    <a:pt x="144135" y="470575"/>
                    <a:pt x="61840" y="385803"/>
                  </a:cubicBezTo>
                  <a:cubicBezTo>
                    <a:pt x="-25887" y="294963"/>
                    <a:pt x="-23315" y="150249"/>
                    <a:pt x="67554" y="62562"/>
                  </a:cubicBezTo>
                  <a:cubicBezTo>
                    <a:pt x="68031" y="62105"/>
                    <a:pt x="68507" y="61648"/>
                    <a:pt x="68984" y="61191"/>
                  </a:cubicBezTo>
                  <a:cubicBezTo>
                    <a:pt x="152423" y="-15867"/>
                    <a:pt x="296917" y="-22057"/>
                    <a:pt x="363782" y="50618"/>
                  </a:cubicBezTo>
                  <a:close/>
                </a:path>
              </a:pathLst>
            </a:custGeom>
            <a:grp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9BEE5021-661B-4EF5-A40F-E0BE4F862F3D}"/>
                </a:ext>
              </a:extLst>
            </p:cNvPr>
            <p:cNvSpPr/>
            <p:nvPr/>
          </p:nvSpPr>
          <p:spPr>
            <a:xfrm>
              <a:off x="7361703" y="5161785"/>
              <a:ext cx="339856" cy="442152"/>
            </a:xfrm>
            <a:custGeom>
              <a:avLst/>
              <a:gdLst>
                <a:gd name="connsiteX0" fmla="*/ 209787 w 339856"/>
                <a:gd name="connsiteY0" fmla="*/ 441732 h 442152"/>
                <a:gd name="connsiteX1" fmla="*/ 124062 w 339856"/>
                <a:gd name="connsiteY1" fmla="*/ 441732 h 442152"/>
                <a:gd name="connsiteX2" fmla="*/ 124062 w 339856"/>
                <a:gd name="connsiteY2" fmla="*/ 79782 h 442152"/>
                <a:gd name="connsiteX3" fmla="*/ 24812 w 339856"/>
                <a:gd name="connsiteY3" fmla="*/ 79782 h 442152"/>
                <a:gd name="connsiteX4" fmla="*/ -1667 w 339856"/>
                <a:gd name="connsiteY4" fmla="*/ 41682 h 442152"/>
                <a:gd name="connsiteX5" fmla="*/ 24050 w 339856"/>
                <a:gd name="connsiteY5" fmla="*/ -418 h 442152"/>
                <a:gd name="connsiteX6" fmla="*/ 311609 w 339856"/>
                <a:gd name="connsiteY6" fmla="*/ -418 h 442152"/>
                <a:gd name="connsiteX7" fmla="*/ 336375 w 339856"/>
                <a:gd name="connsiteY7" fmla="*/ 45873 h 442152"/>
                <a:gd name="connsiteX8" fmla="*/ 309418 w 339856"/>
                <a:gd name="connsiteY8" fmla="*/ 79591 h 442152"/>
                <a:gd name="connsiteX9" fmla="*/ 209596 w 339856"/>
                <a:gd name="connsiteY9" fmla="*/ 79591 h 44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6" h="442152">
                  <a:moveTo>
                    <a:pt x="209787" y="441732"/>
                  </a:moveTo>
                  <a:lnTo>
                    <a:pt x="124062" y="441732"/>
                  </a:lnTo>
                  <a:lnTo>
                    <a:pt x="124062" y="79782"/>
                  </a:lnTo>
                  <a:cubicBezTo>
                    <a:pt x="87771" y="79782"/>
                    <a:pt x="56245" y="78734"/>
                    <a:pt x="24812" y="79782"/>
                  </a:cubicBezTo>
                  <a:cubicBezTo>
                    <a:pt x="-6621" y="80829"/>
                    <a:pt x="-2526" y="60732"/>
                    <a:pt x="-1667" y="41682"/>
                  </a:cubicBezTo>
                  <a:cubicBezTo>
                    <a:pt x="-809" y="22632"/>
                    <a:pt x="-10239" y="-705"/>
                    <a:pt x="24050" y="-418"/>
                  </a:cubicBezTo>
                  <a:cubicBezTo>
                    <a:pt x="119872" y="343"/>
                    <a:pt x="215789" y="-418"/>
                    <a:pt x="311609" y="-418"/>
                  </a:cubicBezTo>
                  <a:cubicBezTo>
                    <a:pt x="349709" y="-418"/>
                    <a:pt x="333803" y="28157"/>
                    <a:pt x="336375" y="45873"/>
                  </a:cubicBezTo>
                  <a:cubicBezTo>
                    <a:pt x="338947" y="63589"/>
                    <a:pt x="336375" y="80829"/>
                    <a:pt x="309418" y="79591"/>
                  </a:cubicBezTo>
                  <a:cubicBezTo>
                    <a:pt x="277702" y="78067"/>
                    <a:pt x="245792" y="79591"/>
                    <a:pt x="209596" y="79591"/>
                  </a:cubicBezTo>
                  <a:close/>
                </a:path>
              </a:pathLst>
            </a:custGeom>
            <a:grp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F1D33BAF-BCFD-4F68-A079-C28F31445309}"/>
                </a:ext>
              </a:extLst>
            </p:cNvPr>
            <p:cNvSpPr/>
            <p:nvPr/>
          </p:nvSpPr>
          <p:spPr>
            <a:xfrm>
              <a:off x="5691722" y="4560811"/>
              <a:ext cx="90106" cy="446797"/>
            </a:xfrm>
            <a:custGeom>
              <a:avLst/>
              <a:gdLst>
                <a:gd name="connsiteX0" fmla="*/ 86973 w 90106"/>
                <a:gd name="connsiteY0" fmla="*/ 227652 h 446797"/>
                <a:gd name="connsiteX1" fmla="*/ 86973 w 90106"/>
                <a:gd name="connsiteY1" fmla="*/ 415485 h 446797"/>
                <a:gd name="connsiteX2" fmla="*/ 55826 w 90106"/>
                <a:gd name="connsiteY2" fmla="*/ 446251 h 446797"/>
                <a:gd name="connsiteX3" fmla="*/ -1324 w 90106"/>
                <a:gd name="connsiteY3" fmla="*/ 389101 h 446797"/>
                <a:gd name="connsiteX4" fmla="*/ -2277 w 90106"/>
                <a:gd name="connsiteY4" fmla="*/ 45153 h 446797"/>
                <a:gd name="connsiteX5" fmla="*/ 43634 w 90106"/>
                <a:gd name="connsiteY5" fmla="*/ -377 h 446797"/>
                <a:gd name="connsiteX6" fmla="*/ 87640 w 90106"/>
                <a:gd name="connsiteY6" fmla="*/ 47248 h 446797"/>
                <a:gd name="connsiteX7" fmla="*/ 86973 w 90106"/>
                <a:gd name="connsiteY7" fmla="*/ 227652 h 4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06" h="446797">
                  <a:moveTo>
                    <a:pt x="86973" y="227652"/>
                  </a:moveTo>
                  <a:cubicBezTo>
                    <a:pt x="86973" y="290231"/>
                    <a:pt x="86306" y="352906"/>
                    <a:pt x="86973" y="415485"/>
                  </a:cubicBezTo>
                  <a:cubicBezTo>
                    <a:pt x="86973" y="438726"/>
                    <a:pt x="78685" y="446060"/>
                    <a:pt x="55826" y="446251"/>
                  </a:cubicBezTo>
                  <a:cubicBezTo>
                    <a:pt x="-1324" y="446822"/>
                    <a:pt x="-1324" y="447870"/>
                    <a:pt x="-1324" y="389101"/>
                  </a:cubicBezTo>
                  <a:cubicBezTo>
                    <a:pt x="-1324" y="274801"/>
                    <a:pt x="199" y="159738"/>
                    <a:pt x="-2277" y="45153"/>
                  </a:cubicBezTo>
                  <a:cubicBezTo>
                    <a:pt x="-3038" y="8291"/>
                    <a:pt x="8392" y="481"/>
                    <a:pt x="43634" y="-377"/>
                  </a:cubicBezTo>
                  <a:cubicBezTo>
                    <a:pt x="82211" y="-1329"/>
                    <a:pt x="88973" y="13054"/>
                    <a:pt x="87640" y="47248"/>
                  </a:cubicBezTo>
                  <a:cubicBezTo>
                    <a:pt x="85545" y="106970"/>
                    <a:pt x="86973" y="167358"/>
                    <a:pt x="86973" y="227652"/>
                  </a:cubicBezTo>
                  <a:close/>
                </a:path>
              </a:pathLst>
            </a:custGeom>
            <a:grp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35BFC043-3B28-454F-848C-2BDD90CB5F35}"/>
                </a:ext>
              </a:extLst>
            </p:cNvPr>
            <p:cNvSpPr/>
            <p:nvPr/>
          </p:nvSpPr>
          <p:spPr>
            <a:xfrm>
              <a:off x="7778764" y="5161938"/>
              <a:ext cx="87948" cy="442190"/>
            </a:xfrm>
            <a:custGeom>
              <a:avLst/>
              <a:gdLst>
                <a:gd name="connsiteX0" fmla="*/ 82475 w 87948"/>
                <a:gd name="connsiteY0" fmla="*/ 441769 h 442190"/>
                <a:gd name="connsiteX1" fmla="*/ 1229 w 87948"/>
                <a:gd name="connsiteY1" fmla="*/ 441769 h 442190"/>
                <a:gd name="connsiteX2" fmla="*/ -1343 w 87948"/>
                <a:gd name="connsiteY2" fmla="*/ 410527 h 442190"/>
                <a:gd name="connsiteX3" fmla="*/ -2296 w 87948"/>
                <a:gd name="connsiteY3" fmla="*/ 34861 h 442190"/>
                <a:gd name="connsiteX4" fmla="*/ 41711 w 87948"/>
                <a:gd name="connsiteY4" fmla="*/ -382 h 442190"/>
                <a:gd name="connsiteX5" fmla="*/ 85619 w 87948"/>
                <a:gd name="connsiteY5" fmla="*/ 34861 h 442190"/>
                <a:gd name="connsiteX6" fmla="*/ 84668 w 87948"/>
                <a:gd name="connsiteY6" fmla="*/ 410527 h 442190"/>
                <a:gd name="connsiteX7" fmla="*/ 82475 w 87948"/>
                <a:gd name="connsiteY7" fmla="*/ 441769 h 4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48" h="442190">
                  <a:moveTo>
                    <a:pt x="82475" y="441769"/>
                  </a:moveTo>
                  <a:lnTo>
                    <a:pt x="1229" y="441769"/>
                  </a:lnTo>
                  <a:cubicBezTo>
                    <a:pt x="276" y="430720"/>
                    <a:pt x="-1343" y="420624"/>
                    <a:pt x="-1343" y="410527"/>
                  </a:cubicBezTo>
                  <a:cubicBezTo>
                    <a:pt x="-1343" y="285274"/>
                    <a:pt x="-10" y="160020"/>
                    <a:pt x="-2296" y="34861"/>
                  </a:cubicBezTo>
                  <a:cubicBezTo>
                    <a:pt x="-2964" y="-2477"/>
                    <a:pt x="16754" y="-286"/>
                    <a:pt x="41711" y="-382"/>
                  </a:cubicBezTo>
                  <a:cubicBezTo>
                    <a:pt x="66665" y="-476"/>
                    <a:pt x="86287" y="-2286"/>
                    <a:pt x="85619" y="34861"/>
                  </a:cubicBezTo>
                  <a:cubicBezTo>
                    <a:pt x="83334" y="160115"/>
                    <a:pt x="84857" y="285368"/>
                    <a:pt x="84668" y="410527"/>
                  </a:cubicBezTo>
                  <a:cubicBezTo>
                    <a:pt x="84668" y="419767"/>
                    <a:pt x="83429" y="429006"/>
                    <a:pt x="82475" y="441769"/>
                  </a:cubicBezTo>
                  <a:close/>
                </a:path>
              </a:pathLst>
            </a:custGeom>
            <a:grpFill/>
            <a:ln w="9525" cap="flat">
              <a:noFill/>
              <a:prstDash val="solid"/>
              <a:miter/>
            </a:ln>
          </p:spPr>
          <p:txBody>
            <a:bodyPr rtlCol="0" anchor="ctr"/>
            <a:lstStyle/>
            <a:p>
              <a:endParaRPr lang="fr-FR"/>
            </a:p>
          </p:txBody>
        </p:sp>
      </p:grpSp>
      <p:pic>
        <p:nvPicPr>
          <p:cNvPr id="31" name="Image 30">
            <a:extLst>
              <a:ext uri="{FF2B5EF4-FFF2-40B4-BE49-F238E27FC236}">
                <a16:creationId xmlns:a16="http://schemas.microsoft.com/office/drawing/2014/main" id="{87A0AACD-31D8-485F-BC05-B91F83AA971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457825" y="3428998"/>
            <a:ext cx="1276350" cy="1276350"/>
          </a:xfrm>
          <a:prstGeom prst="rect">
            <a:avLst/>
          </a:prstGeom>
          <a:effectLst>
            <a:outerShdw blurRad="622300" dist="38100" dir="5400000" algn="t" rotWithShape="0">
              <a:prstClr val="black">
                <a:alpha val="19000"/>
              </a:prstClr>
            </a:outerShdw>
          </a:effectLst>
        </p:spPr>
      </p:pic>
    </p:spTree>
    <p:extLst>
      <p:ext uri="{BB962C8B-B14F-4D97-AF65-F5344CB8AC3E}">
        <p14:creationId xmlns:p14="http://schemas.microsoft.com/office/powerpoint/2010/main" val="501066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ercalaire ESILV">
    <p:bg>
      <p:bgPr>
        <a:solidFill>
          <a:schemeClr val="bg1">
            <a:lumMod val="95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2208545-1FD2-404B-B1DE-658E92095FA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8589" r="18589"/>
          <a:stretch/>
        </p:blipFill>
        <p:spPr>
          <a:xfrm>
            <a:off x="6103141" y="527685"/>
            <a:ext cx="5464019" cy="5802282"/>
          </a:xfrm>
          <a:prstGeom prst="rect">
            <a:avLst/>
          </a:prstGeom>
        </p:spPr>
      </p:pic>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52" name="Forme libre : forme 51">
            <a:extLst>
              <a:ext uri="{FF2B5EF4-FFF2-40B4-BE49-F238E27FC236}">
                <a16:creationId xmlns:a16="http://schemas.microsoft.com/office/drawing/2014/main" id="{56AA5BE4-A496-4405-BBB6-1A80EAA02B3F}"/>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23" name="Espace réservé pour une image  10">
            <a:extLst>
              <a:ext uri="{FF2B5EF4-FFF2-40B4-BE49-F238E27FC236}">
                <a16:creationId xmlns:a16="http://schemas.microsoft.com/office/drawing/2014/main" id="{A64D5C3A-21A0-42A7-BBD3-6780FB751B1D}"/>
              </a:ext>
            </a:extLst>
          </p:cNvPr>
          <p:cNvSpPr>
            <a:spLocks noGrp="1"/>
          </p:cNvSpPr>
          <p:nvPr>
            <p:ph type="pic" sz="quarter" idx="12"/>
          </p:nvPr>
        </p:nvSpPr>
        <p:spPr>
          <a:xfrm>
            <a:off x="1036749" y="527685"/>
            <a:ext cx="5066392" cy="5802282"/>
          </a:xfrm>
          <a:prstGeom prst="rect">
            <a:avLst/>
          </a:prstGeom>
        </p:spPr>
        <p:txBody>
          <a:bodyPr/>
          <a:lstStyle/>
          <a:p>
            <a:endParaRPr lang="fr-FR"/>
          </a:p>
        </p:txBody>
      </p:sp>
      <p:cxnSp>
        <p:nvCxnSpPr>
          <p:cNvPr id="48" name="Connecteur droit 47">
            <a:extLst>
              <a:ext uri="{FF2B5EF4-FFF2-40B4-BE49-F238E27FC236}">
                <a16:creationId xmlns:a16="http://schemas.microsoft.com/office/drawing/2014/main" id="{14050099-353C-422B-9A18-505FB549114D}"/>
              </a:ext>
            </a:extLst>
          </p:cNvPr>
          <p:cNvCxnSpPr>
            <a:cxnSpLocks/>
          </p:cNvCxnSpPr>
          <p:nvPr userDrawn="1"/>
        </p:nvCxnSpPr>
        <p:spPr>
          <a:xfrm>
            <a:off x="8832621" y="4333042"/>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eur droit 49">
            <a:extLst>
              <a:ext uri="{FF2B5EF4-FFF2-40B4-BE49-F238E27FC236}">
                <a16:creationId xmlns:a16="http://schemas.microsoft.com/office/drawing/2014/main" id="{E1BDE251-1D03-41CB-A734-7DD7758450FA}"/>
              </a:ext>
            </a:extLst>
          </p:cNvPr>
          <p:cNvCxnSpPr>
            <a:cxnSpLocks/>
          </p:cNvCxnSpPr>
          <p:nvPr userDrawn="1"/>
        </p:nvCxnSpPr>
        <p:spPr>
          <a:xfrm>
            <a:off x="8832621" y="1983518"/>
            <a:ext cx="0" cy="519928"/>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33" name="Groupe 32">
            <a:extLst>
              <a:ext uri="{FF2B5EF4-FFF2-40B4-BE49-F238E27FC236}">
                <a16:creationId xmlns:a16="http://schemas.microsoft.com/office/drawing/2014/main" id="{EEA9C928-BF11-4900-8424-16DAA95F4B81}"/>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74D258E3-B8F8-48C3-8669-E6A0C266C076}"/>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27A78D1D-8867-4900-B13A-1051942AC842}"/>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A0D3265D-F046-46D8-A989-325BC43B7CE5}"/>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07D1F0B8-B62D-42BA-82D1-61E9736EBAED}"/>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3">
            <a:extLst>
              <a:ext uri="{FF2B5EF4-FFF2-40B4-BE49-F238E27FC236}">
                <a16:creationId xmlns:a16="http://schemas.microsoft.com/office/drawing/2014/main" id="{4142EEB9-4C2F-46DF-AB74-DEA3334BCDB4}"/>
              </a:ext>
            </a:extLst>
          </p:cNvPr>
          <p:cNvSpPr>
            <a:spLocks noGrp="1"/>
          </p:cNvSpPr>
          <p:nvPr>
            <p:ph type="title" hasCustomPrompt="1"/>
          </p:nvPr>
        </p:nvSpPr>
        <p:spPr>
          <a:xfrm>
            <a:off x="6439807" y="2695575"/>
            <a:ext cx="4809217" cy="1543050"/>
          </a:xfrm>
        </p:spPr>
        <p:txBody>
          <a:bodyPr>
            <a:normAutofit/>
          </a:bodyPr>
          <a:lstStyle>
            <a:lvl1pPr algn="ctr">
              <a:defRPr lang="fr-FR" sz="5100" kern="1200" cap="all" spc="200" baseline="0" dirty="0">
                <a:ln w="6350">
                  <a:noFill/>
                </a:ln>
                <a:solidFill>
                  <a:schemeClr val="bg1"/>
                </a:solidFill>
                <a:latin typeface="Alternate Gothic No.2" pitchFamily="50" charset="0"/>
                <a:ea typeface="+mn-ea"/>
                <a:cs typeface="+mn-cs"/>
              </a:defRPr>
            </a:lvl1pPr>
          </a:lstStyle>
          <a:p>
            <a:r>
              <a:rPr lang="fr-FR"/>
              <a:t>Titre</a:t>
            </a:r>
            <a:br>
              <a:rPr lang="fr-FR"/>
            </a:br>
            <a:r>
              <a:rPr lang="fr-FR"/>
              <a:t>sur 2 lignes</a:t>
            </a:r>
          </a:p>
        </p:txBody>
      </p:sp>
    </p:spTree>
    <p:extLst>
      <p:ext uri="{BB962C8B-B14F-4D97-AF65-F5344CB8AC3E}">
        <p14:creationId xmlns:p14="http://schemas.microsoft.com/office/powerpoint/2010/main" val="4284487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calaire matière">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25869C3-0308-4EB7-8BBC-B6F7E19DE907}"/>
              </a:ext>
            </a:extLst>
          </p:cNvPr>
          <p:cNvSpPr/>
          <p:nvPr userDrawn="1"/>
        </p:nvSpPr>
        <p:spPr>
          <a:xfrm>
            <a:off x="1066802" y="531019"/>
            <a:ext cx="5029187" cy="57856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189AD16-A28F-4D1C-BFEB-E6E928E86B00}"/>
              </a:ext>
            </a:extLst>
          </p:cNvPr>
          <p:cNvSpPr/>
          <p:nvPr userDrawn="1"/>
        </p:nvSpPr>
        <p:spPr>
          <a:xfrm>
            <a:off x="1" y="0"/>
            <a:ext cx="52977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8" name="Espace réservé du texte 2">
            <a:extLst>
              <a:ext uri="{FF2B5EF4-FFF2-40B4-BE49-F238E27FC236}">
                <a16:creationId xmlns:a16="http://schemas.microsoft.com/office/drawing/2014/main" id="{2699CA7B-0E73-4D51-9BD5-5E078261E953}"/>
              </a:ext>
            </a:extLst>
          </p:cNvPr>
          <p:cNvSpPr>
            <a:spLocks noGrp="1"/>
          </p:cNvSpPr>
          <p:nvPr>
            <p:ph type="body" sz="quarter" idx="10" hasCustomPrompt="1"/>
          </p:nvPr>
        </p:nvSpPr>
        <p:spPr>
          <a:xfrm rot="16200000">
            <a:off x="-3164116" y="3297902"/>
            <a:ext cx="6858004" cy="262196"/>
          </a:xfrm>
          <a:prstGeom prst="rect">
            <a:avLst/>
          </a:prstGeom>
        </p:spPr>
        <p:txBody>
          <a:bodyPr>
            <a:normAutofit/>
          </a:bodyPr>
          <a:lstStyle>
            <a:lvl1pPr marL="0" indent="0" algn="ctr">
              <a:buNone/>
              <a:defRPr sz="900" spc="400" baseline="0">
                <a:latin typeface="Calibri Light" panose="02000503040000020004" pitchFamily="50" charset="0"/>
              </a:defRPr>
            </a:lvl1pPr>
          </a:lstStyle>
          <a:p>
            <a:pPr algn="ctr"/>
            <a:r>
              <a:rPr lang="fr-FR" sz="900" spc="400">
                <a:latin typeface="Calibri Light" panose="02000503040000020004" pitchFamily="50" charset="0"/>
              </a:rPr>
              <a:t>PLAN STRATÉGIQUE 2022 - 2027</a:t>
            </a: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sp>
        <p:nvSpPr>
          <p:cNvPr id="25" name="Espace réservé pour une image  20">
            <a:extLst>
              <a:ext uri="{FF2B5EF4-FFF2-40B4-BE49-F238E27FC236}">
                <a16:creationId xmlns:a16="http://schemas.microsoft.com/office/drawing/2014/main" id="{1331A515-0E5A-4E00-8113-D764B1B9BF0E}"/>
              </a:ext>
            </a:extLst>
          </p:cNvPr>
          <p:cNvSpPr>
            <a:spLocks noGrp="1"/>
          </p:cNvSpPr>
          <p:nvPr>
            <p:ph type="pic" sz="quarter" idx="15"/>
          </p:nvPr>
        </p:nvSpPr>
        <p:spPr>
          <a:xfrm>
            <a:off x="6593752" y="1109911"/>
            <a:ext cx="4502478" cy="4657987"/>
          </a:xfrm>
          <a:prstGeom prst="rect">
            <a:avLst/>
          </a:prstGeom>
          <a:noFill/>
        </p:spPr>
        <p:txBody>
          <a:bodyPr>
            <a:normAutofit/>
          </a:bodyPr>
          <a:lstStyle>
            <a:lvl1pPr marL="0" indent="0">
              <a:buNone/>
              <a:defRPr sz="1000"/>
            </a:lvl1pPr>
          </a:lstStyle>
          <a:p>
            <a:endParaRPr lang="fr-FR"/>
          </a:p>
        </p:txBody>
      </p:sp>
      <p:cxnSp>
        <p:nvCxnSpPr>
          <p:cNvPr id="36" name="Connecteur droit 35">
            <a:extLst>
              <a:ext uri="{FF2B5EF4-FFF2-40B4-BE49-F238E27FC236}">
                <a16:creationId xmlns:a16="http://schemas.microsoft.com/office/drawing/2014/main" id="{E5047DA4-C852-45FA-9C0B-357EB03A1A18}"/>
              </a:ext>
            </a:extLst>
          </p:cNvPr>
          <p:cNvCxnSpPr>
            <a:cxnSpLocks/>
          </p:cNvCxnSpPr>
          <p:nvPr userDrawn="1"/>
        </p:nvCxnSpPr>
        <p:spPr>
          <a:xfrm>
            <a:off x="3577715" y="4150006"/>
            <a:ext cx="0" cy="467360"/>
          </a:xfrm>
          <a:prstGeom prst="lin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27" name="Groupe 26">
            <a:extLst>
              <a:ext uri="{FF2B5EF4-FFF2-40B4-BE49-F238E27FC236}">
                <a16:creationId xmlns:a16="http://schemas.microsoft.com/office/drawing/2014/main" id="{A8442949-01F1-4121-8FEA-C030B237304F}"/>
              </a:ext>
            </a:extLst>
          </p:cNvPr>
          <p:cNvGrpSpPr/>
          <p:nvPr userDrawn="1"/>
        </p:nvGrpSpPr>
        <p:grpSpPr>
          <a:xfrm>
            <a:off x="0" y="0"/>
            <a:ext cx="529771" cy="529771"/>
            <a:chOff x="11074400" y="0"/>
            <a:chExt cx="1117600" cy="1117600"/>
          </a:xfrm>
        </p:grpSpPr>
        <p:sp>
          <p:nvSpPr>
            <p:cNvPr id="28" name="Rectangle 27">
              <a:extLst>
                <a:ext uri="{FF2B5EF4-FFF2-40B4-BE49-F238E27FC236}">
                  <a16:creationId xmlns:a16="http://schemas.microsoft.com/office/drawing/2014/main" id="{617366E4-A3F9-4AC7-B874-AC53A3158891}"/>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28">
              <a:extLst>
                <a:ext uri="{FF2B5EF4-FFF2-40B4-BE49-F238E27FC236}">
                  <a16:creationId xmlns:a16="http://schemas.microsoft.com/office/drawing/2014/main" id="{5247540C-CD0C-4173-8FE7-B848109C5A01}"/>
                </a:ext>
              </a:extLst>
            </p:cNvPr>
            <p:cNvGrpSpPr/>
            <p:nvPr/>
          </p:nvGrpSpPr>
          <p:grpSpPr>
            <a:xfrm>
              <a:off x="11399441" y="306062"/>
              <a:ext cx="467518" cy="505476"/>
              <a:chOff x="4490465" y="1248006"/>
              <a:chExt cx="1388907" cy="1501671"/>
            </a:xfrm>
          </p:grpSpPr>
          <p:sp>
            <p:nvSpPr>
              <p:cNvPr id="30" name="Forme libre : forme 29">
                <a:extLst>
                  <a:ext uri="{FF2B5EF4-FFF2-40B4-BE49-F238E27FC236}">
                    <a16:creationId xmlns:a16="http://schemas.microsoft.com/office/drawing/2014/main" id="{49BDF5A3-8FCD-45B6-9D91-5B02378E2749}"/>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1" name="Forme libre : forme 30">
                <a:extLst>
                  <a:ext uri="{FF2B5EF4-FFF2-40B4-BE49-F238E27FC236}">
                    <a16:creationId xmlns:a16="http://schemas.microsoft.com/office/drawing/2014/main" id="{E46805C5-BA63-4CA0-A092-BB5487F079E1}"/>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grpSp>
        <p:nvGrpSpPr>
          <p:cNvPr id="71" name="Groupe 70">
            <a:extLst>
              <a:ext uri="{FF2B5EF4-FFF2-40B4-BE49-F238E27FC236}">
                <a16:creationId xmlns:a16="http://schemas.microsoft.com/office/drawing/2014/main" id="{638F5519-2688-42A1-B2BD-E7C6C1C8693F}"/>
              </a:ext>
            </a:extLst>
          </p:cNvPr>
          <p:cNvGrpSpPr/>
          <p:nvPr userDrawn="1"/>
        </p:nvGrpSpPr>
        <p:grpSpPr>
          <a:xfrm>
            <a:off x="2931909" y="531019"/>
            <a:ext cx="1276350" cy="1276350"/>
            <a:chOff x="5036457" y="2369457"/>
            <a:chExt cx="2119086" cy="2119086"/>
          </a:xfrm>
        </p:grpSpPr>
        <p:sp>
          <p:nvSpPr>
            <p:cNvPr id="72" name="Rectangle 71">
              <a:extLst>
                <a:ext uri="{FF2B5EF4-FFF2-40B4-BE49-F238E27FC236}">
                  <a16:creationId xmlns:a16="http://schemas.microsoft.com/office/drawing/2014/main" id="{49738560-AD21-4DB2-B241-2BB0887A1C39}"/>
                </a:ext>
              </a:extLst>
            </p:cNvPr>
            <p:cNvSpPr/>
            <p:nvPr/>
          </p:nvSpPr>
          <p:spPr>
            <a:xfrm>
              <a:off x="5036457" y="2369457"/>
              <a:ext cx="2119086" cy="2119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3" name="Graphique 46">
              <a:extLst>
                <a:ext uri="{FF2B5EF4-FFF2-40B4-BE49-F238E27FC236}">
                  <a16:creationId xmlns:a16="http://schemas.microsoft.com/office/drawing/2014/main" id="{F0DEC4F8-5638-439E-B7EC-0BAC1DD3731B}"/>
                </a:ext>
              </a:extLst>
            </p:cNvPr>
            <p:cNvGrpSpPr/>
            <p:nvPr/>
          </p:nvGrpSpPr>
          <p:grpSpPr>
            <a:xfrm>
              <a:off x="5302291" y="2818130"/>
              <a:ext cx="1587473" cy="1222343"/>
              <a:chOff x="3262215" y="1248006"/>
              <a:chExt cx="5667764" cy="4364135"/>
            </a:xfrm>
            <a:solidFill>
              <a:schemeClr val="bg1"/>
            </a:solidFill>
          </p:grpSpPr>
          <p:sp>
            <p:nvSpPr>
              <p:cNvPr id="74" name="Forme libre : forme 73">
                <a:extLst>
                  <a:ext uri="{FF2B5EF4-FFF2-40B4-BE49-F238E27FC236}">
                    <a16:creationId xmlns:a16="http://schemas.microsoft.com/office/drawing/2014/main" id="{B70FB5BA-FD00-4C8A-B6FD-FE03B87B9A22}"/>
                  </a:ext>
                </a:extLst>
              </p:cNvPr>
              <p:cNvSpPr/>
              <p:nvPr/>
            </p:nvSpPr>
            <p:spPr>
              <a:xfrm>
                <a:off x="6721506" y="3236245"/>
                <a:ext cx="840867" cy="952345"/>
              </a:xfrm>
              <a:custGeom>
                <a:avLst/>
                <a:gdLst>
                  <a:gd name="connsiteX0" fmla="*/ 235431 w 840867"/>
                  <a:gd name="connsiteY0" fmla="*/ 386834 h 952345"/>
                  <a:gd name="connsiteX1" fmla="*/ 235431 w 840867"/>
                  <a:gd name="connsiteY1" fmla="*/ 424934 h 952345"/>
                  <a:gd name="connsiteX2" fmla="*/ 235431 w 840867"/>
                  <a:gd name="connsiteY2" fmla="*/ 893088 h 952345"/>
                  <a:gd name="connsiteX3" fmla="*/ 175232 w 840867"/>
                  <a:gd name="connsiteY3" fmla="*/ 951762 h 952345"/>
                  <a:gd name="connsiteX4" fmla="*/ 33215 w 840867"/>
                  <a:gd name="connsiteY4" fmla="*/ 951762 h 952345"/>
                  <a:gd name="connsiteX5" fmla="*/ -2313 w 840867"/>
                  <a:gd name="connsiteY5" fmla="*/ 915281 h 952345"/>
                  <a:gd name="connsiteX6" fmla="*/ -2313 w 840867"/>
                  <a:gd name="connsiteY6" fmla="*/ 38981 h 952345"/>
                  <a:gd name="connsiteX7" fmla="*/ 38836 w 840867"/>
                  <a:gd name="connsiteY7" fmla="*/ -357 h 952345"/>
                  <a:gd name="connsiteX8" fmla="*/ 212763 w 840867"/>
                  <a:gd name="connsiteY8" fmla="*/ -357 h 952345"/>
                  <a:gd name="connsiteX9" fmla="*/ 287723 w 840867"/>
                  <a:gd name="connsiteY9" fmla="*/ 41934 h 952345"/>
                  <a:gd name="connsiteX10" fmla="*/ 572427 w 840867"/>
                  <a:gd name="connsiteY10" fmla="*/ 503516 h 952345"/>
                  <a:gd name="connsiteX11" fmla="*/ 598811 w 840867"/>
                  <a:gd name="connsiteY11" fmla="*/ 544568 h 952345"/>
                  <a:gd name="connsiteX12" fmla="*/ 600906 w 840867"/>
                  <a:gd name="connsiteY12" fmla="*/ 503896 h 952345"/>
                  <a:gd name="connsiteX13" fmla="*/ 600906 w 840867"/>
                  <a:gd name="connsiteY13" fmla="*/ 57079 h 952345"/>
                  <a:gd name="connsiteX14" fmla="*/ 659484 w 840867"/>
                  <a:gd name="connsiteY14" fmla="*/ -71 h 952345"/>
                  <a:gd name="connsiteX15" fmla="*/ 794357 w 840867"/>
                  <a:gd name="connsiteY15" fmla="*/ -71 h 952345"/>
                  <a:gd name="connsiteX16" fmla="*/ 838555 w 840867"/>
                  <a:gd name="connsiteY16" fmla="*/ 44887 h 952345"/>
                  <a:gd name="connsiteX17" fmla="*/ 838555 w 840867"/>
                  <a:gd name="connsiteY17" fmla="*/ 910233 h 952345"/>
                  <a:gd name="connsiteX18" fmla="*/ 796646 w 840867"/>
                  <a:gd name="connsiteY18" fmla="*/ 951857 h 952345"/>
                  <a:gd name="connsiteX19" fmla="*/ 636911 w 840867"/>
                  <a:gd name="connsiteY19" fmla="*/ 951857 h 952345"/>
                  <a:gd name="connsiteX20" fmla="*/ 565092 w 840867"/>
                  <a:gd name="connsiteY20" fmla="*/ 911090 h 952345"/>
                  <a:gd name="connsiteX21" fmla="*/ 268483 w 840867"/>
                  <a:gd name="connsiteY21" fmla="*/ 423601 h 952345"/>
                  <a:gd name="connsiteX22" fmla="*/ 244479 w 840867"/>
                  <a:gd name="connsiteY22" fmla="*/ 385501 h 9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867" h="952345">
                    <a:moveTo>
                      <a:pt x="235431" y="386834"/>
                    </a:moveTo>
                    <a:lnTo>
                      <a:pt x="235431" y="424934"/>
                    </a:lnTo>
                    <a:cubicBezTo>
                      <a:pt x="235431" y="580954"/>
                      <a:pt x="235431" y="737002"/>
                      <a:pt x="235431" y="893088"/>
                    </a:cubicBezTo>
                    <a:cubicBezTo>
                      <a:pt x="235431" y="950714"/>
                      <a:pt x="234385" y="951667"/>
                      <a:pt x="175232" y="951762"/>
                    </a:cubicBezTo>
                    <a:cubicBezTo>
                      <a:pt x="127607" y="951762"/>
                      <a:pt x="80554" y="951191"/>
                      <a:pt x="33215" y="951762"/>
                    </a:cubicBezTo>
                    <a:cubicBezTo>
                      <a:pt x="7498" y="951762"/>
                      <a:pt x="-2313" y="940713"/>
                      <a:pt x="-2313" y="915281"/>
                    </a:cubicBezTo>
                    <a:cubicBezTo>
                      <a:pt x="-1931" y="623178"/>
                      <a:pt x="-1931" y="331084"/>
                      <a:pt x="-2313" y="38981"/>
                    </a:cubicBezTo>
                    <a:cubicBezTo>
                      <a:pt x="-2313" y="9549"/>
                      <a:pt x="10926" y="-738"/>
                      <a:pt x="38836" y="-357"/>
                    </a:cubicBezTo>
                    <a:cubicBezTo>
                      <a:pt x="96747" y="500"/>
                      <a:pt x="154850" y="1262"/>
                      <a:pt x="212763" y="-357"/>
                    </a:cubicBezTo>
                    <a:cubicBezTo>
                      <a:pt x="247814" y="-1500"/>
                      <a:pt x="269913" y="12692"/>
                      <a:pt x="287723" y="41934"/>
                    </a:cubicBezTo>
                    <a:cubicBezTo>
                      <a:pt x="381927" y="196239"/>
                      <a:pt x="477367" y="349782"/>
                      <a:pt x="572427" y="503516"/>
                    </a:cubicBezTo>
                    <a:cubicBezTo>
                      <a:pt x="579189" y="514469"/>
                      <a:pt x="586333" y="525232"/>
                      <a:pt x="598811" y="544568"/>
                    </a:cubicBezTo>
                    <a:cubicBezTo>
                      <a:pt x="599858" y="525518"/>
                      <a:pt x="600906" y="514469"/>
                      <a:pt x="600906" y="503896"/>
                    </a:cubicBezTo>
                    <a:cubicBezTo>
                      <a:pt x="600906" y="354925"/>
                      <a:pt x="600906" y="205983"/>
                      <a:pt x="600906" y="57079"/>
                    </a:cubicBezTo>
                    <a:cubicBezTo>
                      <a:pt x="600906" y="1548"/>
                      <a:pt x="602334" y="-71"/>
                      <a:pt x="659484" y="-71"/>
                    </a:cubicBezTo>
                    <a:cubicBezTo>
                      <a:pt x="704442" y="-71"/>
                      <a:pt x="749400" y="595"/>
                      <a:pt x="794357" y="-71"/>
                    </a:cubicBezTo>
                    <a:cubicBezTo>
                      <a:pt x="825981" y="-643"/>
                      <a:pt x="838650" y="13359"/>
                      <a:pt x="838555" y="44887"/>
                    </a:cubicBezTo>
                    <a:cubicBezTo>
                      <a:pt x="837983" y="333370"/>
                      <a:pt x="837983" y="621816"/>
                      <a:pt x="838555" y="910233"/>
                    </a:cubicBezTo>
                    <a:cubicBezTo>
                      <a:pt x="838555" y="940999"/>
                      <a:pt x="826839" y="952619"/>
                      <a:pt x="796646" y="951857"/>
                    </a:cubicBezTo>
                    <a:cubicBezTo>
                      <a:pt x="743400" y="950619"/>
                      <a:pt x="690059" y="950238"/>
                      <a:pt x="636911" y="951857"/>
                    </a:cubicBezTo>
                    <a:cubicBezTo>
                      <a:pt x="603288" y="953000"/>
                      <a:pt x="582238" y="939570"/>
                      <a:pt x="565092" y="911090"/>
                    </a:cubicBezTo>
                    <a:cubicBezTo>
                      <a:pt x="466889" y="748117"/>
                      <a:pt x="367449" y="586002"/>
                      <a:pt x="268483" y="423601"/>
                    </a:cubicBezTo>
                    <a:cubicBezTo>
                      <a:pt x="260578" y="410742"/>
                      <a:pt x="252481" y="397883"/>
                      <a:pt x="244479" y="385501"/>
                    </a:cubicBezTo>
                    <a:close/>
                  </a:path>
                </a:pathLst>
              </a:custGeom>
              <a:grpFill/>
              <a:ln w="9525"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D0A8AC02-EDCA-417A-A9FF-9C53D2CFA796}"/>
                  </a:ext>
                </a:extLst>
              </p:cNvPr>
              <p:cNvSpPr/>
              <p:nvPr/>
            </p:nvSpPr>
            <p:spPr>
              <a:xfrm>
                <a:off x="3262215" y="3236094"/>
                <a:ext cx="836341" cy="952688"/>
              </a:xfrm>
              <a:custGeom>
                <a:avLst/>
                <a:gdLst>
                  <a:gd name="connsiteX0" fmla="*/ -1930 w 836341"/>
                  <a:gd name="connsiteY0" fmla="*/ 476139 h 952688"/>
                  <a:gd name="connsiteX1" fmla="*/ -1930 w 836341"/>
                  <a:gd name="connsiteY1" fmla="*/ 46847 h 952688"/>
                  <a:gd name="connsiteX2" fmla="*/ 44837 w 836341"/>
                  <a:gd name="connsiteY2" fmla="*/ 270 h 952688"/>
                  <a:gd name="connsiteX3" fmla="*/ 410217 w 836341"/>
                  <a:gd name="connsiteY3" fmla="*/ 5890 h 952688"/>
                  <a:gd name="connsiteX4" fmla="*/ 833889 w 836341"/>
                  <a:gd name="connsiteY4" fmla="*/ 487854 h 952688"/>
                  <a:gd name="connsiteX5" fmla="*/ 389165 w 836341"/>
                  <a:gd name="connsiteY5" fmla="*/ 949245 h 952688"/>
                  <a:gd name="connsiteX6" fmla="*/ 34168 w 836341"/>
                  <a:gd name="connsiteY6" fmla="*/ 951817 h 952688"/>
                  <a:gd name="connsiteX7" fmla="*/ -2311 w 836341"/>
                  <a:gd name="connsiteY7" fmla="*/ 908955 h 952688"/>
                  <a:gd name="connsiteX8" fmla="*/ -1930 w 836341"/>
                  <a:gd name="connsiteY8" fmla="*/ 476139 h 952688"/>
                  <a:gd name="connsiteX9" fmla="*/ 248576 w 836341"/>
                  <a:gd name="connsiteY9" fmla="*/ 230679 h 952688"/>
                  <a:gd name="connsiteX10" fmla="*/ 248576 w 836341"/>
                  <a:gd name="connsiteY10" fmla="*/ 724265 h 952688"/>
                  <a:gd name="connsiteX11" fmla="*/ 350686 w 836341"/>
                  <a:gd name="connsiteY11" fmla="*/ 724265 h 952688"/>
                  <a:gd name="connsiteX12" fmla="*/ 586048 w 836341"/>
                  <a:gd name="connsiteY12" fmla="*/ 464871 h 952688"/>
                  <a:gd name="connsiteX13" fmla="*/ 562901 w 836341"/>
                  <a:gd name="connsiteY13" fmla="*/ 371840 h 952688"/>
                  <a:gd name="connsiteX14" fmla="*/ 248576 w 836341"/>
                  <a:gd name="connsiteY14" fmla="*/ 230679 h 95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341" h="952688">
                    <a:moveTo>
                      <a:pt x="-1930" y="476139"/>
                    </a:moveTo>
                    <a:cubicBezTo>
                      <a:pt x="-1930" y="333007"/>
                      <a:pt x="-1930" y="189913"/>
                      <a:pt x="-1930" y="46847"/>
                    </a:cubicBezTo>
                    <a:cubicBezTo>
                      <a:pt x="-1930" y="4461"/>
                      <a:pt x="2261" y="-111"/>
                      <a:pt x="44837" y="270"/>
                    </a:cubicBezTo>
                    <a:cubicBezTo>
                      <a:pt x="166662" y="1318"/>
                      <a:pt x="289152" y="-4493"/>
                      <a:pt x="410217" y="5890"/>
                    </a:cubicBezTo>
                    <a:cubicBezTo>
                      <a:pt x="646245" y="26178"/>
                      <a:pt x="839984" y="251444"/>
                      <a:pt x="833889" y="487854"/>
                    </a:cubicBezTo>
                    <a:cubicBezTo>
                      <a:pt x="827792" y="728361"/>
                      <a:pt x="628625" y="937721"/>
                      <a:pt x="389165" y="949245"/>
                    </a:cubicBezTo>
                    <a:cubicBezTo>
                      <a:pt x="271056" y="954961"/>
                      <a:pt x="152470" y="950579"/>
                      <a:pt x="34168" y="951817"/>
                    </a:cubicBezTo>
                    <a:cubicBezTo>
                      <a:pt x="2642" y="951817"/>
                      <a:pt x="-2407" y="935244"/>
                      <a:pt x="-2311" y="908955"/>
                    </a:cubicBezTo>
                    <a:cubicBezTo>
                      <a:pt x="-1551" y="764651"/>
                      <a:pt x="-1930" y="620157"/>
                      <a:pt x="-1930" y="476139"/>
                    </a:cubicBezTo>
                    <a:close/>
                    <a:moveTo>
                      <a:pt x="248576" y="230679"/>
                    </a:moveTo>
                    <a:lnTo>
                      <a:pt x="248576" y="724265"/>
                    </a:lnTo>
                    <a:cubicBezTo>
                      <a:pt x="284676" y="724265"/>
                      <a:pt x="317727" y="726075"/>
                      <a:pt x="350686" y="724265"/>
                    </a:cubicBezTo>
                    <a:cubicBezTo>
                      <a:pt x="487273" y="717617"/>
                      <a:pt x="592620" y="601478"/>
                      <a:pt x="586048" y="464871"/>
                    </a:cubicBezTo>
                    <a:cubicBezTo>
                      <a:pt x="584427" y="432648"/>
                      <a:pt x="576619" y="401053"/>
                      <a:pt x="562901" y="371840"/>
                    </a:cubicBezTo>
                    <a:cubicBezTo>
                      <a:pt x="512704" y="259731"/>
                      <a:pt x="392404" y="205343"/>
                      <a:pt x="248576" y="230679"/>
                    </a:cubicBezTo>
                    <a:close/>
                  </a:path>
                </a:pathLst>
              </a:custGeom>
              <a:grpFill/>
              <a:ln w="9525"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508F3ACC-9386-4082-B864-0F4CDFD314B9}"/>
                  </a:ext>
                </a:extLst>
              </p:cNvPr>
              <p:cNvSpPr/>
              <p:nvPr/>
            </p:nvSpPr>
            <p:spPr>
              <a:xfrm>
                <a:off x="4243348" y="3236308"/>
                <a:ext cx="708348" cy="951643"/>
              </a:xfrm>
              <a:custGeom>
                <a:avLst/>
                <a:gdLst>
                  <a:gd name="connsiteX0" fmla="*/ 246995 w 708348"/>
                  <a:gd name="connsiteY0" fmla="*/ 569556 h 951643"/>
                  <a:gd name="connsiteX1" fmla="*/ 246995 w 708348"/>
                  <a:gd name="connsiteY1" fmla="*/ 733195 h 951643"/>
                  <a:gd name="connsiteX2" fmla="*/ 652570 w 708348"/>
                  <a:gd name="connsiteY2" fmla="*/ 733195 h 951643"/>
                  <a:gd name="connsiteX3" fmla="*/ 706004 w 708348"/>
                  <a:gd name="connsiteY3" fmla="*/ 788059 h 951643"/>
                  <a:gd name="connsiteX4" fmla="*/ 706004 w 708348"/>
                  <a:gd name="connsiteY4" fmla="*/ 911884 h 951643"/>
                  <a:gd name="connsiteX5" fmla="*/ 669144 w 708348"/>
                  <a:gd name="connsiteY5" fmla="*/ 951223 h 951643"/>
                  <a:gd name="connsiteX6" fmla="*/ 33636 w 708348"/>
                  <a:gd name="connsiteY6" fmla="*/ 951223 h 951643"/>
                  <a:gd name="connsiteX7" fmla="*/ -2273 w 708348"/>
                  <a:gd name="connsiteY7" fmla="*/ 903598 h 951643"/>
                  <a:gd name="connsiteX8" fmla="*/ -2273 w 708348"/>
                  <a:gd name="connsiteY8" fmla="*/ 133787 h 951643"/>
                  <a:gd name="connsiteX9" fmla="*/ -2273 w 708348"/>
                  <a:gd name="connsiteY9" fmla="*/ 38537 h 951643"/>
                  <a:gd name="connsiteX10" fmla="*/ 35255 w 708348"/>
                  <a:gd name="connsiteY10" fmla="*/ -421 h 951643"/>
                  <a:gd name="connsiteX11" fmla="*/ 656570 w 708348"/>
                  <a:gd name="connsiteY11" fmla="*/ -421 h 951643"/>
                  <a:gd name="connsiteX12" fmla="*/ 692575 w 708348"/>
                  <a:gd name="connsiteY12" fmla="*/ 35870 h 951643"/>
                  <a:gd name="connsiteX13" fmla="*/ 692575 w 708348"/>
                  <a:gd name="connsiteY13" fmla="*/ 170649 h 951643"/>
                  <a:gd name="connsiteX14" fmla="*/ 644950 w 708348"/>
                  <a:gd name="connsiteY14" fmla="*/ 219321 h 951643"/>
                  <a:gd name="connsiteX15" fmla="*/ 286428 w 708348"/>
                  <a:gd name="connsiteY15" fmla="*/ 219321 h 951643"/>
                  <a:gd name="connsiteX16" fmla="*/ 246995 w 708348"/>
                  <a:gd name="connsiteY16" fmla="*/ 221131 h 951643"/>
                  <a:gd name="connsiteX17" fmla="*/ 246995 w 708348"/>
                  <a:gd name="connsiteY17" fmla="*/ 377055 h 951643"/>
                  <a:gd name="connsiteX18" fmla="*/ 284428 w 708348"/>
                  <a:gd name="connsiteY18" fmla="*/ 379056 h 951643"/>
                  <a:gd name="connsiteX19" fmla="*/ 551128 w 708348"/>
                  <a:gd name="connsiteY19" fmla="*/ 379056 h 951643"/>
                  <a:gd name="connsiteX20" fmla="*/ 595420 w 708348"/>
                  <a:gd name="connsiteY20" fmla="*/ 422013 h 951643"/>
                  <a:gd name="connsiteX21" fmla="*/ 595420 w 708348"/>
                  <a:gd name="connsiteY21" fmla="*/ 528312 h 951643"/>
                  <a:gd name="connsiteX22" fmla="*/ 555509 w 708348"/>
                  <a:gd name="connsiteY22" fmla="*/ 567746 h 951643"/>
                  <a:gd name="connsiteX23" fmla="*/ 285667 w 708348"/>
                  <a:gd name="connsiteY23" fmla="*/ 567746 h 951643"/>
                  <a:gd name="connsiteX24" fmla="*/ 246995 w 708348"/>
                  <a:gd name="connsiteY24" fmla="*/ 569556 h 9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348" h="951643">
                    <a:moveTo>
                      <a:pt x="246995" y="569556"/>
                    </a:moveTo>
                    <a:lnTo>
                      <a:pt x="246995" y="733195"/>
                    </a:lnTo>
                    <a:lnTo>
                      <a:pt x="652570" y="733195"/>
                    </a:lnTo>
                    <a:cubicBezTo>
                      <a:pt x="703337" y="733195"/>
                      <a:pt x="705909" y="736053"/>
                      <a:pt x="706004" y="788059"/>
                    </a:cubicBezTo>
                    <a:cubicBezTo>
                      <a:pt x="706004" y="829397"/>
                      <a:pt x="705244" y="870832"/>
                      <a:pt x="706004" y="911884"/>
                    </a:cubicBezTo>
                    <a:cubicBezTo>
                      <a:pt x="706672" y="938363"/>
                      <a:pt x="696956" y="951223"/>
                      <a:pt x="669144" y="951223"/>
                    </a:cubicBezTo>
                    <a:cubicBezTo>
                      <a:pt x="457308" y="950841"/>
                      <a:pt x="245472" y="950841"/>
                      <a:pt x="33636" y="951223"/>
                    </a:cubicBezTo>
                    <a:cubicBezTo>
                      <a:pt x="-1513" y="951223"/>
                      <a:pt x="-2369" y="929601"/>
                      <a:pt x="-2273" y="903598"/>
                    </a:cubicBezTo>
                    <a:cubicBezTo>
                      <a:pt x="-2273" y="646994"/>
                      <a:pt x="-2273" y="390390"/>
                      <a:pt x="-2273" y="133787"/>
                    </a:cubicBezTo>
                    <a:cubicBezTo>
                      <a:pt x="-2273" y="101878"/>
                      <a:pt x="-1608" y="69969"/>
                      <a:pt x="-2273" y="38537"/>
                    </a:cubicBezTo>
                    <a:cubicBezTo>
                      <a:pt x="-3036" y="12057"/>
                      <a:pt x="7252" y="-516"/>
                      <a:pt x="35255" y="-421"/>
                    </a:cubicBezTo>
                    <a:cubicBezTo>
                      <a:pt x="242328" y="-40"/>
                      <a:pt x="449401" y="-40"/>
                      <a:pt x="656570" y="-421"/>
                    </a:cubicBezTo>
                    <a:cubicBezTo>
                      <a:pt x="681715" y="-421"/>
                      <a:pt x="693147" y="9867"/>
                      <a:pt x="692575" y="35870"/>
                    </a:cubicBezTo>
                    <a:cubicBezTo>
                      <a:pt x="691526" y="80733"/>
                      <a:pt x="692575" y="125690"/>
                      <a:pt x="692575" y="170649"/>
                    </a:cubicBezTo>
                    <a:cubicBezTo>
                      <a:pt x="692575" y="215606"/>
                      <a:pt x="690289" y="219226"/>
                      <a:pt x="644950" y="219321"/>
                    </a:cubicBezTo>
                    <a:cubicBezTo>
                      <a:pt x="525411" y="219321"/>
                      <a:pt x="405872" y="219321"/>
                      <a:pt x="286428" y="219321"/>
                    </a:cubicBezTo>
                    <a:cubicBezTo>
                      <a:pt x="273761" y="219321"/>
                      <a:pt x="261092" y="220464"/>
                      <a:pt x="246995" y="221131"/>
                    </a:cubicBezTo>
                    <a:lnTo>
                      <a:pt x="246995" y="377055"/>
                    </a:lnTo>
                    <a:cubicBezTo>
                      <a:pt x="259569" y="377722"/>
                      <a:pt x="271952" y="379056"/>
                      <a:pt x="284428" y="379056"/>
                    </a:cubicBezTo>
                    <a:cubicBezTo>
                      <a:pt x="373201" y="379056"/>
                      <a:pt x="461975" y="380008"/>
                      <a:pt x="551128" y="379056"/>
                    </a:cubicBezTo>
                    <a:cubicBezTo>
                      <a:pt x="582656" y="378579"/>
                      <a:pt x="597039" y="388581"/>
                      <a:pt x="595420" y="422013"/>
                    </a:cubicBezTo>
                    <a:cubicBezTo>
                      <a:pt x="593609" y="457351"/>
                      <a:pt x="593800" y="492974"/>
                      <a:pt x="595420" y="528312"/>
                    </a:cubicBezTo>
                    <a:cubicBezTo>
                      <a:pt x="596658" y="557840"/>
                      <a:pt x="584084" y="568031"/>
                      <a:pt x="555509" y="567746"/>
                    </a:cubicBezTo>
                    <a:cubicBezTo>
                      <a:pt x="465593" y="566793"/>
                      <a:pt x="375583" y="567746"/>
                      <a:pt x="285667" y="567746"/>
                    </a:cubicBezTo>
                    <a:cubicBezTo>
                      <a:pt x="272426" y="567555"/>
                      <a:pt x="259855" y="568794"/>
                      <a:pt x="246995" y="569556"/>
                    </a:cubicBezTo>
                    <a:close/>
                  </a:path>
                </a:pathLst>
              </a:custGeom>
              <a:grpFill/>
              <a:ln w="9525"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0894835F-113F-480A-85CC-8827D3A568E4}"/>
                  </a:ext>
                </a:extLst>
              </p:cNvPr>
              <p:cNvSpPr/>
              <p:nvPr/>
            </p:nvSpPr>
            <p:spPr>
              <a:xfrm>
                <a:off x="5227559" y="3235166"/>
                <a:ext cx="919543" cy="952695"/>
              </a:xfrm>
              <a:custGeom>
                <a:avLst/>
                <a:gdLst>
                  <a:gd name="connsiteX0" fmla="*/ 458267 w 919543"/>
                  <a:gd name="connsiteY0" fmla="*/ 602035 h 952695"/>
                  <a:gd name="connsiteX1" fmla="*/ 538943 w 919543"/>
                  <a:gd name="connsiteY1" fmla="*/ 365911 h 952695"/>
                  <a:gd name="connsiteX2" fmla="*/ 646385 w 919543"/>
                  <a:gd name="connsiteY2" fmla="*/ 47204 h 952695"/>
                  <a:gd name="connsiteX3" fmla="*/ 710202 w 919543"/>
                  <a:gd name="connsiteY3" fmla="*/ 150 h 952695"/>
                  <a:gd name="connsiteX4" fmla="*/ 880606 w 919543"/>
                  <a:gd name="connsiteY4" fmla="*/ 817 h 952695"/>
                  <a:gd name="connsiteX5" fmla="*/ 909181 w 919543"/>
                  <a:gd name="connsiteY5" fmla="*/ 44918 h 952695"/>
                  <a:gd name="connsiteX6" fmla="*/ 591807 w 919543"/>
                  <a:gd name="connsiteY6" fmla="*/ 871212 h 952695"/>
                  <a:gd name="connsiteX7" fmla="*/ 474268 w 919543"/>
                  <a:gd name="connsiteY7" fmla="*/ 952174 h 952695"/>
                  <a:gd name="connsiteX8" fmla="*/ 389020 w 919543"/>
                  <a:gd name="connsiteY8" fmla="*/ 952174 h 952695"/>
                  <a:gd name="connsiteX9" fmla="*/ 340918 w 919543"/>
                  <a:gd name="connsiteY9" fmla="*/ 918551 h 952695"/>
                  <a:gd name="connsiteX10" fmla="*/ 3925 w 919543"/>
                  <a:gd name="connsiteY10" fmla="*/ 39108 h 952695"/>
                  <a:gd name="connsiteX11" fmla="*/ 32500 w 919543"/>
                  <a:gd name="connsiteY11" fmla="*/ -421 h 952695"/>
                  <a:gd name="connsiteX12" fmla="*/ 209949 w 919543"/>
                  <a:gd name="connsiteY12" fmla="*/ -421 h 952695"/>
                  <a:gd name="connsiteX13" fmla="*/ 263671 w 919543"/>
                  <a:gd name="connsiteY13" fmla="*/ 39869 h 952695"/>
                  <a:gd name="connsiteX14" fmla="*/ 444646 w 919543"/>
                  <a:gd name="connsiteY14" fmla="*/ 565459 h 952695"/>
                  <a:gd name="connsiteX15" fmla="*/ 458267 w 919543"/>
                  <a:gd name="connsiteY15" fmla="*/ 602035 h 9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543" h="952695">
                    <a:moveTo>
                      <a:pt x="458267" y="602035"/>
                    </a:moveTo>
                    <a:cubicBezTo>
                      <a:pt x="486842" y="519168"/>
                      <a:pt x="512940" y="442587"/>
                      <a:pt x="538943" y="365911"/>
                    </a:cubicBezTo>
                    <a:cubicBezTo>
                      <a:pt x="575043" y="259802"/>
                      <a:pt x="611715" y="153884"/>
                      <a:pt x="646385" y="47204"/>
                    </a:cubicBezTo>
                    <a:cubicBezTo>
                      <a:pt x="657054" y="14247"/>
                      <a:pt x="674293" y="-1183"/>
                      <a:pt x="710202" y="150"/>
                    </a:cubicBezTo>
                    <a:cubicBezTo>
                      <a:pt x="767352" y="2341"/>
                      <a:pt x="823835" y="150"/>
                      <a:pt x="880606" y="817"/>
                    </a:cubicBezTo>
                    <a:cubicBezTo>
                      <a:pt x="920229" y="817"/>
                      <a:pt x="924134" y="6627"/>
                      <a:pt x="909181" y="44918"/>
                    </a:cubicBezTo>
                    <a:cubicBezTo>
                      <a:pt x="803548" y="320381"/>
                      <a:pt x="697819" y="595815"/>
                      <a:pt x="591807" y="871212"/>
                    </a:cubicBezTo>
                    <a:cubicBezTo>
                      <a:pt x="557135" y="960842"/>
                      <a:pt x="574376" y="951793"/>
                      <a:pt x="474268" y="952174"/>
                    </a:cubicBezTo>
                    <a:cubicBezTo>
                      <a:pt x="445693" y="952174"/>
                      <a:pt x="417118" y="952174"/>
                      <a:pt x="389020" y="952174"/>
                    </a:cubicBezTo>
                    <a:cubicBezTo>
                      <a:pt x="364349" y="952746"/>
                      <a:pt x="349587" y="941220"/>
                      <a:pt x="340918" y="918551"/>
                    </a:cubicBezTo>
                    <a:cubicBezTo>
                      <a:pt x="228713" y="625372"/>
                      <a:pt x="116415" y="332220"/>
                      <a:pt x="3925" y="39108"/>
                    </a:cubicBezTo>
                    <a:cubicBezTo>
                      <a:pt x="-8649" y="6151"/>
                      <a:pt x="-3696" y="-326"/>
                      <a:pt x="32500" y="-421"/>
                    </a:cubicBezTo>
                    <a:cubicBezTo>
                      <a:pt x="91649" y="-421"/>
                      <a:pt x="150799" y="627"/>
                      <a:pt x="209949" y="-421"/>
                    </a:cubicBezTo>
                    <a:cubicBezTo>
                      <a:pt x="239382" y="-421"/>
                      <a:pt x="254242" y="12152"/>
                      <a:pt x="263671" y="39869"/>
                    </a:cubicBezTo>
                    <a:cubicBezTo>
                      <a:pt x="323203" y="215320"/>
                      <a:pt x="384066" y="390295"/>
                      <a:pt x="444646" y="565459"/>
                    </a:cubicBezTo>
                    <a:cubicBezTo>
                      <a:pt x="448074" y="576127"/>
                      <a:pt x="451981" y="585747"/>
                      <a:pt x="458267" y="602035"/>
                    </a:cubicBezTo>
                    <a:close/>
                  </a:path>
                </a:pathLst>
              </a:custGeom>
              <a:grpFill/>
              <a:ln w="9525"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02A62C11-F919-4227-B381-CE64298B4A6F}"/>
                  </a:ext>
                </a:extLst>
              </p:cNvPr>
              <p:cNvSpPr/>
              <p:nvPr/>
            </p:nvSpPr>
            <p:spPr>
              <a:xfrm>
                <a:off x="7736776" y="3221083"/>
                <a:ext cx="784321" cy="980967"/>
              </a:xfrm>
              <a:custGeom>
                <a:avLst/>
                <a:gdLst>
                  <a:gd name="connsiteX0" fmla="*/ 521658 w 784321"/>
                  <a:gd name="connsiteY0" fmla="*/ 980545 h 980967"/>
                  <a:gd name="connsiteX1" fmla="*/ 164 w 784321"/>
                  <a:gd name="connsiteY1" fmla="*/ 530107 h 980967"/>
                  <a:gd name="connsiteX2" fmla="*/ 399070 w 784321"/>
                  <a:gd name="connsiteY2" fmla="*/ 8804 h 980967"/>
                  <a:gd name="connsiteX3" fmla="*/ 755307 w 784321"/>
                  <a:gd name="connsiteY3" fmla="*/ 79384 h 980967"/>
                  <a:gd name="connsiteX4" fmla="*/ 767878 w 784321"/>
                  <a:gd name="connsiteY4" fmla="*/ 139868 h 980967"/>
                  <a:gd name="connsiteX5" fmla="*/ 676535 w 784321"/>
                  <a:gd name="connsiteY5" fmla="*/ 270741 h 980967"/>
                  <a:gd name="connsiteX6" fmla="*/ 623766 w 784321"/>
                  <a:gd name="connsiteY6" fmla="*/ 280266 h 980967"/>
                  <a:gd name="connsiteX7" fmla="*/ 331254 w 784321"/>
                  <a:gd name="connsiteY7" fmla="*/ 292459 h 980967"/>
                  <a:gd name="connsiteX8" fmla="*/ 264579 w 784321"/>
                  <a:gd name="connsiteY8" fmla="*/ 596401 h 980967"/>
                  <a:gd name="connsiteX9" fmla="*/ 515466 w 784321"/>
                  <a:gd name="connsiteY9" fmla="*/ 742800 h 980967"/>
                  <a:gd name="connsiteX10" fmla="*/ 622812 w 784321"/>
                  <a:gd name="connsiteY10" fmla="*/ 700128 h 980967"/>
                  <a:gd name="connsiteX11" fmla="*/ 681202 w 784321"/>
                  <a:gd name="connsiteY11" fmla="*/ 712987 h 980967"/>
                  <a:gd name="connsiteX12" fmla="*/ 771308 w 784321"/>
                  <a:gd name="connsiteY12" fmla="*/ 844718 h 980967"/>
                  <a:gd name="connsiteX13" fmla="*/ 760734 w 784321"/>
                  <a:gd name="connsiteY13" fmla="*/ 899487 h 980967"/>
                  <a:gd name="connsiteX14" fmla="*/ 521658 w 784321"/>
                  <a:gd name="connsiteY14" fmla="*/ 980545 h 9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4321" h="980967">
                    <a:moveTo>
                      <a:pt x="521658" y="980545"/>
                    </a:moveTo>
                    <a:cubicBezTo>
                      <a:pt x="235908" y="981211"/>
                      <a:pt x="27405" y="790711"/>
                      <a:pt x="164" y="530107"/>
                    </a:cubicBezTo>
                    <a:cubicBezTo>
                      <a:pt x="-25364" y="285886"/>
                      <a:pt x="149134" y="56715"/>
                      <a:pt x="399070" y="8804"/>
                    </a:cubicBezTo>
                    <a:cubicBezTo>
                      <a:pt x="526707" y="-15676"/>
                      <a:pt x="645674" y="8804"/>
                      <a:pt x="755307" y="79384"/>
                    </a:cubicBezTo>
                    <a:cubicBezTo>
                      <a:pt x="781975" y="96529"/>
                      <a:pt x="787309" y="113388"/>
                      <a:pt x="767878" y="139868"/>
                    </a:cubicBezTo>
                    <a:cubicBezTo>
                      <a:pt x="736257" y="182635"/>
                      <a:pt x="706061" y="226450"/>
                      <a:pt x="676535" y="270741"/>
                    </a:cubicBezTo>
                    <a:cubicBezTo>
                      <a:pt x="661294" y="293602"/>
                      <a:pt x="644625" y="297316"/>
                      <a:pt x="623766" y="280266"/>
                    </a:cubicBezTo>
                    <a:cubicBezTo>
                      <a:pt x="539278" y="210448"/>
                      <a:pt x="404691" y="229975"/>
                      <a:pt x="331254" y="292459"/>
                    </a:cubicBezTo>
                    <a:cubicBezTo>
                      <a:pt x="246098" y="364944"/>
                      <a:pt x="218286" y="489245"/>
                      <a:pt x="264579" y="596401"/>
                    </a:cubicBezTo>
                    <a:cubicBezTo>
                      <a:pt x="307820" y="696509"/>
                      <a:pt x="408405" y="758326"/>
                      <a:pt x="515466" y="742800"/>
                    </a:cubicBezTo>
                    <a:cubicBezTo>
                      <a:pt x="552710" y="737466"/>
                      <a:pt x="588998" y="718321"/>
                      <a:pt x="622812" y="700128"/>
                    </a:cubicBezTo>
                    <a:cubicBezTo>
                      <a:pt x="649388" y="685746"/>
                      <a:pt x="664819" y="687460"/>
                      <a:pt x="681202" y="712987"/>
                    </a:cubicBezTo>
                    <a:cubicBezTo>
                      <a:pt x="709872" y="757755"/>
                      <a:pt x="739970" y="801665"/>
                      <a:pt x="771308" y="844718"/>
                    </a:cubicBezTo>
                    <a:cubicBezTo>
                      <a:pt x="788737" y="868626"/>
                      <a:pt x="784642" y="883580"/>
                      <a:pt x="760734" y="899487"/>
                    </a:cubicBezTo>
                    <a:cubicBezTo>
                      <a:pt x="679581" y="953208"/>
                      <a:pt x="590810" y="980830"/>
                      <a:pt x="521658" y="980545"/>
                    </a:cubicBezTo>
                    <a:close/>
                  </a:path>
                </a:pathLst>
              </a:custGeom>
              <a:grpFill/>
              <a:ln w="9525"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A8D7F6D9-18F4-48FD-BC96-4F70DE1A46FD}"/>
                  </a:ext>
                </a:extLst>
              </p:cNvPr>
              <p:cNvSpPr/>
              <p:nvPr/>
            </p:nvSpPr>
            <p:spPr>
              <a:xfrm>
                <a:off x="4490465" y="1332334"/>
                <a:ext cx="833891" cy="1417342"/>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grpFill/>
              <a:ln w="9525"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FBD5B8E0-5BB0-4653-9AB1-683AAC80AC29}"/>
                  </a:ext>
                </a:extLst>
              </p:cNvPr>
              <p:cNvSpPr/>
              <p:nvPr/>
            </p:nvSpPr>
            <p:spPr>
              <a:xfrm>
                <a:off x="6266398" y="3237048"/>
                <a:ext cx="248511" cy="951983"/>
              </a:xfrm>
              <a:custGeom>
                <a:avLst/>
                <a:gdLst>
                  <a:gd name="connsiteX0" fmla="*/ -1929 w 248511"/>
                  <a:gd name="connsiteY0" fmla="*/ 476328 h 951983"/>
                  <a:gd name="connsiteX1" fmla="*/ -1929 w 248511"/>
                  <a:gd name="connsiteY1" fmla="*/ 47703 h 951983"/>
                  <a:gd name="connsiteX2" fmla="*/ 46934 w 248511"/>
                  <a:gd name="connsiteY2" fmla="*/ -398 h 951983"/>
                  <a:gd name="connsiteX3" fmla="*/ 203050 w 248511"/>
                  <a:gd name="connsiteY3" fmla="*/ -398 h 951983"/>
                  <a:gd name="connsiteX4" fmla="*/ 246198 w 248511"/>
                  <a:gd name="connsiteY4" fmla="*/ 40464 h 951983"/>
                  <a:gd name="connsiteX5" fmla="*/ 246198 w 248511"/>
                  <a:gd name="connsiteY5" fmla="*/ 912668 h 951983"/>
                  <a:gd name="connsiteX6" fmla="*/ 209049 w 248511"/>
                  <a:gd name="connsiteY6" fmla="*/ 951530 h 951983"/>
                  <a:gd name="connsiteX7" fmla="*/ 38743 w 248511"/>
                  <a:gd name="connsiteY7" fmla="*/ 951530 h 951983"/>
                  <a:gd name="connsiteX8" fmla="*/ -2310 w 248511"/>
                  <a:gd name="connsiteY8" fmla="*/ 909429 h 951983"/>
                  <a:gd name="connsiteX9" fmla="*/ -1929 w 248511"/>
                  <a:gd name="connsiteY9" fmla="*/ 476328 h 95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11" h="951983">
                    <a:moveTo>
                      <a:pt x="-1929" y="476328"/>
                    </a:moveTo>
                    <a:cubicBezTo>
                      <a:pt x="-1929" y="333262"/>
                      <a:pt x="-1929" y="190387"/>
                      <a:pt x="-1929" y="47703"/>
                    </a:cubicBezTo>
                    <a:cubicBezTo>
                      <a:pt x="-1929" y="3031"/>
                      <a:pt x="1597" y="78"/>
                      <a:pt x="46934" y="-398"/>
                    </a:cubicBezTo>
                    <a:cubicBezTo>
                      <a:pt x="98942" y="-398"/>
                      <a:pt x="151043" y="364"/>
                      <a:pt x="203050" y="-398"/>
                    </a:cubicBezTo>
                    <a:cubicBezTo>
                      <a:pt x="232292" y="-970"/>
                      <a:pt x="246293" y="9127"/>
                      <a:pt x="246198" y="40464"/>
                    </a:cubicBezTo>
                    <a:cubicBezTo>
                      <a:pt x="245531" y="331167"/>
                      <a:pt x="245531" y="621899"/>
                      <a:pt x="246198" y="912668"/>
                    </a:cubicBezTo>
                    <a:cubicBezTo>
                      <a:pt x="246198" y="939433"/>
                      <a:pt x="236673" y="951816"/>
                      <a:pt x="209049" y="951530"/>
                    </a:cubicBezTo>
                    <a:cubicBezTo>
                      <a:pt x="151899" y="950863"/>
                      <a:pt x="95417" y="950387"/>
                      <a:pt x="38743" y="951530"/>
                    </a:cubicBezTo>
                    <a:cubicBezTo>
                      <a:pt x="7692" y="952292"/>
                      <a:pt x="-2501" y="939719"/>
                      <a:pt x="-2310" y="909429"/>
                    </a:cubicBezTo>
                    <a:cubicBezTo>
                      <a:pt x="-1166" y="764650"/>
                      <a:pt x="-1929" y="620441"/>
                      <a:pt x="-1929" y="476328"/>
                    </a:cubicBezTo>
                    <a:close/>
                  </a:path>
                </a:pathLst>
              </a:custGeom>
              <a:grpFill/>
              <a:ln w="9525"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2FAA14EA-9FC0-4211-8C5D-0FF579762313}"/>
                  </a:ext>
                </a:extLst>
              </p:cNvPr>
              <p:cNvSpPr/>
              <p:nvPr/>
            </p:nvSpPr>
            <p:spPr>
              <a:xfrm>
                <a:off x="8681941" y="3235894"/>
                <a:ext cx="248038" cy="951771"/>
              </a:xfrm>
              <a:custGeom>
                <a:avLst/>
                <a:gdLst>
                  <a:gd name="connsiteX0" fmla="*/ 245243 w 248038"/>
                  <a:gd name="connsiteY0" fmla="*/ 477482 h 951771"/>
                  <a:gd name="connsiteX1" fmla="*/ 245243 w 248038"/>
                  <a:gd name="connsiteY1" fmla="*/ 902963 h 951771"/>
                  <a:gd name="connsiteX2" fmla="*/ 196855 w 248038"/>
                  <a:gd name="connsiteY2" fmla="*/ 951350 h 951771"/>
                  <a:gd name="connsiteX3" fmla="*/ 33597 w 248038"/>
                  <a:gd name="connsiteY3" fmla="*/ 951350 h 951771"/>
                  <a:gd name="connsiteX4" fmla="*/ -2312 w 248038"/>
                  <a:gd name="connsiteY4" fmla="*/ 915536 h 951771"/>
                  <a:gd name="connsiteX5" fmla="*/ -2312 w 248038"/>
                  <a:gd name="connsiteY5" fmla="*/ 36284 h 951771"/>
                  <a:gd name="connsiteX6" fmla="*/ 33311 w 248038"/>
                  <a:gd name="connsiteY6" fmla="*/ -387 h 951771"/>
                  <a:gd name="connsiteX7" fmla="*/ 203617 w 248038"/>
                  <a:gd name="connsiteY7" fmla="*/ -387 h 951771"/>
                  <a:gd name="connsiteX8" fmla="*/ 245719 w 248038"/>
                  <a:gd name="connsiteY8" fmla="*/ 45046 h 951771"/>
                  <a:gd name="connsiteX9" fmla="*/ 245243 w 248038"/>
                  <a:gd name="connsiteY9" fmla="*/ 477482 h 95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38" h="951771">
                    <a:moveTo>
                      <a:pt x="245243" y="477482"/>
                    </a:moveTo>
                    <a:cubicBezTo>
                      <a:pt x="245243" y="619338"/>
                      <a:pt x="245243" y="761165"/>
                      <a:pt x="245243" y="902963"/>
                    </a:cubicBezTo>
                    <a:cubicBezTo>
                      <a:pt x="245243" y="947731"/>
                      <a:pt x="241813" y="951160"/>
                      <a:pt x="196855" y="951350"/>
                    </a:cubicBezTo>
                    <a:cubicBezTo>
                      <a:pt x="142468" y="951350"/>
                      <a:pt x="88080" y="951350"/>
                      <a:pt x="33597" y="951350"/>
                    </a:cubicBezTo>
                    <a:cubicBezTo>
                      <a:pt x="8450" y="951350"/>
                      <a:pt x="-2407" y="941825"/>
                      <a:pt x="-2312" y="915536"/>
                    </a:cubicBezTo>
                    <a:cubicBezTo>
                      <a:pt x="-1931" y="622481"/>
                      <a:pt x="-1931" y="329397"/>
                      <a:pt x="-2312" y="36284"/>
                    </a:cubicBezTo>
                    <a:cubicBezTo>
                      <a:pt x="-2312" y="10757"/>
                      <a:pt x="7878" y="-578"/>
                      <a:pt x="33311" y="-387"/>
                    </a:cubicBezTo>
                    <a:cubicBezTo>
                      <a:pt x="90461" y="89"/>
                      <a:pt x="146849" y="851"/>
                      <a:pt x="203617" y="-387"/>
                    </a:cubicBezTo>
                    <a:cubicBezTo>
                      <a:pt x="237050" y="-1245"/>
                      <a:pt x="246003" y="14281"/>
                      <a:pt x="245719" y="45046"/>
                    </a:cubicBezTo>
                    <a:cubicBezTo>
                      <a:pt x="244671" y="189541"/>
                      <a:pt x="245243" y="333749"/>
                      <a:pt x="245243" y="477482"/>
                    </a:cubicBezTo>
                    <a:close/>
                  </a:path>
                </a:pathLst>
              </a:custGeom>
              <a:grpFill/>
              <a:ln w="9525"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C3ABB376-10CF-432E-BB29-DDD798C952E7}"/>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grpFill/>
              <a:ln w="9525"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E10F63BA-D94A-4871-93D5-644F359B572A}"/>
                  </a:ext>
                </a:extLst>
              </p:cNvPr>
              <p:cNvSpPr/>
              <p:nvPr/>
            </p:nvSpPr>
            <p:spPr>
              <a:xfrm>
                <a:off x="8504013" y="5161152"/>
                <a:ext cx="384716" cy="446928"/>
              </a:xfrm>
              <a:custGeom>
                <a:avLst/>
                <a:gdLst>
                  <a:gd name="connsiteX0" fmla="*/ 296011 w 384716"/>
                  <a:gd name="connsiteY0" fmla="*/ 290155 h 446928"/>
                  <a:gd name="connsiteX1" fmla="*/ 296488 w 384716"/>
                  <a:gd name="connsiteY1" fmla="*/ 47458 h 446928"/>
                  <a:gd name="connsiteX2" fmla="*/ 306871 w 384716"/>
                  <a:gd name="connsiteY2" fmla="*/ 4691 h 446928"/>
                  <a:gd name="connsiteX3" fmla="*/ 373546 w 384716"/>
                  <a:gd name="connsiteY3" fmla="*/ 4691 h 446928"/>
                  <a:gd name="connsiteX4" fmla="*/ 382403 w 384716"/>
                  <a:gd name="connsiteY4" fmla="*/ 24979 h 446928"/>
                  <a:gd name="connsiteX5" fmla="*/ 381545 w 384716"/>
                  <a:gd name="connsiteY5" fmla="*/ 432649 h 446928"/>
                  <a:gd name="connsiteX6" fmla="*/ 378783 w 384716"/>
                  <a:gd name="connsiteY6" fmla="*/ 438936 h 446928"/>
                  <a:gd name="connsiteX7" fmla="*/ 267341 w 384716"/>
                  <a:gd name="connsiteY7" fmla="*/ 398168 h 446928"/>
                  <a:gd name="connsiteX8" fmla="*/ 84938 w 384716"/>
                  <a:gd name="connsiteY8" fmla="*/ 147375 h 446928"/>
                  <a:gd name="connsiteX9" fmla="*/ 84938 w 384716"/>
                  <a:gd name="connsiteY9" fmla="*/ 441126 h 446928"/>
                  <a:gd name="connsiteX10" fmla="*/ 355 w 384716"/>
                  <a:gd name="connsiteY10" fmla="*/ 441126 h 446928"/>
                  <a:gd name="connsiteX11" fmla="*/ -1645 w 384716"/>
                  <a:gd name="connsiteY11" fmla="*/ 408170 h 446928"/>
                  <a:gd name="connsiteX12" fmla="*/ -2313 w 384716"/>
                  <a:gd name="connsiteY12" fmla="*/ 39266 h 446928"/>
                  <a:gd name="connsiteX13" fmla="*/ 34836 w 384716"/>
                  <a:gd name="connsiteY13" fmla="*/ -167 h 446928"/>
                  <a:gd name="connsiteX14" fmla="*/ 124561 w 384716"/>
                  <a:gd name="connsiteY14" fmla="*/ 45458 h 446928"/>
                  <a:gd name="connsiteX15" fmla="*/ 269436 w 384716"/>
                  <a:gd name="connsiteY15" fmla="*/ 255579 h 446928"/>
                  <a:gd name="connsiteX16" fmla="*/ 296011 w 384716"/>
                  <a:gd name="connsiteY16" fmla="*/ 290155 h 4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716" h="446928">
                    <a:moveTo>
                      <a:pt x="296011" y="290155"/>
                    </a:moveTo>
                    <a:cubicBezTo>
                      <a:pt x="296011" y="202334"/>
                      <a:pt x="295439" y="124896"/>
                      <a:pt x="296488" y="47458"/>
                    </a:cubicBezTo>
                    <a:cubicBezTo>
                      <a:pt x="296488" y="32503"/>
                      <a:pt x="300013" y="6500"/>
                      <a:pt x="306871" y="4691"/>
                    </a:cubicBezTo>
                    <a:cubicBezTo>
                      <a:pt x="327730" y="-739"/>
                      <a:pt x="351066" y="2214"/>
                      <a:pt x="373546" y="4691"/>
                    </a:cubicBezTo>
                    <a:cubicBezTo>
                      <a:pt x="377260" y="4691"/>
                      <a:pt x="382403" y="17931"/>
                      <a:pt x="382403" y="24979"/>
                    </a:cubicBezTo>
                    <a:cubicBezTo>
                      <a:pt x="382403" y="160806"/>
                      <a:pt x="382117" y="296698"/>
                      <a:pt x="381545" y="432649"/>
                    </a:cubicBezTo>
                    <a:cubicBezTo>
                      <a:pt x="381545" y="434745"/>
                      <a:pt x="379736" y="436840"/>
                      <a:pt x="378783" y="438936"/>
                    </a:cubicBezTo>
                    <a:cubicBezTo>
                      <a:pt x="314394" y="453890"/>
                      <a:pt x="303250" y="449794"/>
                      <a:pt x="267341" y="398168"/>
                    </a:cubicBezTo>
                    <a:cubicBezTo>
                      <a:pt x="208763" y="314062"/>
                      <a:pt x="150183" y="229957"/>
                      <a:pt x="84938" y="147375"/>
                    </a:cubicBezTo>
                    <a:lnTo>
                      <a:pt x="84938" y="441126"/>
                    </a:lnTo>
                    <a:lnTo>
                      <a:pt x="355" y="441126"/>
                    </a:lnTo>
                    <a:cubicBezTo>
                      <a:pt x="-310" y="430649"/>
                      <a:pt x="-1550" y="419410"/>
                      <a:pt x="-1645" y="408170"/>
                    </a:cubicBezTo>
                    <a:cubicBezTo>
                      <a:pt x="-1645" y="285202"/>
                      <a:pt x="-882" y="162235"/>
                      <a:pt x="-2313" y="39266"/>
                    </a:cubicBezTo>
                    <a:cubicBezTo>
                      <a:pt x="-2313" y="10691"/>
                      <a:pt x="4738" y="1166"/>
                      <a:pt x="34836" y="-167"/>
                    </a:cubicBezTo>
                    <a:cubicBezTo>
                      <a:pt x="75794" y="-2358"/>
                      <a:pt x="101511" y="9358"/>
                      <a:pt x="124561" y="45458"/>
                    </a:cubicBezTo>
                    <a:cubicBezTo>
                      <a:pt x="169996" y="117276"/>
                      <a:pt x="220765" y="185761"/>
                      <a:pt x="269436" y="255579"/>
                    </a:cubicBezTo>
                    <a:cubicBezTo>
                      <a:pt x="275057" y="264438"/>
                      <a:pt x="282677" y="272915"/>
                      <a:pt x="296011" y="290155"/>
                    </a:cubicBezTo>
                    <a:close/>
                  </a:path>
                </a:pathLst>
              </a:custGeom>
              <a:grpFill/>
              <a:ln w="9525"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C9AFAE6C-0C06-4609-B61E-7B5774EC59CA}"/>
                  </a:ext>
                </a:extLst>
              </p:cNvPr>
              <p:cNvSpPr/>
              <p:nvPr/>
            </p:nvSpPr>
            <p:spPr>
              <a:xfrm>
                <a:off x="7956798" y="5156260"/>
                <a:ext cx="455494" cy="455492"/>
              </a:xfrm>
              <a:custGeom>
                <a:avLst/>
                <a:gdLst>
                  <a:gd name="connsiteX0" fmla="*/ 453178 w 455494"/>
                  <a:gd name="connsiteY0" fmla="*/ 225992 h 455492"/>
                  <a:gd name="connsiteX1" fmla="*/ 226768 w 455494"/>
                  <a:gd name="connsiteY1" fmla="*/ 455068 h 455492"/>
                  <a:gd name="connsiteX2" fmla="*/ -2308 w 455494"/>
                  <a:gd name="connsiteY2" fmla="*/ 228659 h 455492"/>
                  <a:gd name="connsiteX3" fmla="*/ 224101 w 455494"/>
                  <a:gd name="connsiteY3" fmla="*/ -418 h 455492"/>
                  <a:gd name="connsiteX4" fmla="*/ 225150 w 455494"/>
                  <a:gd name="connsiteY4" fmla="*/ -418 h 455492"/>
                  <a:gd name="connsiteX5" fmla="*/ 453178 w 455494"/>
                  <a:gd name="connsiteY5" fmla="*/ 225134 h 455492"/>
                  <a:gd name="connsiteX6" fmla="*/ 453178 w 455494"/>
                  <a:gd name="connsiteY6" fmla="*/ 225992 h 455492"/>
                  <a:gd name="connsiteX7" fmla="*/ 224578 w 455494"/>
                  <a:gd name="connsiteY7" fmla="*/ 371153 h 455492"/>
                  <a:gd name="connsiteX8" fmla="*/ 366499 w 455494"/>
                  <a:gd name="connsiteY8" fmla="*/ 230716 h 455492"/>
                  <a:gd name="connsiteX9" fmla="*/ 366404 w 455494"/>
                  <a:gd name="connsiteY9" fmla="*/ 226182 h 455492"/>
                  <a:gd name="connsiteX10" fmla="*/ 224864 w 455494"/>
                  <a:gd name="connsiteY10" fmla="*/ 84641 h 455492"/>
                  <a:gd name="connsiteX11" fmla="*/ 83321 w 455494"/>
                  <a:gd name="connsiteY11" fmla="*/ 226182 h 455492"/>
                  <a:gd name="connsiteX12" fmla="*/ 219243 w 455494"/>
                  <a:gd name="connsiteY12" fmla="*/ 371086 h 455492"/>
                  <a:gd name="connsiteX13" fmla="*/ 224959 w 455494"/>
                  <a:gd name="connsiteY13" fmla="*/ 371153 h 45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494" h="455492">
                    <a:moveTo>
                      <a:pt x="453178" y="225992"/>
                    </a:moveTo>
                    <a:cubicBezTo>
                      <a:pt x="453941" y="351769"/>
                      <a:pt x="352593" y="454325"/>
                      <a:pt x="226768" y="455068"/>
                    </a:cubicBezTo>
                    <a:cubicBezTo>
                      <a:pt x="101039" y="455801"/>
                      <a:pt x="-1546" y="354436"/>
                      <a:pt x="-2308" y="228659"/>
                    </a:cubicBezTo>
                    <a:cubicBezTo>
                      <a:pt x="-3069" y="102881"/>
                      <a:pt x="98372" y="325"/>
                      <a:pt x="224101" y="-418"/>
                    </a:cubicBezTo>
                    <a:cubicBezTo>
                      <a:pt x="224482" y="-418"/>
                      <a:pt x="224769" y="-418"/>
                      <a:pt x="225150" y="-418"/>
                    </a:cubicBezTo>
                    <a:cubicBezTo>
                      <a:pt x="350403" y="-1104"/>
                      <a:pt x="452510" y="99880"/>
                      <a:pt x="453178" y="225134"/>
                    </a:cubicBezTo>
                    <a:cubicBezTo>
                      <a:pt x="453178" y="225420"/>
                      <a:pt x="453178" y="225706"/>
                      <a:pt x="453178" y="225992"/>
                    </a:cubicBezTo>
                    <a:close/>
                    <a:moveTo>
                      <a:pt x="224578" y="371153"/>
                    </a:moveTo>
                    <a:cubicBezTo>
                      <a:pt x="302492" y="371553"/>
                      <a:pt x="366025" y="308669"/>
                      <a:pt x="366499" y="230716"/>
                    </a:cubicBezTo>
                    <a:cubicBezTo>
                      <a:pt x="366499" y="229202"/>
                      <a:pt x="366404" y="227696"/>
                      <a:pt x="366404" y="226182"/>
                    </a:cubicBezTo>
                    <a:cubicBezTo>
                      <a:pt x="366404" y="148011"/>
                      <a:pt x="303064" y="84641"/>
                      <a:pt x="224864" y="84641"/>
                    </a:cubicBezTo>
                    <a:cubicBezTo>
                      <a:pt x="146664" y="84641"/>
                      <a:pt x="83321" y="148011"/>
                      <a:pt x="83321" y="226182"/>
                    </a:cubicBezTo>
                    <a:cubicBezTo>
                      <a:pt x="80845" y="303735"/>
                      <a:pt x="141711" y="368609"/>
                      <a:pt x="219243" y="371086"/>
                    </a:cubicBezTo>
                    <a:cubicBezTo>
                      <a:pt x="221148" y="371143"/>
                      <a:pt x="223055" y="371172"/>
                      <a:pt x="224959" y="371153"/>
                    </a:cubicBezTo>
                    <a:close/>
                  </a:path>
                </a:pathLst>
              </a:custGeom>
              <a:grpFill/>
              <a:ln w="9525"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EBA3C02C-FDF9-409D-BF3A-FC34BCEC19A0}"/>
                  </a:ext>
                </a:extLst>
              </p:cNvPr>
              <p:cNvSpPr/>
              <p:nvPr/>
            </p:nvSpPr>
            <p:spPr>
              <a:xfrm>
                <a:off x="7217845" y="4561447"/>
                <a:ext cx="354816" cy="446265"/>
              </a:xfrm>
              <a:custGeom>
                <a:avLst/>
                <a:gdLst>
                  <a:gd name="connsiteX0" fmla="*/ 352503 w 354816"/>
                  <a:gd name="connsiteY0" fmla="*/ 445043 h 446265"/>
                  <a:gd name="connsiteX1" fmla="*/ 269729 w 354816"/>
                  <a:gd name="connsiteY1" fmla="*/ 443996 h 446265"/>
                  <a:gd name="connsiteX2" fmla="*/ 242394 w 354816"/>
                  <a:gd name="connsiteY2" fmla="*/ 421802 h 446265"/>
                  <a:gd name="connsiteX3" fmla="*/ 193625 w 354816"/>
                  <a:gd name="connsiteY3" fmla="*/ 323600 h 446265"/>
                  <a:gd name="connsiteX4" fmla="*/ 140477 w 354816"/>
                  <a:gd name="connsiteY4" fmla="*/ 290167 h 446265"/>
                  <a:gd name="connsiteX5" fmla="*/ 84469 w 354816"/>
                  <a:gd name="connsiteY5" fmla="*/ 290167 h 446265"/>
                  <a:gd name="connsiteX6" fmla="*/ 84945 w 354816"/>
                  <a:gd name="connsiteY6" fmla="*/ 413992 h 446265"/>
                  <a:gd name="connsiteX7" fmla="*/ 37320 w 354816"/>
                  <a:gd name="connsiteY7" fmla="*/ 444853 h 446265"/>
                  <a:gd name="connsiteX8" fmla="*/ -2303 w 354816"/>
                  <a:gd name="connsiteY8" fmla="*/ 412753 h 446265"/>
                  <a:gd name="connsiteX9" fmla="*/ -2303 w 354816"/>
                  <a:gd name="connsiteY9" fmla="*/ 33468 h 446265"/>
                  <a:gd name="connsiteX10" fmla="*/ 32272 w 354816"/>
                  <a:gd name="connsiteY10" fmla="*/ -346 h 446265"/>
                  <a:gd name="connsiteX11" fmla="*/ 184672 w 354816"/>
                  <a:gd name="connsiteY11" fmla="*/ 226 h 446265"/>
                  <a:gd name="connsiteX12" fmla="*/ 331168 w 354816"/>
                  <a:gd name="connsiteY12" fmla="*/ 95476 h 446265"/>
                  <a:gd name="connsiteX13" fmla="*/ 280971 w 354816"/>
                  <a:gd name="connsiteY13" fmla="*/ 259496 h 446265"/>
                  <a:gd name="connsiteX14" fmla="*/ 266206 w 354816"/>
                  <a:gd name="connsiteY14" fmla="*/ 272260 h 446265"/>
                  <a:gd name="connsiteX15" fmla="*/ 352503 w 354816"/>
                  <a:gd name="connsiteY15" fmla="*/ 445043 h 446265"/>
                  <a:gd name="connsiteX16" fmla="*/ 85803 w 354816"/>
                  <a:gd name="connsiteY16" fmla="*/ 211395 h 446265"/>
                  <a:gd name="connsiteX17" fmla="*/ 190578 w 354816"/>
                  <a:gd name="connsiteY17" fmla="*/ 210728 h 446265"/>
                  <a:gd name="connsiteX18" fmla="*/ 251061 w 354816"/>
                  <a:gd name="connsiteY18" fmla="*/ 139643 h 446265"/>
                  <a:gd name="connsiteX19" fmla="*/ 195150 w 354816"/>
                  <a:gd name="connsiteY19" fmla="*/ 79664 h 446265"/>
                  <a:gd name="connsiteX20" fmla="*/ 85517 w 354816"/>
                  <a:gd name="connsiteY20" fmla="*/ 78902 h 4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816" h="446265">
                    <a:moveTo>
                      <a:pt x="352503" y="445043"/>
                    </a:moveTo>
                    <a:cubicBezTo>
                      <a:pt x="324880" y="446386"/>
                      <a:pt x="297258" y="446043"/>
                      <a:pt x="269729" y="443996"/>
                    </a:cubicBezTo>
                    <a:cubicBezTo>
                      <a:pt x="258014" y="440548"/>
                      <a:pt x="248203" y="432556"/>
                      <a:pt x="242394" y="421802"/>
                    </a:cubicBezTo>
                    <a:cubicBezTo>
                      <a:pt x="224107" y="390094"/>
                      <a:pt x="207817" y="357299"/>
                      <a:pt x="193625" y="323600"/>
                    </a:cubicBezTo>
                    <a:cubicBezTo>
                      <a:pt x="183149" y="297691"/>
                      <a:pt x="168670" y="286262"/>
                      <a:pt x="140477" y="290167"/>
                    </a:cubicBezTo>
                    <a:cubicBezTo>
                      <a:pt x="121806" y="291329"/>
                      <a:pt x="103137" y="291329"/>
                      <a:pt x="84469" y="290167"/>
                    </a:cubicBezTo>
                    <a:cubicBezTo>
                      <a:pt x="84469" y="334172"/>
                      <a:pt x="82755" y="374177"/>
                      <a:pt x="84945" y="413992"/>
                    </a:cubicBezTo>
                    <a:cubicBezTo>
                      <a:pt x="87327" y="455425"/>
                      <a:pt x="58275" y="443138"/>
                      <a:pt x="37320" y="444853"/>
                    </a:cubicBezTo>
                    <a:cubicBezTo>
                      <a:pt x="14271" y="446662"/>
                      <a:pt x="-2780" y="445805"/>
                      <a:pt x="-2303" y="412753"/>
                    </a:cubicBezTo>
                    <a:cubicBezTo>
                      <a:pt x="-398" y="286356"/>
                      <a:pt x="-780" y="159865"/>
                      <a:pt x="-2303" y="33468"/>
                    </a:cubicBezTo>
                    <a:cubicBezTo>
                      <a:pt x="-2303" y="6607"/>
                      <a:pt x="6078" y="-1298"/>
                      <a:pt x="32272" y="-346"/>
                    </a:cubicBezTo>
                    <a:cubicBezTo>
                      <a:pt x="83041" y="1464"/>
                      <a:pt x="133903" y="130"/>
                      <a:pt x="184672" y="226"/>
                    </a:cubicBezTo>
                    <a:cubicBezTo>
                      <a:pt x="257823" y="226"/>
                      <a:pt x="308497" y="33468"/>
                      <a:pt x="331168" y="95476"/>
                    </a:cubicBezTo>
                    <a:cubicBezTo>
                      <a:pt x="353836" y="157484"/>
                      <a:pt x="336118" y="212348"/>
                      <a:pt x="280971" y="259496"/>
                    </a:cubicBezTo>
                    <a:lnTo>
                      <a:pt x="266206" y="272260"/>
                    </a:lnTo>
                    <a:cubicBezTo>
                      <a:pt x="293828" y="327600"/>
                      <a:pt x="320975" y="381988"/>
                      <a:pt x="352503" y="445043"/>
                    </a:cubicBezTo>
                    <a:close/>
                    <a:moveTo>
                      <a:pt x="85803" y="211395"/>
                    </a:moveTo>
                    <a:cubicBezTo>
                      <a:pt x="122950" y="211395"/>
                      <a:pt x="157146" y="213681"/>
                      <a:pt x="190578" y="210728"/>
                    </a:cubicBezTo>
                    <a:cubicBezTo>
                      <a:pt x="226962" y="207804"/>
                      <a:pt x="254014" y="175981"/>
                      <a:pt x="251061" y="139643"/>
                    </a:cubicBezTo>
                    <a:cubicBezTo>
                      <a:pt x="248680" y="109087"/>
                      <a:pt x="225439" y="84246"/>
                      <a:pt x="195150" y="79664"/>
                    </a:cubicBezTo>
                    <a:cubicBezTo>
                      <a:pt x="158669" y="77549"/>
                      <a:pt x="122092" y="77292"/>
                      <a:pt x="85517" y="78902"/>
                    </a:cubicBezTo>
                    <a:close/>
                  </a:path>
                </a:pathLst>
              </a:custGeom>
              <a:grpFill/>
              <a:ln w="9525" cap="flat">
                <a:noFill/>
                <a:prstDash val="solid"/>
                <a:miter/>
              </a:ln>
            </p:spPr>
            <p:txBody>
              <a:bodyPr rtlCol="0" anchor="ctr"/>
              <a:lstStyle/>
              <a:p>
                <a:endParaRPr lang="fr-FR"/>
              </a:p>
            </p:txBody>
          </p:sp>
          <p:sp>
            <p:nvSpPr>
              <p:cNvPr id="86" name="Forme libre : forme 85">
                <a:extLst>
                  <a:ext uri="{FF2B5EF4-FFF2-40B4-BE49-F238E27FC236}">
                    <a16:creationId xmlns:a16="http://schemas.microsoft.com/office/drawing/2014/main" id="{7C2EA9A4-1186-49A9-BF30-EFE7BCD6C616}"/>
                  </a:ext>
                </a:extLst>
              </p:cNvPr>
              <p:cNvSpPr/>
              <p:nvPr/>
            </p:nvSpPr>
            <p:spPr>
              <a:xfrm>
                <a:off x="5614299" y="5162144"/>
                <a:ext cx="380951" cy="443651"/>
              </a:xfrm>
              <a:custGeom>
                <a:avLst/>
                <a:gdLst>
                  <a:gd name="connsiteX0" fmla="*/ -2291 w 380951"/>
                  <a:gd name="connsiteY0" fmla="*/ 220869 h 443651"/>
                  <a:gd name="connsiteX1" fmla="*/ -2291 w 380951"/>
                  <a:gd name="connsiteY1" fmla="*/ 29226 h 443651"/>
                  <a:gd name="connsiteX2" fmla="*/ 26284 w 380951"/>
                  <a:gd name="connsiteY2" fmla="*/ -396 h 443651"/>
                  <a:gd name="connsiteX3" fmla="*/ 168300 w 380951"/>
                  <a:gd name="connsiteY3" fmla="*/ 1223 h 443651"/>
                  <a:gd name="connsiteX4" fmla="*/ 378613 w 380951"/>
                  <a:gd name="connsiteY4" fmla="*/ 224203 h 443651"/>
                  <a:gd name="connsiteX5" fmla="*/ 159538 w 380951"/>
                  <a:gd name="connsiteY5" fmla="*/ 442326 h 443651"/>
                  <a:gd name="connsiteX6" fmla="*/ 28188 w 380951"/>
                  <a:gd name="connsiteY6" fmla="*/ 443183 h 443651"/>
                  <a:gd name="connsiteX7" fmla="*/ -2291 w 380951"/>
                  <a:gd name="connsiteY7" fmla="*/ 412512 h 443651"/>
                  <a:gd name="connsiteX8" fmla="*/ -2291 w 380951"/>
                  <a:gd name="connsiteY8" fmla="*/ 220869 h 443651"/>
                  <a:gd name="connsiteX9" fmla="*/ 87719 w 380951"/>
                  <a:gd name="connsiteY9" fmla="*/ 361745 h 443651"/>
                  <a:gd name="connsiteX10" fmla="*/ 270790 w 380951"/>
                  <a:gd name="connsiteY10" fmla="*/ 291831 h 443651"/>
                  <a:gd name="connsiteX11" fmla="*/ 262981 w 380951"/>
                  <a:gd name="connsiteY11" fmla="*/ 138669 h 443651"/>
                  <a:gd name="connsiteX12" fmla="*/ 87719 w 380951"/>
                  <a:gd name="connsiteY12" fmla="*/ 82471 h 44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951" h="443651">
                    <a:moveTo>
                      <a:pt x="-2291" y="220869"/>
                    </a:moveTo>
                    <a:cubicBezTo>
                      <a:pt x="-2291" y="156957"/>
                      <a:pt x="-1624" y="93139"/>
                      <a:pt x="-2291" y="29226"/>
                    </a:cubicBezTo>
                    <a:cubicBezTo>
                      <a:pt x="-2291" y="8271"/>
                      <a:pt x="3994" y="-968"/>
                      <a:pt x="26284" y="-396"/>
                    </a:cubicBezTo>
                    <a:cubicBezTo>
                      <a:pt x="73909" y="747"/>
                      <a:pt x="121534" y="-1730"/>
                      <a:pt x="168300" y="1223"/>
                    </a:cubicBezTo>
                    <a:cubicBezTo>
                      <a:pt x="285363" y="8653"/>
                      <a:pt x="380422" y="110570"/>
                      <a:pt x="378613" y="224203"/>
                    </a:cubicBezTo>
                    <a:cubicBezTo>
                      <a:pt x="376804" y="341361"/>
                      <a:pt x="279554" y="438801"/>
                      <a:pt x="159538" y="442326"/>
                    </a:cubicBezTo>
                    <a:cubicBezTo>
                      <a:pt x="115818" y="443564"/>
                      <a:pt x="71909" y="441564"/>
                      <a:pt x="28188" y="443183"/>
                    </a:cubicBezTo>
                    <a:cubicBezTo>
                      <a:pt x="4757" y="443945"/>
                      <a:pt x="-2768" y="435563"/>
                      <a:pt x="-2291" y="412512"/>
                    </a:cubicBezTo>
                    <a:cubicBezTo>
                      <a:pt x="-1433" y="348600"/>
                      <a:pt x="-2291" y="284782"/>
                      <a:pt x="-2291" y="220869"/>
                    </a:cubicBezTo>
                    <a:close/>
                    <a:moveTo>
                      <a:pt x="87719" y="361745"/>
                    </a:moveTo>
                    <a:cubicBezTo>
                      <a:pt x="163919" y="368698"/>
                      <a:pt x="230594" y="361268"/>
                      <a:pt x="270790" y="291831"/>
                    </a:cubicBezTo>
                    <a:cubicBezTo>
                      <a:pt x="300699" y="244234"/>
                      <a:pt x="297651" y="182969"/>
                      <a:pt x="262981" y="138669"/>
                    </a:cubicBezTo>
                    <a:cubicBezTo>
                      <a:pt x="219260" y="77994"/>
                      <a:pt x="155824" y="74280"/>
                      <a:pt x="87719" y="82471"/>
                    </a:cubicBezTo>
                    <a:close/>
                  </a:path>
                </a:pathLst>
              </a:custGeom>
              <a:grpFill/>
              <a:ln w="9525"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69848608-8C39-4EB4-8E9A-F3D26260E5B7}"/>
                  </a:ext>
                </a:extLst>
              </p:cNvPr>
              <p:cNvSpPr/>
              <p:nvPr/>
            </p:nvSpPr>
            <p:spPr>
              <a:xfrm>
                <a:off x="5215301" y="4562018"/>
                <a:ext cx="376298" cy="446830"/>
              </a:xfrm>
              <a:custGeom>
                <a:avLst/>
                <a:gdLst>
                  <a:gd name="connsiteX0" fmla="*/ 84190 w 376298"/>
                  <a:gd name="connsiteY0" fmla="*/ 166818 h 446830"/>
                  <a:gd name="connsiteX1" fmla="*/ 284215 w 376298"/>
                  <a:gd name="connsiteY1" fmla="*/ 166818 h 446830"/>
                  <a:gd name="connsiteX2" fmla="*/ 284215 w 376298"/>
                  <a:gd name="connsiteY2" fmla="*/ -59 h 446830"/>
                  <a:gd name="connsiteX3" fmla="*/ 341365 w 376298"/>
                  <a:gd name="connsiteY3" fmla="*/ -59 h 446830"/>
                  <a:gd name="connsiteX4" fmla="*/ 373179 w 376298"/>
                  <a:gd name="connsiteY4" fmla="*/ 32992 h 446830"/>
                  <a:gd name="connsiteX5" fmla="*/ 373179 w 376298"/>
                  <a:gd name="connsiteY5" fmla="*/ 355699 h 446830"/>
                  <a:gd name="connsiteX6" fmla="*/ 373179 w 376298"/>
                  <a:gd name="connsiteY6" fmla="*/ 401800 h 446830"/>
                  <a:gd name="connsiteX7" fmla="*/ 329935 w 376298"/>
                  <a:gd name="connsiteY7" fmla="*/ 446377 h 446830"/>
                  <a:gd name="connsiteX8" fmla="*/ 285073 w 376298"/>
                  <a:gd name="connsiteY8" fmla="*/ 399705 h 446830"/>
                  <a:gd name="connsiteX9" fmla="*/ 285740 w 376298"/>
                  <a:gd name="connsiteY9" fmla="*/ 255877 h 446830"/>
                  <a:gd name="connsiteX10" fmla="*/ 84762 w 376298"/>
                  <a:gd name="connsiteY10" fmla="*/ 255877 h 446830"/>
                  <a:gd name="connsiteX11" fmla="*/ 85620 w 376298"/>
                  <a:gd name="connsiteY11" fmla="*/ 408277 h 446830"/>
                  <a:gd name="connsiteX12" fmla="*/ 39518 w 376298"/>
                  <a:gd name="connsiteY12" fmla="*/ 445615 h 446830"/>
                  <a:gd name="connsiteX13" fmla="*/ -2296 w 376298"/>
                  <a:gd name="connsiteY13" fmla="*/ 407515 h 446830"/>
                  <a:gd name="connsiteX14" fmla="*/ -2296 w 376298"/>
                  <a:gd name="connsiteY14" fmla="*/ 35088 h 446830"/>
                  <a:gd name="connsiteX15" fmla="*/ 41709 w 376298"/>
                  <a:gd name="connsiteY15" fmla="*/ -155 h 446830"/>
                  <a:gd name="connsiteX16" fmla="*/ 85525 w 376298"/>
                  <a:gd name="connsiteY16" fmla="*/ 34897 h 446830"/>
                  <a:gd name="connsiteX17" fmla="*/ 84190 w 376298"/>
                  <a:gd name="connsiteY17" fmla="*/ 166818 h 4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298" h="446830">
                    <a:moveTo>
                      <a:pt x="84190" y="166818"/>
                    </a:moveTo>
                    <a:lnTo>
                      <a:pt x="284215" y="166818"/>
                    </a:lnTo>
                    <a:lnTo>
                      <a:pt x="284215" y="-59"/>
                    </a:lnTo>
                    <a:cubicBezTo>
                      <a:pt x="306695" y="-59"/>
                      <a:pt x="323936" y="1369"/>
                      <a:pt x="341365" y="-59"/>
                    </a:cubicBezTo>
                    <a:cubicBezTo>
                      <a:pt x="367368" y="-2727"/>
                      <a:pt x="373370" y="9466"/>
                      <a:pt x="373179" y="32992"/>
                    </a:cubicBezTo>
                    <a:cubicBezTo>
                      <a:pt x="372321" y="140529"/>
                      <a:pt x="373179" y="248162"/>
                      <a:pt x="373179" y="355699"/>
                    </a:cubicBezTo>
                    <a:cubicBezTo>
                      <a:pt x="372226" y="371053"/>
                      <a:pt x="372226" y="386446"/>
                      <a:pt x="373179" y="401800"/>
                    </a:cubicBezTo>
                    <a:cubicBezTo>
                      <a:pt x="377560" y="435995"/>
                      <a:pt x="364226" y="445615"/>
                      <a:pt x="329935" y="446377"/>
                    </a:cubicBezTo>
                    <a:cubicBezTo>
                      <a:pt x="292598" y="447139"/>
                      <a:pt x="283073" y="434566"/>
                      <a:pt x="285073" y="399705"/>
                    </a:cubicBezTo>
                    <a:cubicBezTo>
                      <a:pt x="287836" y="352746"/>
                      <a:pt x="285740" y="305502"/>
                      <a:pt x="285740" y="255877"/>
                    </a:cubicBezTo>
                    <a:lnTo>
                      <a:pt x="84762" y="255877"/>
                    </a:lnTo>
                    <a:cubicBezTo>
                      <a:pt x="84762" y="307407"/>
                      <a:pt x="82095" y="358080"/>
                      <a:pt x="85620" y="408277"/>
                    </a:cubicBezTo>
                    <a:cubicBezTo>
                      <a:pt x="88476" y="448187"/>
                      <a:pt x="65712" y="444472"/>
                      <a:pt x="39518" y="445615"/>
                    </a:cubicBezTo>
                    <a:cubicBezTo>
                      <a:pt x="10943" y="446853"/>
                      <a:pt x="-2868" y="441519"/>
                      <a:pt x="-2296" y="407515"/>
                    </a:cubicBezTo>
                    <a:cubicBezTo>
                      <a:pt x="-200" y="283433"/>
                      <a:pt x="-200" y="159294"/>
                      <a:pt x="-2296" y="35088"/>
                    </a:cubicBezTo>
                    <a:cubicBezTo>
                      <a:pt x="-2963" y="-2155"/>
                      <a:pt x="16754" y="-250"/>
                      <a:pt x="41709" y="-155"/>
                    </a:cubicBezTo>
                    <a:cubicBezTo>
                      <a:pt x="66665" y="-59"/>
                      <a:pt x="88287" y="-2727"/>
                      <a:pt x="85525" y="34897"/>
                    </a:cubicBezTo>
                    <a:cubicBezTo>
                      <a:pt x="81713" y="77760"/>
                      <a:pt x="84190" y="121384"/>
                      <a:pt x="84190" y="166818"/>
                    </a:cubicBezTo>
                    <a:close/>
                  </a:path>
                </a:pathLst>
              </a:custGeom>
              <a:grp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B491A9EF-FFA6-4B85-AFF0-972A970904EB}"/>
                  </a:ext>
                </a:extLst>
              </p:cNvPr>
              <p:cNvSpPr/>
              <p:nvPr/>
            </p:nvSpPr>
            <p:spPr>
              <a:xfrm>
                <a:off x="6340877" y="4561103"/>
                <a:ext cx="373884" cy="446393"/>
              </a:xfrm>
              <a:custGeom>
                <a:avLst/>
                <a:gdLst>
                  <a:gd name="connsiteX0" fmla="*/ 285542 w 373884"/>
                  <a:gd name="connsiteY0" fmla="*/ 255554 h 446393"/>
                  <a:gd name="connsiteX1" fmla="*/ 85517 w 373884"/>
                  <a:gd name="connsiteY1" fmla="*/ 255554 h 446393"/>
                  <a:gd name="connsiteX2" fmla="*/ 86280 w 373884"/>
                  <a:gd name="connsiteY2" fmla="*/ 411002 h 446393"/>
                  <a:gd name="connsiteX3" fmla="*/ 44750 w 373884"/>
                  <a:gd name="connsiteY3" fmla="*/ 445673 h 446393"/>
                  <a:gd name="connsiteX4" fmla="*/ -2303 w 373884"/>
                  <a:gd name="connsiteY4" fmla="*/ 413097 h 446393"/>
                  <a:gd name="connsiteX5" fmla="*/ -2303 w 373884"/>
                  <a:gd name="connsiteY5" fmla="*/ 33431 h 446393"/>
                  <a:gd name="connsiteX6" fmla="*/ 47703 w 373884"/>
                  <a:gd name="connsiteY6" fmla="*/ 760 h 446393"/>
                  <a:gd name="connsiteX7" fmla="*/ 85803 w 373884"/>
                  <a:gd name="connsiteY7" fmla="*/ 34098 h 446393"/>
                  <a:gd name="connsiteX8" fmla="*/ 85136 w 373884"/>
                  <a:gd name="connsiteY8" fmla="*/ 167448 h 446393"/>
                  <a:gd name="connsiteX9" fmla="*/ 285161 w 373884"/>
                  <a:gd name="connsiteY9" fmla="*/ 167448 h 446393"/>
                  <a:gd name="connsiteX10" fmla="*/ 284398 w 373884"/>
                  <a:gd name="connsiteY10" fmla="*/ 43147 h 446393"/>
                  <a:gd name="connsiteX11" fmla="*/ 327928 w 373884"/>
                  <a:gd name="connsiteY11" fmla="*/ 665 h 446393"/>
                  <a:gd name="connsiteX12" fmla="*/ 367649 w 373884"/>
                  <a:gd name="connsiteY12" fmla="*/ 665 h 446393"/>
                  <a:gd name="connsiteX13" fmla="*/ 370600 w 373884"/>
                  <a:gd name="connsiteY13" fmla="*/ 31907 h 446393"/>
                  <a:gd name="connsiteX14" fmla="*/ 371553 w 373884"/>
                  <a:gd name="connsiteY14" fmla="*/ 411574 h 446393"/>
                  <a:gd name="connsiteX15" fmla="*/ 326310 w 373884"/>
                  <a:gd name="connsiteY15" fmla="*/ 445483 h 446393"/>
                  <a:gd name="connsiteX16" fmla="*/ 284305 w 373884"/>
                  <a:gd name="connsiteY16" fmla="*/ 411764 h 446393"/>
                  <a:gd name="connsiteX17" fmla="*/ 285542 w 373884"/>
                  <a:gd name="connsiteY17" fmla="*/ 255554 h 4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884" h="446393">
                    <a:moveTo>
                      <a:pt x="285542" y="255554"/>
                    </a:moveTo>
                    <a:lnTo>
                      <a:pt x="85517" y="255554"/>
                    </a:lnTo>
                    <a:cubicBezTo>
                      <a:pt x="85517" y="307942"/>
                      <a:pt x="83422" y="359567"/>
                      <a:pt x="86280" y="411002"/>
                    </a:cubicBezTo>
                    <a:cubicBezTo>
                      <a:pt x="88280" y="445863"/>
                      <a:pt x="69707" y="446911"/>
                      <a:pt x="44750" y="445673"/>
                    </a:cubicBezTo>
                    <a:cubicBezTo>
                      <a:pt x="22082" y="444530"/>
                      <a:pt x="-2875" y="452817"/>
                      <a:pt x="-2303" y="413097"/>
                    </a:cubicBezTo>
                    <a:cubicBezTo>
                      <a:pt x="-494" y="286606"/>
                      <a:pt x="-494" y="160047"/>
                      <a:pt x="-2303" y="33431"/>
                    </a:cubicBezTo>
                    <a:cubicBezTo>
                      <a:pt x="-2875" y="-9622"/>
                      <a:pt x="25128" y="2760"/>
                      <a:pt x="47703" y="760"/>
                    </a:cubicBezTo>
                    <a:cubicBezTo>
                      <a:pt x="72467" y="-1526"/>
                      <a:pt x="88089" y="2570"/>
                      <a:pt x="85803" y="34098"/>
                    </a:cubicBezTo>
                    <a:cubicBezTo>
                      <a:pt x="83231" y="77532"/>
                      <a:pt x="85136" y="121251"/>
                      <a:pt x="85136" y="167448"/>
                    </a:cubicBezTo>
                    <a:lnTo>
                      <a:pt x="285161" y="167448"/>
                    </a:lnTo>
                    <a:cubicBezTo>
                      <a:pt x="285161" y="125157"/>
                      <a:pt x="287352" y="84009"/>
                      <a:pt x="284398" y="43147"/>
                    </a:cubicBezTo>
                    <a:cubicBezTo>
                      <a:pt x="281924" y="8476"/>
                      <a:pt x="293923" y="-4478"/>
                      <a:pt x="327928" y="665"/>
                    </a:cubicBezTo>
                    <a:cubicBezTo>
                      <a:pt x="341169" y="1532"/>
                      <a:pt x="354408" y="1532"/>
                      <a:pt x="367649" y="665"/>
                    </a:cubicBezTo>
                    <a:cubicBezTo>
                      <a:pt x="368886" y="13714"/>
                      <a:pt x="370600" y="22763"/>
                      <a:pt x="370600" y="31907"/>
                    </a:cubicBezTo>
                    <a:cubicBezTo>
                      <a:pt x="370600" y="158494"/>
                      <a:pt x="369172" y="284986"/>
                      <a:pt x="371553" y="411574"/>
                    </a:cubicBezTo>
                    <a:cubicBezTo>
                      <a:pt x="372316" y="450817"/>
                      <a:pt x="349836" y="444911"/>
                      <a:pt x="326310" y="445483"/>
                    </a:cubicBezTo>
                    <a:cubicBezTo>
                      <a:pt x="302783" y="446054"/>
                      <a:pt x="282112" y="447578"/>
                      <a:pt x="284305" y="411764"/>
                    </a:cubicBezTo>
                    <a:cubicBezTo>
                      <a:pt x="288210" y="361377"/>
                      <a:pt x="285542" y="310513"/>
                      <a:pt x="285542" y="255554"/>
                    </a:cubicBezTo>
                    <a:close/>
                  </a:path>
                </a:pathLst>
              </a:custGeom>
              <a:grp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2CEB1259-37CF-4D14-8AA9-7C56F6CD81B9}"/>
                  </a:ext>
                </a:extLst>
              </p:cNvPr>
              <p:cNvSpPr/>
              <p:nvPr/>
            </p:nvSpPr>
            <p:spPr>
              <a:xfrm>
                <a:off x="6820160" y="4562634"/>
                <a:ext cx="325548" cy="444984"/>
              </a:xfrm>
              <a:custGeom>
                <a:avLst/>
                <a:gdLst>
                  <a:gd name="connsiteX0" fmla="*/ 258793 w 325548"/>
                  <a:gd name="connsiteY0" fmla="*/ 171917 h 444984"/>
                  <a:gd name="connsiteX1" fmla="*/ 196022 w 325548"/>
                  <a:gd name="connsiteY1" fmla="*/ 252785 h 444984"/>
                  <a:gd name="connsiteX2" fmla="*/ 85247 w 325548"/>
                  <a:gd name="connsiteY2" fmla="*/ 252785 h 444984"/>
                  <a:gd name="connsiteX3" fmla="*/ 85247 w 325548"/>
                  <a:gd name="connsiteY3" fmla="*/ 361941 h 444984"/>
                  <a:gd name="connsiteX4" fmla="*/ 274129 w 325548"/>
                  <a:gd name="connsiteY4" fmla="*/ 361941 h 444984"/>
                  <a:gd name="connsiteX5" fmla="*/ 323182 w 325548"/>
                  <a:gd name="connsiteY5" fmla="*/ 406880 h 444984"/>
                  <a:gd name="connsiteX6" fmla="*/ 315752 w 325548"/>
                  <a:gd name="connsiteY6" fmla="*/ 434426 h 444984"/>
                  <a:gd name="connsiteX7" fmla="*/ 294988 w 325548"/>
                  <a:gd name="connsiteY7" fmla="*/ 443951 h 444984"/>
                  <a:gd name="connsiteX8" fmla="*/ 21716 w 325548"/>
                  <a:gd name="connsiteY8" fmla="*/ 443951 h 444984"/>
                  <a:gd name="connsiteX9" fmla="*/ -1240 w 325548"/>
                  <a:gd name="connsiteY9" fmla="*/ 426330 h 444984"/>
                  <a:gd name="connsiteX10" fmla="*/ -2287 w 325548"/>
                  <a:gd name="connsiteY10" fmla="*/ 181 h 444984"/>
                  <a:gd name="connsiteX11" fmla="*/ 81722 w 325548"/>
                  <a:gd name="connsiteY11" fmla="*/ 181 h 444984"/>
                  <a:gd name="connsiteX12" fmla="*/ 284033 w 325548"/>
                  <a:gd name="connsiteY12" fmla="*/ -390 h 444984"/>
                  <a:gd name="connsiteX13" fmla="*/ 311943 w 325548"/>
                  <a:gd name="connsiteY13" fmla="*/ 39329 h 444984"/>
                  <a:gd name="connsiteX14" fmla="*/ 283368 w 325548"/>
                  <a:gd name="connsiteY14" fmla="*/ 82763 h 444984"/>
                  <a:gd name="connsiteX15" fmla="*/ 85724 w 325548"/>
                  <a:gd name="connsiteY15" fmla="*/ 82763 h 444984"/>
                  <a:gd name="connsiteX16" fmla="*/ 85724 w 325548"/>
                  <a:gd name="connsiteY16" fmla="*/ 173156 h 4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548" h="444984">
                    <a:moveTo>
                      <a:pt x="258793" y="171917"/>
                    </a:moveTo>
                    <a:cubicBezTo>
                      <a:pt x="266890" y="252785"/>
                      <a:pt x="266890" y="252785"/>
                      <a:pt x="196022" y="252785"/>
                    </a:cubicBezTo>
                    <a:lnTo>
                      <a:pt x="85247" y="252785"/>
                    </a:lnTo>
                    <a:lnTo>
                      <a:pt x="85247" y="361941"/>
                    </a:lnTo>
                    <a:lnTo>
                      <a:pt x="274129" y="361941"/>
                    </a:lnTo>
                    <a:cubicBezTo>
                      <a:pt x="300132" y="360798"/>
                      <a:pt x="322038" y="380924"/>
                      <a:pt x="323182" y="406880"/>
                    </a:cubicBezTo>
                    <a:cubicBezTo>
                      <a:pt x="323658" y="416615"/>
                      <a:pt x="320991" y="426234"/>
                      <a:pt x="315752" y="434426"/>
                    </a:cubicBezTo>
                    <a:cubicBezTo>
                      <a:pt x="310513" y="440446"/>
                      <a:pt x="302988" y="443923"/>
                      <a:pt x="294988" y="443951"/>
                    </a:cubicBezTo>
                    <a:cubicBezTo>
                      <a:pt x="203929" y="444618"/>
                      <a:pt x="112774" y="444904"/>
                      <a:pt x="21716" y="443951"/>
                    </a:cubicBezTo>
                    <a:cubicBezTo>
                      <a:pt x="13619" y="443951"/>
                      <a:pt x="-1145" y="432521"/>
                      <a:pt x="-1240" y="426330"/>
                    </a:cubicBezTo>
                    <a:cubicBezTo>
                      <a:pt x="-2573" y="285931"/>
                      <a:pt x="-2287" y="145533"/>
                      <a:pt x="-2287" y="181"/>
                    </a:cubicBezTo>
                    <a:lnTo>
                      <a:pt x="81722" y="181"/>
                    </a:lnTo>
                    <a:cubicBezTo>
                      <a:pt x="149160" y="181"/>
                      <a:pt x="216598" y="1515"/>
                      <a:pt x="284033" y="-390"/>
                    </a:cubicBezTo>
                    <a:cubicBezTo>
                      <a:pt x="317561" y="-1342"/>
                      <a:pt x="312608" y="19803"/>
                      <a:pt x="311943" y="39329"/>
                    </a:cubicBezTo>
                    <a:cubicBezTo>
                      <a:pt x="311276" y="58856"/>
                      <a:pt x="319847" y="83620"/>
                      <a:pt x="283368" y="82763"/>
                    </a:cubicBezTo>
                    <a:cubicBezTo>
                      <a:pt x="218407" y="81239"/>
                      <a:pt x="153350" y="82763"/>
                      <a:pt x="85724" y="82763"/>
                    </a:cubicBezTo>
                    <a:lnTo>
                      <a:pt x="85724" y="173156"/>
                    </a:lnTo>
                    <a:close/>
                  </a:path>
                </a:pathLst>
              </a:custGeom>
              <a:grp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B0072698-C787-4B91-B755-2F2F440191D6}"/>
                  </a:ext>
                </a:extLst>
              </p:cNvPr>
              <p:cNvSpPr/>
              <p:nvPr/>
            </p:nvSpPr>
            <p:spPr>
              <a:xfrm>
                <a:off x="5214746" y="5161680"/>
                <a:ext cx="323148" cy="444284"/>
              </a:xfrm>
              <a:custGeom>
                <a:avLst/>
                <a:gdLst>
                  <a:gd name="connsiteX0" fmla="*/ 261720 w 323148"/>
                  <a:gd name="connsiteY0" fmla="*/ 171898 h 444284"/>
                  <a:gd name="connsiteX1" fmla="*/ 261720 w 323148"/>
                  <a:gd name="connsiteY1" fmla="*/ 251908 h 444284"/>
                  <a:gd name="connsiteX2" fmla="*/ 85126 w 323148"/>
                  <a:gd name="connsiteY2" fmla="*/ 251908 h 444284"/>
                  <a:gd name="connsiteX3" fmla="*/ 86366 w 323148"/>
                  <a:gd name="connsiteY3" fmla="*/ 346111 h 444284"/>
                  <a:gd name="connsiteX4" fmla="*/ 113606 w 323148"/>
                  <a:gd name="connsiteY4" fmla="*/ 362589 h 444284"/>
                  <a:gd name="connsiteX5" fmla="*/ 287342 w 323148"/>
                  <a:gd name="connsiteY5" fmla="*/ 362589 h 444284"/>
                  <a:gd name="connsiteX6" fmla="*/ 320775 w 323148"/>
                  <a:gd name="connsiteY6" fmla="*/ 405071 h 444284"/>
                  <a:gd name="connsiteX7" fmla="*/ 287437 w 323148"/>
                  <a:gd name="connsiteY7" fmla="*/ 443837 h 444284"/>
                  <a:gd name="connsiteX8" fmla="*/ 1687 w 323148"/>
                  <a:gd name="connsiteY8" fmla="*/ 443075 h 444284"/>
                  <a:gd name="connsiteX9" fmla="*/ -1552 w 323148"/>
                  <a:gd name="connsiteY9" fmla="*/ 413262 h 444284"/>
                  <a:gd name="connsiteX10" fmla="*/ -2313 w 323148"/>
                  <a:gd name="connsiteY10" fmla="*/ 34072 h 444284"/>
                  <a:gd name="connsiteX11" fmla="*/ 31785 w 323148"/>
                  <a:gd name="connsiteY11" fmla="*/ -409 h 444284"/>
                  <a:gd name="connsiteX12" fmla="*/ 269910 w 323148"/>
                  <a:gd name="connsiteY12" fmla="*/ 163 h 444284"/>
                  <a:gd name="connsiteX13" fmla="*/ 315061 w 323148"/>
                  <a:gd name="connsiteY13" fmla="*/ 47788 h 444284"/>
                  <a:gd name="connsiteX14" fmla="*/ 312298 w 323148"/>
                  <a:gd name="connsiteY14" fmla="*/ 79696 h 444284"/>
                  <a:gd name="connsiteX15" fmla="*/ 87698 w 323148"/>
                  <a:gd name="connsiteY15" fmla="*/ 79696 h 444284"/>
                  <a:gd name="connsiteX16" fmla="*/ 87698 w 323148"/>
                  <a:gd name="connsiteY16" fmla="*/ 171708 h 44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148" h="444284">
                    <a:moveTo>
                      <a:pt x="261720" y="171898"/>
                    </a:moveTo>
                    <a:lnTo>
                      <a:pt x="261720" y="251908"/>
                    </a:lnTo>
                    <a:lnTo>
                      <a:pt x="85126" y="251908"/>
                    </a:lnTo>
                    <a:cubicBezTo>
                      <a:pt x="85126" y="285722"/>
                      <a:pt x="83412" y="316107"/>
                      <a:pt x="86366" y="346111"/>
                    </a:cubicBezTo>
                    <a:cubicBezTo>
                      <a:pt x="87031" y="352683"/>
                      <a:pt x="103890" y="362398"/>
                      <a:pt x="113606" y="362589"/>
                    </a:cubicBezTo>
                    <a:cubicBezTo>
                      <a:pt x="171423" y="364208"/>
                      <a:pt x="229524" y="365351"/>
                      <a:pt x="287342" y="362589"/>
                    </a:cubicBezTo>
                    <a:cubicBezTo>
                      <a:pt x="323061" y="360970"/>
                      <a:pt x="320298" y="381639"/>
                      <a:pt x="320775" y="405071"/>
                    </a:cubicBezTo>
                    <a:cubicBezTo>
                      <a:pt x="321251" y="428502"/>
                      <a:pt x="319728" y="444599"/>
                      <a:pt x="287437" y="443837"/>
                    </a:cubicBezTo>
                    <a:cubicBezTo>
                      <a:pt x="193141" y="441646"/>
                      <a:pt x="98651" y="443075"/>
                      <a:pt x="1687" y="443075"/>
                    </a:cubicBezTo>
                    <a:cubicBezTo>
                      <a:pt x="69" y="433198"/>
                      <a:pt x="-980" y="423254"/>
                      <a:pt x="-1552" y="413262"/>
                    </a:cubicBezTo>
                    <a:cubicBezTo>
                      <a:pt x="-1552" y="286865"/>
                      <a:pt x="-980" y="160469"/>
                      <a:pt x="-2313" y="34072"/>
                    </a:cubicBezTo>
                    <a:cubicBezTo>
                      <a:pt x="-2313" y="7592"/>
                      <a:pt x="5308" y="-790"/>
                      <a:pt x="31785" y="-409"/>
                    </a:cubicBezTo>
                    <a:cubicBezTo>
                      <a:pt x="110939" y="1020"/>
                      <a:pt x="190187" y="67"/>
                      <a:pt x="269910" y="163"/>
                    </a:cubicBezTo>
                    <a:cubicBezTo>
                      <a:pt x="316012" y="163"/>
                      <a:pt x="316108" y="163"/>
                      <a:pt x="315061" y="47788"/>
                    </a:cubicBezTo>
                    <a:cubicBezTo>
                      <a:pt x="315061" y="57313"/>
                      <a:pt x="313536" y="66266"/>
                      <a:pt x="312298" y="79696"/>
                    </a:cubicBezTo>
                    <a:lnTo>
                      <a:pt x="87698" y="79696"/>
                    </a:lnTo>
                    <a:lnTo>
                      <a:pt x="87698" y="171708"/>
                    </a:lnTo>
                    <a:close/>
                  </a:path>
                </a:pathLst>
              </a:custGeom>
              <a:grp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156F4521-174A-4C0B-8FCF-7576E413BA73}"/>
                  </a:ext>
                </a:extLst>
              </p:cNvPr>
              <p:cNvSpPr/>
              <p:nvPr/>
            </p:nvSpPr>
            <p:spPr>
              <a:xfrm>
                <a:off x="6067816" y="5161101"/>
                <a:ext cx="367950" cy="451040"/>
              </a:xfrm>
              <a:custGeom>
                <a:avLst/>
                <a:gdLst>
                  <a:gd name="connsiteX0" fmla="*/ 276379 w 367950"/>
                  <a:gd name="connsiteY0" fmla="*/ 152475 h 451040"/>
                  <a:gd name="connsiteX1" fmla="*/ 276379 w 367950"/>
                  <a:gd name="connsiteY1" fmla="*/ 28650 h 451040"/>
                  <a:gd name="connsiteX2" fmla="*/ 303715 w 367950"/>
                  <a:gd name="connsiteY2" fmla="*/ 838 h 451040"/>
                  <a:gd name="connsiteX3" fmla="*/ 365341 w 367950"/>
                  <a:gd name="connsiteY3" fmla="*/ 57988 h 451040"/>
                  <a:gd name="connsiteX4" fmla="*/ 365341 w 367950"/>
                  <a:gd name="connsiteY4" fmla="*/ 260108 h 451040"/>
                  <a:gd name="connsiteX5" fmla="*/ 179699 w 367950"/>
                  <a:gd name="connsiteY5" fmla="*/ 450608 h 451040"/>
                  <a:gd name="connsiteX6" fmla="*/ -1276 w 367950"/>
                  <a:gd name="connsiteY6" fmla="*/ 258774 h 451040"/>
                  <a:gd name="connsiteX7" fmla="*/ -2227 w 367950"/>
                  <a:gd name="connsiteY7" fmla="*/ 38842 h 451040"/>
                  <a:gd name="connsiteX8" fmla="*/ 43110 w 367950"/>
                  <a:gd name="connsiteY8" fmla="*/ -20 h 451040"/>
                  <a:gd name="connsiteX9" fmla="*/ 87307 w 367950"/>
                  <a:gd name="connsiteY9" fmla="*/ 40271 h 451040"/>
                  <a:gd name="connsiteX10" fmla="*/ 86735 w 367950"/>
                  <a:gd name="connsiteY10" fmla="*/ 263727 h 451040"/>
                  <a:gd name="connsiteX11" fmla="*/ 143029 w 367950"/>
                  <a:gd name="connsiteY11" fmla="*/ 362311 h 451040"/>
                  <a:gd name="connsiteX12" fmla="*/ 275426 w 367950"/>
                  <a:gd name="connsiteY12" fmla="*/ 280015 h 451040"/>
                  <a:gd name="connsiteX13" fmla="*/ 275902 w 367950"/>
                  <a:gd name="connsiteY13" fmla="*/ 152380 h 45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950" h="451040">
                    <a:moveTo>
                      <a:pt x="276379" y="152475"/>
                    </a:moveTo>
                    <a:cubicBezTo>
                      <a:pt x="276379" y="111042"/>
                      <a:pt x="276854" y="69703"/>
                      <a:pt x="276379" y="28650"/>
                    </a:cubicBezTo>
                    <a:cubicBezTo>
                      <a:pt x="276379" y="9029"/>
                      <a:pt x="284379" y="2076"/>
                      <a:pt x="303715" y="838"/>
                    </a:cubicBezTo>
                    <a:cubicBezTo>
                      <a:pt x="363341" y="-2973"/>
                      <a:pt x="365341" y="-1734"/>
                      <a:pt x="365341" y="57988"/>
                    </a:cubicBezTo>
                    <a:cubicBezTo>
                      <a:pt x="365341" y="125329"/>
                      <a:pt x="366009" y="192766"/>
                      <a:pt x="365341" y="260108"/>
                    </a:cubicBezTo>
                    <a:cubicBezTo>
                      <a:pt x="363913" y="371836"/>
                      <a:pt x="285618" y="451751"/>
                      <a:pt x="179699" y="450608"/>
                    </a:cubicBezTo>
                    <a:cubicBezTo>
                      <a:pt x="76259" y="449751"/>
                      <a:pt x="-513" y="368502"/>
                      <a:pt x="-1276" y="258774"/>
                    </a:cubicBezTo>
                    <a:cubicBezTo>
                      <a:pt x="-1276" y="185432"/>
                      <a:pt x="819" y="112089"/>
                      <a:pt x="-2227" y="38842"/>
                    </a:cubicBezTo>
                    <a:cubicBezTo>
                      <a:pt x="-3753" y="742"/>
                      <a:pt x="15297" y="742"/>
                      <a:pt x="43110" y="-20"/>
                    </a:cubicBezTo>
                    <a:cubicBezTo>
                      <a:pt x="73210" y="-877"/>
                      <a:pt x="88449" y="4933"/>
                      <a:pt x="87307" y="40271"/>
                    </a:cubicBezTo>
                    <a:cubicBezTo>
                      <a:pt x="84830" y="114661"/>
                      <a:pt x="86449" y="189242"/>
                      <a:pt x="86735" y="263727"/>
                    </a:cubicBezTo>
                    <a:cubicBezTo>
                      <a:pt x="86735" y="307066"/>
                      <a:pt x="101785" y="342880"/>
                      <a:pt x="143029" y="362311"/>
                    </a:cubicBezTo>
                    <a:cubicBezTo>
                      <a:pt x="203511" y="390886"/>
                      <a:pt x="271331" y="349262"/>
                      <a:pt x="275426" y="280015"/>
                    </a:cubicBezTo>
                    <a:cubicBezTo>
                      <a:pt x="277998" y="237629"/>
                      <a:pt x="275902" y="194957"/>
                      <a:pt x="275902" y="152380"/>
                    </a:cubicBezTo>
                    <a:close/>
                  </a:path>
                </a:pathLst>
              </a:custGeom>
              <a:grpFill/>
              <a:ln w="9525"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9358EB1F-4EE1-48A9-822E-1DF7DB71A0FD}"/>
                  </a:ext>
                </a:extLst>
              </p:cNvPr>
              <p:cNvSpPr/>
              <p:nvPr/>
            </p:nvSpPr>
            <p:spPr>
              <a:xfrm>
                <a:off x="6934390" y="5162351"/>
                <a:ext cx="419572" cy="444015"/>
              </a:xfrm>
              <a:custGeom>
                <a:avLst/>
                <a:gdLst>
                  <a:gd name="connsiteX0" fmla="*/ -2313 w 419572"/>
                  <a:gd name="connsiteY0" fmla="*/ 439166 h 444015"/>
                  <a:gd name="connsiteX1" fmla="*/ 89698 w 419572"/>
                  <a:gd name="connsiteY1" fmla="*/ 210566 h 444015"/>
                  <a:gd name="connsiteX2" fmla="*/ 164280 w 419572"/>
                  <a:gd name="connsiteY2" fmla="*/ 23400 h 444015"/>
                  <a:gd name="connsiteX3" fmla="*/ 205807 w 419572"/>
                  <a:gd name="connsiteY3" fmla="*/ -127 h 444015"/>
                  <a:gd name="connsiteX4" fmla="*/ 253432 w 419572"/>
                  <a:gd name="connsiteY4" fmla="*/ 18923 h 444015"/>
                  <a:gd name="connsiteX5" fmla="*/ 416120 w 419572"/>
                  <a:gd name="connsiteY5" fmla="*/ 426021 h 444015"/>
                  <a:gd name="connsiteX6" fmla="*/ 417166 w 419572"/>
                  <a:gd name="connsiteY6" fmla="*/ 442309 h 444015"/>
                  <a:gd name="connsiteX7" fmla="*/ 348587 w 419572"/>
                  <a:gd name="connsiteY7" fmla="*/ 440880 h 444015"/>
                  <a:gd name="connsiteX8" fmla="*/ 322298 w 419572"/>
                  <a:gd name="connsiteY8" fmla="*/ 409352 h 444015"/>
                  <a:gd name="connsiteX9" fmla="*/ 248384 w 419572"/>
                  <a:gd name="connsiteY9" fmla="*/ 360013 h 444015"/>
                  <a:gd name="connsiteX10" fmla="*/ 142276 w 419572"/>
                  <a:gd name="connsiteY10" fmla="*/ 361823 h 444015"/>
                  <a:gd name="connsiteX11" fmla="*/ 109320 w 419572"/>
                  <a:gd name="connsiteY11" fmla="*/ 383921 h 444015"/>
                  <a:gd name="connsiteX12" fmla="*/ -2313 w 419572"/>
                  <a:gd name="connsiteY12" fmla="*/ 439166 h 444015"/>
                  <a:gd name="connsiteX13" fmla="*/ 146562 w 419572"/>
                  <a:gd name="connsiteY13" fmla="*/ 280956 h 444015"/>
                  <a:gd name="connsiteX14" fmla="*/ 272006 w 419572"/>
                  <a:gd name="connsiteY14" fmla="*/ 280956 h 444015"/>
                  <a:gd name="connsiteX15" fmla="*/ 209809 w 419572"/>
                  <a:gd name="connsiteY15" fmla="*/ 113601 h 444015"/>
                  <a:gd name="connsiteX16" fmla="*/ 146562 w 419572"/>
                  <a:gd name="connsiteY16" fmla="*/ 280956 h 4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572" h="444015">
                    <a:moveTo>
                      <a:pt x="-2313" y="439166"/>
                    </a:moveTo>
                    <a:cubicBezTo>
                      <a:pt x="29213" y="360680"/>
                      <a:pt x="59409" y="285527"/>
                      <a:pt x="89698" y="210566"/>
                    </a:cubicBezTo>
                    <a:cubicBezTo>
                      <a:pt x="114655" y="148272"/>
                      <a:pt x="140467" y="86169"/>
                      <a:pt x="164280" y="23400"/>
                    </a:cubicBezTo>
                    <a:cubicBezTo>
                      <a:pt x="172374" y="2254"/>
                      <a:pt x="186662" y="-1651"/>
                      <a:pt x="205807" y="-127"/>
                    </a:cubicBezTo>
                    <a:cubicBezTo>
                      <a:pt x="224953" y="1397"/>
                      <a:pt x="243907" y="-5842"/>
                      <a:pt x="253432" y="18923"/>
                    </a:cubicBezTo>
                    <a:cubicBezTo>
                      <a:pt x="307155" y="154845"/>
                      <a:pt x="361923" y="290290"/>
                      <a:pt x="416120" y="426021"/>
                    </a:cubicBezTo>
                    <a:cubicBezTo>
                      <a:pt x="417073" y="431394"/>
                      <a:pt x="417453" y="436861"/>
                      <a:pt x="417166" y="442309"/>
                    </a:cubicBezTo>
                    <a:cubicBezTo>
                      <a:pt x="393831" y="442309"/>
                      <a:pt x="370209" y="445833"/>
                      <a:pt x="348587" y="440880"/>
                    </a:cubicBezTo>
                    <a:cubicBezTo>
                      <a:pt x="337634" y="438404"/>
                      <a:pt x="325156" y="421830"/>
                      <a:pt x="322298" y="409352"/>
                    </a:cubicBezTo>
                    <a:cubicBezTo>
                      <a:pt x="312773" y="368014"/>
                      <a:pt x="288865" y="355822"/>
                      <a:pt x="248384" y="360013"/>
                    </a:cubicBezTo>
                    <a:cubicBezTo>
                      <a:pt x="213332" y="363633"/>
                      <a:pt x="177423" y="358965"/>
                      <a:pt x="142276" y="361823"/>
                    </a:cubicBezTo>
                    <a:cubicBezTo>
                      <a:pt x="128561" y="363919"/>
                      <a:pt x="116464" y="372015"/>
                      <a:pt x="109320" y="383921"/>
                    </a:cubicBezTo>
                    <a:cubicBezTo>
                      <a:pt x="78841" y="448215"/>
                      <a:pt x="79696" y="448595"/>
                      <a:pt x="-2313" y="439166"/>
                    </a:cubicBezTo>
                    <a:close/>
                    <a:moveTo>
                      <a:pt x="146562" y="280956"/>
                    </a:moveTo>
                    <a:lnTo>
                      <a:pt x="272006" y="280956"/>
                    </a:lnTo>
                    <a:cubicBezTo>
                      <a:pt x="251337" y="225425"/>
                      <a:pt x="232382" y="174466"/>
                      <a:pt x="209809" y="113601"/>
                    </a:cubicBezTo>
                    <a:cubicBezTo>
                      <a:pt x="186376" y="175514"/>
                      <a:pt x="167042" y="226663"/>
                      <a:pt x="146562" y="280956"/>
                    </a:cubicBezTo>
                    <a:close/>
                  </a:path>
                </a:pathLst>
              </a:custGeom>
              <a:grpFill/>
              <a:ln w="9525"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60A4E574-0AEE-429D-9996-179B1027AF67}"/>
                  </a:ext>
                </a:extLst>
              </p:cNvPr>
              <p:cNvSpPr/>
              <p:nvPr/>
            </p:nvSpPr>
            <p:spPr>
              <a:xfrm>
                <a:off x="5870518" y="4555331"/>
                <a:ext cx="374488" cy="456359"/>
              </a:xfrm>
              <a:custGeom>
                <a:avLst/>
                <a:gdLst>
                  <a:gd name="connsiteX0" fmla="*/ 366900 w 374488"/>
                  <a:gd name="connsiteY0" fmla="*/ 51872 h 456359"/>
                  <a:gd name="connsiteX1" fmla="*/ 354994 w 374488"/>
                  <a:gd name="connsiteY1" fmla="*/ 72255 h 456359"/>
                  <a:gd name="connsiteX2" fmla="*/ 280319 w 374488"/>
                  <a:gd name="connsiteY2" fmla="*/ 94829 h 456359"/>
                  <a:gd name="connsiteX3" fmla="*/ 115631 w 374488"/>
                  <a:gd name="connsiteY3" fmla="*/ 132929 h 456359"/>
                  <a:gd name="connsiteX4" fmla="*/ 102962 w 374488"/>
                  <a:gd name="connsiteY4" fmla="*/ 305141 h 456359"/>
                  <a:gd name="connsiteX5" fmla="*/ 258220 w 374488"/>
                  <a:gd name="connsiteY5" fmla="*/ 372673 h 456359"/>
                  <a:gd name="connsiteX6" fmla="*/ 295748 w 374488"/>
                  <a:gd name="connsiteY6" fmla="*/ 324096 h 456359"/>
                  <a:gd name="connsiteX7" fmla="*/ 295748 w 374488"/>
                  <a:gd name="connsiteY7" fmla="*/ 309903 h 456359"/>
                  <a:gd name="connsiteX8" fmla="*/ 371948 w 374488"/>
                  <a:gd name="connsiteY8" fmla="*/ 258564 h 456359"/>
                  <a:gd name="connsiteX9" fmla="*/ 371188 w 374488"/>
                  <a:gd name="connsiteY9" fmla="*/ 394866 h 456359"/>
                  <a:gd name="connsiteX10" fmla="*/ 354898 w 374488"/>
                  <a:gd name="connsiteY10" fmla="*/ 419156 h 456359"/>
                  <a:gd name="connsiteX11" fmla="*/ 54482 w 374488"/>
                  <a:gd name="connsiteY11" fmla="*/ 378388 h 456359"/>
                  <a:gd name="connsiteX12" fmla="*/ 54482 w 374488"/>
                  <a:gd name="connsiteY12" fmla="*/ 76732 h 456359"/>
                  <a:gd name="connsiteX13" fmla="*/ 350708 w 374488"/>
                  <a:gd name="connsiteY13" fmla="*/ 37584 h 456359"/>
                  <a:gd name="connsiteX14" fmla="*/ 366900 w 374488"/>
                  <a:gd name="connsiteY14" fmla="*/ 51872 h 4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88" h="456359">
                    <a:moveTo>
                      <a:pt x="366900" y="51872"/>
                    </a:moveTo>
                    <a:cubicBezTo>
                      <a:pt x="361947" y="60253"/>
                      <a:pt x="358805" y="66444"/>
                      <a:pt x="354994" y="72255"/>
                    </a:cubicBezTo>
                    <a:cubicBezTo>
                      <a:pt x="326419" y="115022"/>
                      <a:pt x="326419" y="115022"/>
                      <a:pt x="280319" y="94829"/>
                    </a:cubicBezTo>
                    <a:cubicBezTo>
                      <a:pt x="222978" y="70835"/>
                      <a:pt x="156685" y="86171"/>
                      <a:pt x="115631" y="132929"/>
                    </a:cubicBezTo>
                    <a:cubicBezTo>
                      <a:pt x="74864" y="181668"/>
                      <a:pt x="69816" y="250963"/>
                      <a:pt x="102962" y="305141"/>
                    </a:cubicBezTo>
                    <a:cubicBezTo>
                      <a:pt x="134777" y="358700"/>
                      <a:pt x="197357" y="385894"/>
                      <a:pt x="258220" y="372673"/>
                    </a:cubicBezTo>
                    <a:cubicBezTo>
                      <a:pt x="284414" y="366387"/>
                      <a:pt x="301369" y="354480"/>
                      <a:pt x="295748" y="324096"/>
                    </a:cubicBezTo>
                    <a:cubicBezTo>
                      <a:pt x="295272" y="319371"/>
                      <a:pt x="295272" y="314628"/>
                      <a:pt x="295748" y="309903"/>
                    </a:cubicBezTo>
                    <a:cubicBezTo>
                      <a:pt x="295748" y="245610"/>
                      <a:pt x="301274" y="241705"/>
                      <a:pt x="371948" y="258564"/>
                    </a:cubicBezTo>
                    <a:cubicBezTo>
                      <a:pt x="371948" y="303331"/>
                      <a:pt x="372806" y="349146"/>
                      <a:pt x="371188" y="394866"/>
                    </a:cubicBezTo>
                    <a:cubicBezTo>
                      <a:pt x="369186" y="404810"/>
                      <a:pt x="363377" y="413545"/>
                      <a:pt x="354898" y="419156"/>
                    </a:cubicBezTo>
                    <a:cubicBezTo>
                      <a:pt x="264792" y="481449"/>
                      <a:pt x="127824" y="462494"/>
                      <a:pt x="54482" y="378388"/>
                    </a:cubicBezTo>
                    <a:cubicBezTo>
                      <a:pt x="-21244" y="292101"/>
                      <a:pt x="-21244" y="163018"/>
                      <a:pt x="54482" y="76732"/>
                    </a:cubicBezTo>
                    <a:cubicBezTo>
                      <a:pt x="129538" y="-8327"/>
                      <a:pt x="259269" y="-25567"/>
                      <a:pt x="350708" y="37584"/>
                    </a:cubicBezTo>
                    <a:cubicBezTo>
                      <a:pt x="355280" y="41394"/>
                      <a:pt x="359470" y="45489"/>
                      <a:pt x="366900" y="51872"/>
                    </a:cubicBezTo>
                    <a:close/>
                  </a:path>
                </a:pathLst>
              </a:custGeom>
              <a:grpFill/>
              <a:ln w="9525"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6533029C-8A85-4642-8CD0-05EC6398FE7D}"/>
                  </a:ext>
                </a:extLst>
              </p:cNvPr>
              <p:cNvSpPr/>
              <p:nvPr/>
            </p:nvSpPr>
            <p:spPr>
              <a:xfrm>
                <a:off x="6518003" y="5155992"/>
                <a:ext cx="366571" cy="456080"/>
              </a:xfrm>
              <a:custGeom>
                <a:avLst/>
                <a:gdLst>
                  <a:gd name="connsiteX0" fmla="*/ 363782 w 366571"/>
                  <a:gd name="connsiteY0" fmla="*/ 50618 h 456080"/>
                  <a:gd name="connsiteX1" fmla="*/ 327301 w 366571"/>
                  <a:gd name="connsiteY1" fmla="*/ 113483 h 456080"/>
                  <a:gd name="connsiteX2" fmla="*/ 104986 w 366571"/>
                  <a:gd name="connsiteY2" fmla="*/ 154441 h 456080"/>
                  <a:gd name="connsiteX3" fmla="*/ 127466 w 366571"/>
                  <a:gd name="connsiteY3" fmla="*/ 331511 h 456080"/>
                  <a:gd name="connsiteX4" fmla="*/ 326159 w 366571"/>
                  <a:gd name="connsiteY4" fmla="*/ 341036 h 456080"/>
                  <a:gd name="connsiteX5" fmla="*/ 364259 w 366571"/>
                  <a:gd name="connsiteY5" fmla="*/ 403900 h 456080"/>
                  <a:gd name="connsiteX6" fmla="*/ 61840 w 366571"/>
                  <a:gd name="connsiteY6" fmla="*/ 385803 h 456080"/>
                  <a:gd name="connsiteX7" fmla="*/ 67554 w 366571"/>
                  <a:gd name="connsiteY7" fmla="*/ 62562 h 456080"/>
                  <a:gd name="connsiteX8" fmla="*/ 68984 w 366571"/>
                  <a:gd name="connsiteY8" fmla="*/ 61191 h 456080"/>
                  <a:gd name="connsiteX9" fmla="*/ 363782 w 366571"/>
                  <a:gd name="connsiteY9" fmla="*/ 50618 h 4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571" h="456080">
                    <a:moveTo>
                      <a:pt x="363782" y="50618"/>
                    </a:moveTo>
                    <a:cubicBezTo>
                      <a:pt x="352448" y="69668"/>
                      <a:pt x="340826" y="90242"/>
                      <a:pt x="327301" y="113483"/>
                    </a:cubicBezTo>
                    <a:cubicBezTo>
                      <a:pt x="241004" y="66906"/>
                      <a:pt x="161853" y="63096"/>
                      <a:pt x="104986" y="154441"/>
                    </a:cubicBezTo>
                    <a:cubicBezTo>
                      <a:pt x="70698" y="209495"/>
                      <a:pt x="82699" y="284838"/>
                      <a:pt x="127466" y="331511"/>
                    </a:cubicBezTo>
                    <a:cubicBezTo>
                      <a:pt x="176424" y="382564"/>
                      <a:pt x="235767" y="386184"/>
                      <a:pt x="326159" y="341036"/>
                    </a:cubicBezTo>
                    <a:cubicBezTo>
                      <a:pt x="339016" y="361895"/>
                      <a:pt x="352067" y="383136"/>
                      <a:pt x="364259" y="403900"/>
                    </a:cubicBezTo>
                    <a:cubicBezTo>
                      <a:pt x="286915" y="480100"/>
                      <a:pt x="144135" y="470575"/>
                      <a:pt x="61840" y="385803"/>
                    </a:cubicBezTo>
                    <a:cubicBezTo>
                      <a:pt x="-25887" y="294963"/>
                      <a:pt x="-23315" y="150249"/>
                      <a:pt x="67554" y="62562"/>
                    </a:cubicBezTo>
                    <a:cubicBezTo>
                      <a:pt x="68031" y="62105"/>
                      <a:pt x="68507" y="61648"/>
                      <a:pt x="68984" y="61191"/>
                    </a:cubicBezTo>
                    <a:cubicBezTo>
                      <a:pt x="152423" y="-15867"/>
                      <a:pt x="296917" y="-22057"/>
                      <a:pt x="363782" y="50618"/>
                    </a:cubicBezTo>
                    <a:close/>
                  </a:path>
                </a:pathLst>
              </a:custGeom>
              <a:grpFill/>
              <a:ln w="9525"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749AD26E-DD4B-494C-BB83-417786916D85}"/>
                  </a:ext>
                </a:extLst>
              </p:cNvPr>
              <p:cNvSpPr/>
              <p:nvPr/>
            </p:nvSpPr>
            <p:spPr>
              <a:xfrm>
                <a:off x="7361703" y="5161785"/>
                <a:ext cx="339856" cy="442152"/>
              </a:xfrm>
              <a:custGeom>
                <a:avLst/>
                <a:gdLst>
                  <a:gd name="connsiteX0" fmla="*/ 209787 w 339856"/>
                  <a:gd name="connsiteY0" fmla="*/ 441732 h 442152"/>
                  <a:gd name="connsiteX1" fmla="*/ 124062 w 339856"/>
                  <a:gd name="connsiteY1" fmla="*/ 441732 h 442152"/>
                  <a:gd name="connsiteX2" fmla="*/ 124062 w 339856"/>
                  <a:gd name="connsiteY2" fmla="*/ 79782 h 442152"/>
                  <a:gd name="connsiteX3" fmla="*/ 24812 w 339856"/>
                  <a:gd name="connsiteY3" fmla="*/ 79782 h 442152"/>
                  <a:gd name="connsiteX4" fmla="*/ -1667 w 339856"/>
                  <a:gd name="connsiteY4" fmla="*/ 41682 h 442152"/>
                  <a:gd name="connsiteX5" fmla="*/ 24050 w 339856"/>
                  <a:gd name="connsiteY5" fmla="*/ -418 h 442152"/>
                  <a:gd name="connsiteX6" fmla="*/ 311609 w 339856"/>
                  <a:gd name="connsiteY6" fmla="*/ -418 h 442152"/>
                  <a:gd name="connsiteX7" fmla="*/ 336375 w 339856"/>
                  <a:gd name="connsiteY7" fmla="*/ 45873 h 442152"/>
                  <a:gd name="connsiteX8" fmla="*/ 309418 w 339856"/>
                  <a:gd name="connsiteY8" fmla="*/ 79591 h 442152"/>
                  <a:gd name="connsiteX9" fmla="*/ 209596 w 339856"/>
                  <a:gd name="connsiteY9" fmla="*/ 79591 h 44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6" h="442152">
                    <a:moveTo>
                      <a:pt x="209787" y="441732"/>
                    </a:moveTo>
                    <a:lnTo>
                      <a:pt x="124062" y="441732"/>
                    </a:lnTo>
                    <a:lnTo>
                      <a:pt x="124062" y="79782"/>
                    </a:lnTo>
                    <a:cubicBezTo>
                      <a:pt x="87771" y="79782"/>
                      <a:pt x="56245" y="78734"/>
                      <a:pt x="24812" y="79782"/>
                    </a:cubicBezTo>
                    <a:cubicBezTo>
                      <a:pt x="-6621" y="80829"/>
                      <a:pt x="-2526" y="60732"/>
                      <a:pt x="-1667" y="41682"/>
                    </a:cubicBezTo>
                    <a:cubicBezTo>
                      <a:pt x="-809" y="22632"/>
                      <a:pt x="-10239" y="-705"/>
                      <a:pt x="24050" y="-418"/>
                    </a:cubicBezTo>
                    <a:cubicBezTo>
                      <a:pt x="119872" y="343"/>
                      <a:pt x="215789" y="-418"/>
                      <a:pt x="311609" y="-418"/>
                    </a:cubicBezTo>
                    <a:cubicBezTo>
                      <a:pt x="349709" y="-418"/>
                      <a:pt x="333803" y="28157"/>
                      <a:pt x="336375" y="45873"/>
                    </a:cubicBezTo>
                    <a:cubicBezTo>
                      <a:pt x="338947" y="63589"/>
                      <a:pt x="336375" y="80829"/>
                      <a:pt x="309418" y="79591"/>
                    </a:cubicBezTo>
                    <a:cubicBezTo>
                      <a:pt x="277702" y="78067"/>
                      <a:pt x="245792" y="79591"/>
                      <a:pt x="209596" y="79591"/>
                    </a:cubicBezTo>
                    <a:close/>
                  </a:path>
                </a:pathLst>
              </a:custGeom>
              <a:grpFill/>
              <a:ln w="9525"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A893CE64-3B96-43AD-8F4E-C8773CB9AABD}"/>
                  </a:ext>
                </a:extLst>
              </p:cNvPr>
              <p:cNvSpPr/>
              <p:nvPr/>
            </p:nvSpPr>
            <p:spPr>
              <a:xfrm>
                <a:off x="5691722" y="4560811"/>
                <a:ext cx="90106" cy="446797"/>
              </a:xfrm>
              <a:custGeom>
                <a:avLst/>
                <a:gdLst>
                  <a:gd name="connsiteX0" fmla="*/ 86973 w 90106"/>
                  <a:gd name="connsiteY0" fmla="*/ 227652 h 446797"/>
                  <a:gd name="connsiteX1" fmla="*/ 86973 w 90106"/>
                  <a:gd name="connsiteY1" fmla="*/ 415485 h 446797"/>
                  <a:gd name="connsiteX2" fmla="*/ 55826 w 90106"/>
                  <a:gd name="connsiteY2" fmla="*/ 446251 h 446797"/>
                  <a:gd name="connsiteX3" fmla="*/ -1324 w 90106"/>
                  <a:gd name="connsiteY3" fmla="*/ 389101 h 446797"/>
                  <a:gd name="connsiteX4" fmla="*/ -2277 w 90106"/>
                  <a:gd name="connsiteY4" fmla="*/ 45153 h 446797"/>
                  <a:gd name="connsiteX5" fmla="*/ 43634 w 90106"/>
                  <a:gd name="connsiteY5" fmla="*/ -377 h 446797"/>
                  <a:gd name="connsiteX6" fmla="*/ 87640 w 90106"/>
                  <a:gd name="connsiteY6" fmla="*/ 47248 h 446797"/>
                  <a:gd name="connsiteX7" fmla="*/ 86973 w 90106"/>
                  <a:gd name="connsiteY7" fmla="*/ 227652 h 4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06" h="446797">
                    <a:moveTo>
                      <a:pt x="86973" y="227652"/>
                    </a:moveTo>
                    <a:cubicBezTo>
                      <a:pt x="86973" y="290231"/>
                      <a:pt x="86306" y="352906"/>
                      <a:pt x="86973" y="415485"/>
                    </a:cubicBezTo>
                    <a:cubicBezTo>
                      <a:pt x="86973" y="438726"/>
                      <a:pt x="78685" y="446060"/>
                      <a:pt x="55826" y="446251"/>
                    </a:cubicBezTo>
                    <a:cubicBezTo>
                      <a:pt x="-1324" y="446822"/>
                      <a:pt x="-1324" y="447870"/>
                      <a:pt x="-1324" y="389101"/>
                    </a:cubicBezTo>
                    <a:cubicBezTo>
                      <a:pt x="-1324" y="274801"/>
                      <a:pt x="199" y="159738"/>
                      <a:pt x="-2277" y="45153"/>
                    </a:cubicBezTo>
                    <a:cubicBezTo>
                      <a:pt x="-3038" y="8291"/>
                      <a:pt x="8392" y="481"/>
                      <a:pt x="43634" y="-377"/>
                    </a:cubicBezTo>
                    <a:cubicBezTo>
                      <a:pt x="82211" y="-1329"/>
                      <a:pt x="88973" y="13054"/>
                      <a:pt x="87640" y="47248"/>
                    </a:cubicBezTo>
                    <a:cubicBezTo>
                      <a:pt x="85545" y="106970"/>
                      <a:pt x="86973" y="167358"/>
                      <a:pt x="86973" y="227652"/>
                    </a:cubicBezTo>
                    <a:close/>
                  </a:path>
                </a:pathLst>
              </a:custGeom>
              <a:grpFill/>
              <a:ln w="9525"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5C1FA3DD-0D91-4F89-946C-2297396C0369}"/>
                  </a:ext>
                </a:extLst>
              </p:cNvPr>
              <p:cNvSpPr/>
              <p:nvPr/>
            </p:nvSpPr>
            <p:spPr>
              <a:xfrm>
                <a:off x="7778764" y="5161938"/>
                <a:ext cx="87948" cy="442190"/>
              </a:xfrm>
              <a:custGeom>
                <a:avLst/>
                <a:gdLst>
                  <a:gd name="connsiteX0" fmla="*/ 82475 w 87948"/>
                  <a:gd name="connsiteY0" fmla="*/ 441769 h 442190"/>
                  <a:gd name="connsiteX1" fmla="*/ 1229 w 87948"/>
                  <a:gd name="connsiteY1" fmla="*/ 441769 h 442190"/>
                  <a:gd name="connsiteX2" fmla="*/ -1343 w 87948"/>
                  <a:gd name="connsiteY2" fmla="*/ 410527 h 442190"/>
                  <a:gd name="connsiteX3" fmla="*/ -2296 w 87948"/>
                  <a:gd name="connsiteY3" fmla="*/ 34861 h 442190"/>
                  <a:gd name="connsiteX4" fmla="*/ 41711 w 87948"/>
                  <a:gd name="connsiteY4" fmla="*/ -382 h 442190"/>
                  <a:gd name="connsiteX5" fmla="*/ 85619 w 87948"/>
                  <a:gd name="connsiteY5" fmla="*/ 34861 h 442190"/>
                  <a:gd name="connsiteX6" fmla="*/ 84668 w 87948"/>
                  <a:gd name="connsiteY6" fmla="*/ 410527 h 442190"/>
                  <a:gd name="connsiteX7" fmla="*/ 82475 w 87948"/>
                  <a:gd name="connsiteY7" fmla="*/ 441769 h 4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48" h="442190">
                    <a:moveTo>
                      <a:pt x="82475" y="441769"/>
                    </a:moveTo>
                    <a:lnTo>
                      <a:pt x="1229" y="441769"/>
                    </a:lnTo>
                    <a:cubicBezTo>
                      <a:pt x="276" y="430720"/>
                      <a:pt x="-1343" y="420624"/>
                      <a:pt x="-1343" y="410527"/>
                    </a:cubicBezTo>
                    <a:cubicBezTo>
                      <a:pt x="-1343" y="285274"/>
                      <a:pt x="-10" y="160020"/>
                      <a:pt x="-2296" y="34861"/>
                    </a:cubicBezTo>
                    <a:cubicBezTo>
                      <a:pt x="-2964" y="-2477"/>
                      <a:pt x="16754" y="-286"/>
                      <a:pt x="41711" y="-382"/>
                    </a:cubicBezTo>
                    <a:cubicBezTo>
                      <a:pt x="66665" y="-476"/>
                      <a:pt x="86287" y="-2286"/>
                      <a:pt x="85619" y="34861"/>
                    </a:cubicBezTo>
                    <a:cubicBezTo>
                      <a:pt x="83334" y="160115"/>
                      <a:pt x="84857" y="285368"/>
                      <a:pt x="84668" y="410527"/>
                    </a:cubicBezTo>
                    <a:cubicBezTo>
                      <a:pt x="84668" y="419767"/>
                      <a:pt x="83429" y="429006"/>
                      <a:pt x="82475" y="441769"/>
                    </a:cubicBezTo>
                    <a:close/>
                  </a:path>
                </a:pathLst>
              </a:custGeom>
              <a:grpFill/>
              <a:ln w="9525" cap="flat">
                <a:noFill/>
                <a:prstDash val="solid"/>
                <a:miter/>
              </a:ln>
            </p:spPr>
            <p:txBody>
              <a:bodyPr rtlCol="0" anchor="ctr"/>
              <a:lstStyle/>
              <a:p>
                <a:endParaRPr lang="fr-FR"/>
              </a:p>
            </p:txBody>
          </p:sp>
        </p:grpSp>
      </p:grpSp>
      <p:sp>
        <p:nvSpPr>
          <p:cNvPr id="48" name="Titre 3">
            <a:extLst>
              <a:ext uri="{FF2B5EF4-FFF2-40B4-BE49-F238E27FC236}">
                <a16:creationId xmlns:a16="http://schemas.microsoft.com/office/drawing/2014/main" id="{221B0BCC-4A8C-4E9D-BAA8-17641FA03E3E}"/>
              </a:ext>
            </a:extLst>
          </p:cNvPr>
          <p:cNvSpPr>
            <a:spLocks noGrp="1"/>
          </p:cNvSpPr>
          <p:nvPr>
            <p:ph type="title" hasCustomPrompt="1"/>
          </p:nvPr>
        </p:nvSpPr>
        <p:spPr>
          <a:xfrm>
            <a:off x="1173106" y="2387837"/>
            <a:ext cx="4809217" cy="1543050"/>
          </a:xfrm>
        </p:spPr>
        <p:txBody>
          <a:bodyPr>
            <a:normAutofit/>
          </a:bodyPr>
          <a:lstStyle>
            <a:lvl1pPr algn="ctr">
              <a:defRPr lang="fr-FR" sz="5100" kern="1200" cap="all" spc="200" baseline="0" dirty="0">
                <a:ln w="6350">
                  <a:noFill/>
                </a:ln>
                <a:solidFill>
                  <a:schemeClr val="bg1"/>
                </a:solidFill>
                <a:latin typeface="Alternate Gothic No.2" pitchFamily="50" charset="0"/>
                <a:ea typeface="+mn-ea"/>
                <a:cs typeface="+mn-cs"/>
              </a:defRPr>
            </a:lvl1pPr>
          </a:lstStyle>
          <a:p>
            <a:r>
              <a:rPr lang="fr-FR"/>
              <a:t>Titre</a:t>
            </a:r>
            <a:br>
              <a:rPr lang="fr-FR"/>
            </a:br>
            <a:r>
              <a:rPr lang="fr-FR"/>
              <a:t>sur 2 lignes</a:t>
            </a:r>
          </a:p>
        </p:txBody>
      </p:sp>
      <p:sp>
        <p:nvSpPr>
          <p:cNvPr id="4" name="Espace réservé du texte 3">
            <a:extLst>
              <a:ext uri="{FF2B5EF4-FFF2-40B4-BE49-F238E27FC236}">
                <a16:creationId xmlns:a16="http://schemas.microsoft.com/office/drawing/2014/main" id="{9F431F41-FAC4-4FD6-A188-7BD09830CBB9}"/>
              </a:ext>
            </a:extLst>
          </p:cNvPr>
          <p:cNvSpPr>
            <a:spLocks noGrp="1"/>
          </p:cNvSpPr>
          <p:nvPr>
            <p:ph type="body" sz="quarter" idx="19" hasCustomPrompt="1"/>
          </p:nvPr>
        </p:nvSpPr>
        <p:spPr>
          <a:xfrm>
            <a:off x="2425700" y="4933950"/>
            <a:ext cx="2260600" cy="371475"/>
          </a:xfrm>
        </p:spPr>
        <p:txBody>
          <a:bodyPr/>
          <a:lstStyle>
            <a:lvl1pPr algn="ctr">
              <a:defRPr lang="fr-FR" sz="2400" kern="1200" cap="all" spc="200" baseline="0" dirty="0" smtClean="0">
                <a:solidFill>
                  <a:schemeClr val="bg1"/>
                </a:solidFill>
                <a:latin typeface="Alternate Gothic No.2" pitchFamily="50" charset="0"/>
                <a:ea typeface="+mn-ea"/>
                <a:cs typeface="+mn-cs"/>
              </a:defRPr>
            </a:lvl1pPr>
          </a:lstStyle>
          <a:p>
            <a:pPr lvl="0"/>
            <a:r>
              <a:rPr lang="fr-FR"/>
              <a:t>nom</a:t>
            </a:r>
          </a:p>
        </p:txBody>
      </p:sp>
      <p:sp>
        <p:nvSpPr>
          <p:cNvPr id="51" name="Espace réservé du texte 3">
            <a:extLst>
              <a:ext uri="{FF2B5EF4-FFF2-40B4-BE49-F238E27FC236}">
                <a16:creationId xmlns:a16="http://schemas.microsoft.com/office/drawing/2014/main" id="{F12600AB-F421-4878-A7E5-B114FCEC6A09}"/>
              </a:ext>
            </a:extLst>
          </p:cNvPr>
          <p:cNvSpPr>
            <a:spLocks noGrp="1"/>
          </p:cNvSpPr>
          <p:nvPr>
            <p:ph type="body" sz="quarter" idx="20" hasCustomPrompt="1"/>
          </p:nvPr>
        </p:nvSpPr>
        <p:spPr>
          <a:xfrm>
            <a:off x="2418069" y="5305425"/>
            <a:ext cx="2260600" cy="371475"/>
          </a:xfrm>
        </p:spPr>
        <p:txBody>
          <a:bodyPr>
            <a:normAutofit/>
          </a:bodyPr>
          <a:lstStyle>
            <a:lvl1pPr algn="ctr">
              <a:defRPr lang="fr-FR" sz="1400" kern="1200" dirty="0" smtClean="0">
                <a:solidFill>
                  <a:schemeClr val="bg1"/>
                </a:solidFill>
                <a:latin typeface="+mj-lt"/>
                <a:ea typeface="+mn-ea"/>
                <a:cs typeface="+mn-cs"/>
              </a:defRPr>
            </a:lvl1pPr>
          </a:lstStyle>
          <a:p>
            <a:pPr lvl="0"/>
            <a:r>
              <a:rPr lang="fr-FR"/>
              <a:t>Profession</a:t>
            </a:r>
          </a:p>
        </p:txBody>
      </p:sp>
    </p:spTree>
    <p:extLst>
      <p:ext uri="{BB962C8B-B14F-4D97-AF65-F5344CB8AC3E}">
        <p14:creationId xmlns:p14="http://schemas.microsoft.com/office/powerpoint/2010/main" val="384292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iterate type="lt">
                                    <p:tmPct val="10000"/>
                                  </p:iterate>
                                  <p:childTnLst>
                                    <p:set>
                                      <p:cBhvr>
                                        <p:cTn id="6" dur="1" fill="hold">
                                          <p:stCondLst>
                                            <p:cond delay="0"/>
                                          </p:stCondLst>
                                        </p:cTn>
                                        <p:tgtEl>
                                          <p:spTgt spid="71"/>
                                        </p:tgtEl>
                                        <p:attrNameLst>
                                          <p:attrName>style.visibility</p:attrName>
                                        </p:attrNameLst>
                                      </p:cBhvr>
                                      <p:to>
                                        <p:strVal val="visible"/>
                                      </p:to>
                                    </p:set>
                                    <p:anim calcmode="lin" valueType="num">
                                      <p:cBhvr>
                                        <p:cTn id="7" dur="750" fill="hold"/>
                                        <p:tgtEl>
                                          <p:spTgt spid="71"/>
                                        </p:tgtEl>
                                        <p:attrNameLst>
                                          <p:attrName>ppt_w</p:attrName>
                                        </p:attrNameLst>
                                      </p:cBhvr>
                                      <p:tavLst>
                                        <p:tav tm="0">
                                          <p:val>
                                            <p:fltVal val="0"/>
                                          </p:val>
                                        </p:tav>
                                        <p:tav tm="100000">
                                          <p:val>
                                            <p:strVal val="#ppt_w"/>
                                          </p:val>
                                        </p:tav>
                                      </p:tavLst>
                                    </p:anim>
                                    <p:anim calcmode="lin" valueType="num">
                                      <p:cBhvr>
                                        <p:cTn id="8" dur="750" fill="hold"/>
                                        <p:tgtEl>
                                          <p:spTgt spid="71"/>
                                        </p:tgtEl>
                                        <p:attrNameLst>
                                          <p:attrName>ppt_h</p:attrName>
                                        </p:attrNameLst>
                                      </p:cBhvr>
                                      <p:tavLst>
                                        <p:tav tm="0">
                                          <p:val>
                                            <p:fltVal val="0"/>
                                          </p:val>
                                        </p:tav>
                                        <p:tav tm="100000">
                                          <p:val>
                                            <p:strVal val="#ppt_h"/>
                                          </p:val>
                                        </p:tav>
                                      </p:tavLst>
                                    </p:anim>
                                    <p:anim calcmode="lin" valueType="num">
                                      <p:cBhvr>
                                        <p:cTn id="9" dur="750" fill="hold"/>
                                        <p:tgtEl>
                                          <p:spTgt spid="71"/>
                                        </p:tgtEl>
                                        <p:attrNameLst>
                                          <p:attrName>style.rotation</p:attrName>
                                        </p:attrNameLst>
                                      </p:cBhvr>
                                      <p:tavLst>
                                        <p:tav tm="0">
                                          <p:val>
                                            <p:fltVal val="360"/>
                                          </p:val>
                                        </p:tav>
                                        <p:tav tm="100000">
                                          <p:val>
                                            <p:fltVal val="0"/>
                                          </p:val>
                                        </p:tav>
                                      </p:tavLst>
                                    </p:anim>
                                    <p:animEffect transition="in" filter="fade">
                                      <p:cBhvr>
                                        <p:cTn id="10" dur="750"/>
                                        <p:tgtEl>
                                          <p:spTgt spid="71"/>
                                        </p:tgtEl>
                                      </p:cBhvr>
                                    </p:animEffect>
                                  </p:childTnLst>
                                </p:cTn>
                              </p:par>
                              <p:par>
                                <p:cTn id="11" presetID="8" presetClass="emph" presetSubtype="0" decel="100000" fill="hold" nodeType="withEffect">
                                  <p:stCondLst>
                                    <p:cond delay="1000"/>
                                  </p:stCondLst>
                                  <p:iterate type="lt">
                                    <p:tmPct val="10000"/>
                                  </p:iterate>
                                  <p:childTnLst>
                                    <p:animRot by="21600000">
                                      <p:cBhvr>
                                        <p:cTn id="12" dur="750" fill="hold"/>
                                        <p:tgtEl>
                                          <p:spTgt spid="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3BB78C1-D9B5-455C-BFD1-2449BBD0FE2C}"/>
              </a:ext>
            </a:extLst>
          </p:cNvPr>
          <p:cNvSpPr/>
          <p:nvPr userDrawn="1"/>
        </p:nvSpPr>
        <p:spPr>
          <a:xfrm>
            <a:off x="-1" y="0"/>
            <a:ext cx="12192001" cy="34279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pour une image  6">
            <a:extLst>
              <a:ext uri="{FF2B5EF4-FFF2-40B4-BE49-F238E27FC236}">
                <a16:creationId xmlns:a16="http://schemas.microsoft.com/office/drawing/2014/main" id="{DF62DCAD-CD86-4340-8FF4-882894C68D0E}"/>
              </a:ext>
            </a:extLst>
          </p:cNvPr>
          <p:cNvSpPr>
            <a:spLocks noGrp="1"/>
          </p:cNvSpPr>
          <p:nvPr>
            <p:ph type="pic" sz="quarter" idx="10"/>
          </p:nvPr>
        </p:nvSpPr>
        <p:spPr>
          <a:xfrm>
            <a:off x="546100" y="538163"/>
            <a:ext cx="11099800" cy="3529012"/>
          </a:xfrm>
          <a:custGeom>
            <a:avLst/>
            <a:gdLst>
              <a:gd name="connsiteX0" fmla="*/ 0 w 11099800"/>
              <a:gd name="connsiteY0" fmla="*/ 0 h 3529012"/>
              <a:gd name="connsiteX1" fmla="*/ 11099800 w 11099800"/>
              <a:gd name="connsiteY1" fmla="*/ 0 h 3529012"/>
              <a:gd name="connsiteX2" fmla="*/ 11099800 w 11099800"/>
              <a:gd name="connsiteY2" fmla="*/ 3529012 h 3529012"/>
              <a:gd name="connsiteX3" fmla="*/ 6188075 w 11099800"/>
              <a:gd name="connsiteY3" fmla="*/ 3529012 h 3529012"/>
              <a:gd name="connsiteX4" fmla="*/ 6188075 w 11099800"/>
              <a:gd name="connsiteY4" fmla="*/ 2890835 h 3529012"/>
              <a:gd name="connsiteX5" fmla="*/ 4911725 w 11099800"/>
              <a:gd name="connsiteY5" fmla="*/ 2890835 h 3529012"/>
              <a:gd name="connsiteX6" fmla="*/ 4911725 w 11099800"/>
              <a:gd name="connsiteY6" fmla="*/ 3529012 h 3529012"/>
              <a:gd name="connsiteX7" fmla="*/ 0 w 11099800"/>
              <a:gd name="connsiteY7" fmla="*/ 3529012 h 35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800" h="3529012">
                <a:moveTo>
                  <a:pt x="0" y="0"/>
                </a:moveTo>
                <a:lnTo>
                  <a:pt x="11099800" y="0"/>
                </a:lnTo>
                <a:lnTo>
                  <a:pt x="11099800" y="3529012"/>
                </a:lnTo>
                <a:lnTo>
                  <a:pt x="6188075" y="3529012"/>
                </a:lnTo>
                <a:lnTo>
                  <a:pt x="6188075" y="2890835"/>
                </a:lnTo>
                <a:lnTo>
                  <a:pt x="4911725" y="2890835"/>
                </a:lnTo>
                <a:lnTo>
                  <a:pt x="4911725" y="3529012"/>
                </a:lnTo>
                <a:lnTo>
                  <a:pt x="0" y="3529012"/>
                </a:lnTo>
                <a:close/>
              </a:path>
            </a:pathLst>
          </a:custGeom>
          <a:noFill/>
          <a:effectLst/>
        </p:spPr>
        <p:txBody>
          <a:bodyPr wrap="square">
            <a:noAutofit/>
          </a:bodyPr>
          <a:lstStyle>
            <a:lvl1pPr marL="0" indent="0">
              <a:buNone/>
              <a:defRPr/>
            </a:lvl1pPr>
          </a:lstStyle>
          <a:p>
            <a:endParaRPr lang="fr-FR"/>
          </a:p>
        </p:txBody>
      </p:sp>
      <p:sp>
        <p:nvSpPr>
          <p:cNvPr id="17" name="Espace réservé du texte 16">
            <a:extLst>
              <a:ext uri="{FF2B5EF4-FFF2-40B4-BE49-F238E27FC236}">
                <a16:creationId xmlns:a16="http://schemas.microsoft.com/office/drawing/2014/main" id="{877E33BE-8B4E-4719-BA0F-3EC6C53C5712}"/>
              </a:ext>
            </a:extLst>
          </p:cNvPr>
          <p:cNvSpPr>
            <a:spLocks noGrp="1"/>
          </p:cNvSpPr>
          <p:nvPr>
            <p:ph type="body" sz="quarter" idx="12" hasCustomPrompt="1"/>
          </p:nvPr>
        </p:nvSpPr>
        <p:spPr>
          <a:xfrm>
            <a:off x="1897063" y="5055195"/>
            <a:ext cx="8469312" cy="412155"/>
          </a:xfrm>
          <a:prstGeom prst="rect">
            <a:avLst/>
          </a:prstGeom>
        </p:spPr>
        <p:txBody>
          <a:bodyPr>
            <a:normAutofit/>
          </a:bodyPr>
          <a:lstStyle>
            <a:lvl1pPr marL="0" indent="0" algn="ctr">
              <a:spcBef>
                <a:spcPts val="0"/>
              </a:spcBef>
              <a:buNone/>
              <a:defRPr lang="fr-FR" sz="2800" kern="1200" cap="all" spc="200" baseline="0" dirty="0">
                <a:solidFill>
                  <a:schemeClr val="accent4"/>
                </a:solidFill>
                <a:latin typeface="Alternate Gothic No.2" pitchFamily="50" charset="0"/>
                <a:ea typeface="+mj-ea"/>
                <a:cs typeface="+mj-cs"/>
              </a:defRPr>
            </a:lvl1pPr>
          </a:lstStyle>
          <a:p>
            <a:pPr lvl="0"/>
            <a:r>
              <a:rPr lang="fr-FR"/>
              <a:t>Merci DE votre attention !</a:t>
            </a:r>
          </a:p>
        </p:txBody>
      </p:sp>
      <p:grpSp>
        <p:nvGrpSpPr>
          <p:cNvPr id="19" name="Groupe 18">
            <a:extLst>
              <a:ext uri="{FF2B5EF4-FFF2-40B4-BE49-F238E27FC236}">
                <a16:creationId xmlns:a16="http://schemas.microsoft.com/office/drawing/2014/main" id="{EC029DF1-C77B-4C7D-BD06-0E8F95758107}"/>
              </a:ext>
            </a:extLst>
          </p:cNvPr>
          <p:cNvGrpSpPr/>
          <p:nvPr userDrawn="1"/>
        </p:nvGrpSpPr>
        <p:grpSpPr>
          <a:xfrm>
            <a:off x="5457825" y="3428998"/>
            <a:ext cx="1276350" cy="1276350"/>
            <a:chOff x="5036457" y="2369457"/>
            <a:chExt cx="2119086" cy="2119086"/>
          </a:xfrm>
        </p:grpSpPr>
        <p:sp>
          <p:nvSpPr>
            <p:cNvPr id="20" name="Rectangle 19">
              <a:extLst>
                <a:ext uri="{FF2B5EF4-FFF2-40B4-BE49-F238E27FC236}">
                  <a16:creationId xmlns:a16="http://schemas.microsoft.com/office/drawing/2014/main" id="{B2DC2F34-6BD4-4FC8-9E13-2CAA85F86700}"/>
                </a:ext>
              </a:extLst>
            </p:cNvPr>
            <p:cNvSpPr/>
            <p:nvPr/>
          </p:nvSpPr>
          <p:spPr>
            <a:xfrm>
              <a:off x="5036457" y="2369457"/>
              <a:ext cx="2119086" cy="2119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 name="Graphique 46">
              <a:extLst>
                <a:ext uri="{FF2B5EF4-FFF2-40B4-BE49-F238E27FC236}">
                  <a16:creationId xmlns:a16="http://schemas.microsoft.com/office/drawing/2014/main" id="{E88968F6-2007-405C-89BA-9B7425FCB14E}"/>
                </a:ext>
              </a:extLst>
            </p:cNvPr>
            <p:cNvGrpSpPr/>
            <p:nvPr/>
          </p:nvGrpSpPr>
          <p:grpSpPr>
            <a:xfrm>
              <a:off x="5302291" y="2818130"/>
              <a:ext cx="1587473" cy="1222343"/>
              <a:chOff x="3262215" y="1248006"/>
              <a:chExt cx="5667764" cy="4364135"/>
            </a:xfrm>
            <a:solidFill>
              <a:schemeClr val="bg1"/>
            </a:solidFill>
          </p:grpSpPr>
          <p:sp>
            <p:nvSpPr>
              <p:cNvPr id="22" name="Forme libre : forme 21">
                <a:extLst>
                  <a:ext uri="{FF2B5EF4-FFF2-40B4-BE49-F238E27FC236}">
                    <a16:creationId xmlns:a16="http://schemas.microsoft.com/office/drawing/2014/main" id="{8948B22D-7DC5-417D-96DC-846667170129}"/>
                  </a:ext>
                </a:extLst>
              </p:cNvPr>
              <p:cNvSpPr/>
              <p:nvPr/>
            </p:nvSpPr>
            <p:spPr>
              <a:xfrm>
                <a:off x="6721506" y="3236245"/>
                <a:ext cx="840867" cy="952345"/>
              </a:xfrm>
              <a:custGeom>
                <a:avLst/>
                <a:gdLst>
                  <a:gd name="connsiteX0" fmla="*/ 235431 w 840867"/>
                  <a:gd name="connsiteY0" fmla="*/ 386834 h 952345"/>
                  <a:gd name="connsiteX1" fmla="*/ 235431 w 840867"/>
                  <a:gd name="connsiteY1" fmla="*/ 424934 h 952345"/>
                  <a:gd name="connsiteX2" fmla="*/ 235431 w 840867"/>
                  <a:gd name="connsiteY2" fmla="*/ 893088 h 952345"/>
                  <a:gd name="connsiteX3" fmla="*/ 175232 w 840867"/>
                  <a:gd name="connsiteY3" fmla="*/ 951762 h 952345"/>
                  <a:gd name="connsiteX4" fmla="*/ 33215 w 840867"/>
                  <a:gd name="connsiteY4" fmla="*/ 951762 h 952345"/>
                  <a:gd name="connsiteX5" fmla="*/ -2313 w 840867"/>
                  <a:gd name="connsiteY5" fmla="*/ 915281 h 952345"/>
                  <a:gd name="connsiteX6" fmla="*/ -2313 w 840867"/>
                  <a:gd name="connsiteY6" fmla="*/ 38981 h 952345"/>
                  <a:gd name="connsiteX7" fmla="*/ 38836 w 840867"/>
                  <a:gd name="connsiteY7" fmla="*/ -357 h 952345"/>
                  <a:gd name="connsiteX8" fmla="*/ 212763 w 840867"/>
                  <a:gd name="connsiteY8" fmla="*/ -357 h 952345"/>
                  <a:gd name="connsiteX9" fmla="*/ 287723 w 840867"/>
                  <a:gd name="connsiteY9" fmla="*/ 41934 h 952345"/>
                  <a:gd name="connsiteX10" fmla="*/ 572427 w 840867"/>
                  <a:gd name="connsiteY10" fmla="*/ 503516 h 952345"/>
                  <a:gd name="connsiteX11" fmla="*/ 598811 w 840867"/>
                  <a:gd name="connsiteY11" fmla="*/ 544568 h 952345"/>
                  <a:gd name="connsiteX12" fmla="*/ 600906 w 840867"/>
                  <a:gd name="connsiteY12" fmla="*/ 503896 h 952345"/>
                  <a:gd name="connsiteX13" fmla="*/ 600906 w 840867"/>
                  <a:gd name="connsiteY13" fmla="*/ 57079 h 952345"/>
                  <a:gd name="connsiteX14" fmla="*/ 659484 w 840867"/>
                  <a:gd name="connsiteY14" fmla="*/ -71 h 952345"/>
                  <a:gd name="connsiteX15" fmla="*/ 794357 w 840867"/>
                  <a:gd name="connsiteY15" fmla="*/ -71 h 952345"/>
                  <a:gd name="connsiteX16" fmla="*/ 838555 w 840867"/>
                  <a:gd name="connsiteY16" fmla="*/ 44887 h 952345"/>
                  <a:gd name="connsiteX17" fmla="*/ 838555 w 840867"/>
                  <a:gd name="connsiteY17" fmla="*/ 910233 h 952345"/>
                  <a:gd name="connsiteX18" fmla="*/ 796646 w 840867"/>
                  <a:gd name="connsiteY18" fmla="*/ 951857 h 952345"/>
                  <a:gd name="connsiteX19" fmla="*/ 636911 w 840867"/>
                  <a:gd name="connsiteY19" fmla="*/ 951857 h 952345"/>
                  <a:gd name="connsiteX20" fmla="*/ 565092 w 840867"/>
                  <a:gd name="connsiteY20" fmla="*/ 911090 h 952345"/>
                  <a:gd name="connsiteX21" fmla="*/ 268483 w 840867"/>
                  <a:gd name="connsiteY21" fmla="*/ 423601 h 952345"/>
                  <a:gd name="connsiteX22" fmla="*/ 244479 w 840867"/>
                  <a:gd name="connsiteY22" fmla="*/ 385501 h 9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867" h="952345">
                    <a:moveTo>
                      <a:pt x="235431" y="386834"/>
                    </a:moveTo>
                    <a:lnTo>
                      <a:pt x="235431" y="424934"/>
                    </a:lnTo>
                    <a:cubicBezTo>
                      <a:pt x="235431" y="580954"/>
                      <a:pt x="235431" y="737002"/>
                      <a:pt x="235431" y="893088"/>
                    </a:cubicBezTo>
                    <a:cubicBezTo>
                      <a:pt x="235431" y="950714"/>
                      <a:pt x="234385" y="951667"/>
                      <a:pt x="175232" y="951762"/>
                    </a:cubicBezTo>
                    <a:cubicBezTo>
                      <a:pt x="127607" y="951762"/>
                      <a:pt x="80554" y="951191"/>
                      <a:pt x="33215" y="951762"/>
                    </a:cubicBezTo>
                    <a:cubicBezTo>
                      <a:pt x="7498" y="951762"/>
                      <a:pt x="-2313" y="940713"/>
                      <a:pt x="-2313" y="915281"/>
                    </a:cubicBezTo>
                    <a:cubicBezTo>
                      <a:pt x="-1931" y="623178"/>
                      <a:pt x="-1931" y="331084"/>
                      <a:pt x="-2313" y="38981"/>
                    </a:cubicBezTo>
                    <a:cubicBezTo>
                      <a:pt x="-2313" y="9549"/>
                      <a:pt x="10926" y="-738"/>
                      <a:pt x="38836" y="-357"/>
                    </a:cubicBezTo>
                    <a:cubicBezTo>
                      <a:pt x="96747" y="500"/>
                      <a:pt x="154850" y="1262"/>
                      <a:pt x="212763" y="-357"/>
                    </a:cubicBezTo>
                    <a:cubicBezTo>
                      <a:pt x="247814" y="-1500"/>
                      <a:pt x="269913" y="12692"/>
                      <a:pt x="287723" y="41934"/>
                    </a:cubicBezTo>
                    <a:cubicBezTo>
                      <a:pt x="381927" y="196239"/>
                      <a:pt x="477367" y="349782"/>
                      <a:pt x="572427" y="503516"/>
                    </a:cubicBezTo>
                    <a:cubicBezTo>
                      <a:pt x="579189" y="514469"/>
                      <a:pt x="586333" y="525232"/>
                      <a:pt x="598811" y="544568"/>
                    </a:cubicBezTo>
                    <a:cubicBezTo>
                      <a:pt x="599858" y="525518"/>
                      <a:pt x="600906" y="514469"/>
                      <a:pt x="600906" y="503896"/>
                    </a:cubicBezTo>
                    <a:cubicBezTo>
                      <a:pt x="600906" y="354925"/>
                      <a:pt x="600906" y="205983"/>
                      <a:pt x="600906" y="57079"/>
                    </a:cubicBezTo>
                    <a:cubicBezTo>
                      <a:pt x="600906" y="1548"/>
                      <a:pt x="602334" y="-71"/>
                      <a:pt x="659484" y="-71"/>
                    </a:cubicBezTo>
                    <a:cubicBezTo>
                      <a:pt x="704442" y="-71"/>
                      <a:pt x="749400" y="595"/>
                      <a:pt x="794357" y="-71"/>
                    </a:cubicBezTo>
                    <a:cubicBezTo>
                      <a:pt x="825981" y="-643"/>
                      <a:pt x="838650" y="13359"/>
                      <a:pt x="838555" y="44887"/>
                    </a:cubicBezTo>
                    <a:cubicBezTo>
                      <a:pt x="837983" y="333370"/>
                      <a:pt x="837983" y="621816"/>
                      <a:pt x="838555" y="910233"/>
                    </a:cubicBezTo>
                    <a:cubicBezTo>
                      <a:pt x="838555" y="940999"/>
                      <a:pt x="826839" y="952619"/>
                      <a:pt x="796646" y="951857"/>
                    </a:cubicBezTo>
                    <a:cubicBezTo>
                      <a:pt x="743400" y="950619"/>
                      <a:pt x="690059" y="950238"/>
                      <a:pt x="636911" y="951857"/>
                    </a:cubicBezTo>
                    <a:cubicBezTo>
                      <a:pt x="603288" y="953000"/>
                      <a:pt x="582238" y="939570"/>
                      <a:pt x="565092" y="911090"/>
                    </a:cubicBezTo>
                    <a:cubicBezTo>
                      <a:pt x="466889" y="748117"/>
                      <a:pt x="367449" y="586002"/>
                      <a:pt x="268483" y="423601"/>
                    </a:cubicBezTo>
                    <a:cubicBezTo>
                      <a:pt x="260578" y="410742"/>
                      <a:pt x="252481" y="397883"/>
                      <a:pt x="244479" y="385501"/>
                    </a:cubicBezTo>
                    <a:close/>
                  </a:path>
                </a:pathLst>
              </a:custGeom>
              <a:grp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85C2B973-5FD9-42C8-9DB7-9F82DEA4AD2D}"/>
                  </a:ext>
                </a:extLst>
              </p:cNvPr>
              <p:cNvSpPr/>
              <p:nvPr/>
            </p:nvSpPr>
            <p:spPr>
              <a:xfrm>
                <a:off x="3262215" y="3236094"/>
                <a:ext cx="836341" cy="952688"/>
              </a:xfrm>
              <a:custGeom>
                <a:avLst/>
                <a:gdLst>
                  <a:gd name="connsiteX0" fmla="*/ -1930 w 836341"/>
                  <a:gd name="connsiteY0" fmla="*/ 476139 h 952688"/>
                  <a:gd name="connsiteX1" fmla="*/ -1930 w 836341"/>
                  <a:gd name="connsiteY1" fmla="*/ 46847 h 952688"/>
                  <a:gd name="connsiteX2" fmla="*/ 44837 w 836341"/>
                  <a:gd name="connsiteY2" fmla="*/ 270 h 952688"/>
                  <a:gd name="connsiteX3" fmla="*/ 410217 w 836341"/>
                  <a:gd name="connsiteY3" fmla="*/ 5890 h 952688"/>
                  <a:gd name="connsiteX4" fmla="*/ 833889 w 836341"/>
                  <a:gd name="connsiteY4" fmla="*/ 487854 h 952688"/>
                  <a:gd name="connsiteX5" fmla="*/ 389165 w 836341"/>
                  <a:gd name="connsiteY5" fmla="*/ 949245 h 952688"/>
                  <a:gd name="connsiteX6" fmla="*/ 34168 w 836341"/>
                  <a:gd name="connsiteY6" fmla="*/ 951817 h 952688"/>
                  <a:gd name="connsiteX7" fmla="*/ -2311 w 836341"/>
                  <a:gd name="connsiteY7" fmla="*/ 908955 h 952688"/>
                  <a:gd name="connsiteX8" fmla="*/ -1930 w 836341"/>
                  <a:gd name="connsiteY8" fmla="*/ 476139 h 952688"/>
                  <a:gd name="connsiteX9" fmla="*/ 248576 w 836341"/>
                  <a:gd name="connsiteY9" fmla="*/ 230679 h 952688"/>
                  <a:gd name="connsiteX10" fmla="*/ 248576 w 836341"/>
                  <a:gd name="connsiteY10" fmla="*/ 724265 h 952688"/>
                  <a:gd name="connsiteX11" fmla="*/ 350686 w 836341"/>
                  <a:gd name="connsiteY11" fmla="*/ 724265 h 952688"/>
                  <a:gd name="connsiteX12" fmla="*/ 586048 w 836341"/>
                  <a:gd name="connsiteY12" fmla="*/ 464871 h 952688"/>
                  <a:gd name="connsiteX13" fmla="*/ 562901 w 836341"/>
                  <a:gd name="connsiteY13" fmla="*/ 371840 h 952688"/>
                  <a:gd name="connsiteX14" fmla="*/ 248576 w 836341"/>
                  <a:gd name="connsiteY14" fmla="*/ 230679 h 95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341" h="952688">
                    <a:moveTo>
                      <a:pt x="-1930" y="476139"/>
                    </a:moveTo>
                    <a:cubicBezTo>
                      <a:pt x="-1930" y="333007"/>
                      <a:pt x="-1930" y="189913"/>
                      <a:pt x="-1930" y="46847"/>
                    </a:cubicBezTo>
                    <a:cubicBezTo>
                      <a:pt x="-1930" y="4461"/>
                      <a:pt x="2261" y="-111"/>
                      <a:pt x="44837" y="270"/>
                    </a:cubicBezTo>
                    <a:cubicBezTo>
                      <a:pt x="166662" y="1318"/>
                      <a:pt x="289152" y="-4493"/>
                      <a:pt x="410217" y="5890"/>
                    </a:cubicBezTo>
                    <a:cubicBezTo>
                      <a:pt x="646245" y="26178"/>
                      <a:pt x="839984" y="251444"/>
                      <a:pt x="833889" y="487854"/>
                    </a:cubicBezTo>
                    <a:cubicBezTo>
                      <a:pt x="827792" y="728361"/>
                      <a:pt x="628625" y="937721"/>
                      <a:pt x="389165" y="949245"/>
                    </a:cubicBezTo>
                    <a:cubicBezTo>
                      <a:pt x="271056" y="954961"/>
                      <a:pt x="152470" y="950579"/>
                      <a:pt x="34168" y="951817"/>
                    </a:cubicBezTo>
                    <a:cubicBezTo>
                      <a:pt x="2642" y="951817"/>
                      <a:pt x="-2407" y="935244"/>
                      <a:pt x="-2311" y="908955"/>
                    </a:cubicBezTo>
                    <a:cubicBezTo>
                      <a:pt x="-1551" y="764651"/>
                      <a:pt x="-1930" y="620157"/>
                      <a:pt x="-1930" y="476139"/>
                    </a:cubicBezTo>
                    <a:close/>
                    <a:moveTo>
                      <a:pt x="248576" y="230679"/>
                    </a:moveTo>
                    <a:lnTo>
                      <a:pt x="248576" y="724265"/>
                    </a:lnTo>
                    <a:cubicBezTo>
                      <a:pt x="284676" y="724265"/>
                      <a:pt x="317727" y="726075"/>
                      <a:pt x="350686" y="724265"/>
                    </a:cubicBezTo>
                    <a:cubicBezTo>
                      <a:pt x="487273" y="717617"/>
                      <a:pt x="592620" y="601478"/>
                      <a:pt x="586048" y="464871"/>
                    </a:cubicBezTo>
                    <a:cubicBezTo>
                      <a:pt x="584427" y="432648"/>
                      <a:pt x="576619" y="401053"/>
                      <a:pt x="562901" y="371840"/>
                    </a:cubicBezTo>
                    <a:cubicBezTo>
                      <a:pt x="512704" y="259731"/>
                      <a:pt x="392404" y="205343"/>
                      <a:pt x="248576" y="230679"/>
                    </a:cubicBezTo>
                    <a:close/>
                  </a:path>
                </a:pathLst>
              </a:custGeom>
              <a:grp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28C15DFE-F5A6-4D14-A859-B02731C736F2}"/>
                  </a:ext>
                </a:extLst>
              </p:cNvPr>
              <p:cNvSpPr/>
              <p:nvPr/>
            </p:nvSpPr>
            <p:spPr>
              <a:xfrm>
                <a:off x="4243348" y="3236308"/>
                <a:ext cx="708348" cy="951643"/>
              </a:xfrm>
              <a:custGeom>
                <a:avLst/>
                <a:gdLst>
                  <a:gd name="connsiteX0" fmla="*/ 246995 w 708348"/>
                  <a:gd name="connsiteY0" fmla="*/ 569556 h 951643"/>
                  <a:gd name="connsiteX1" fmla="*/ 246995 w 708348"/>
                  <a:gd name="connsiteY1" fmla="*/ 733195 h 951643"/>
                  <a:gd name="connsiteX2" fmla="*/ 652570 w 708348"/>
                  <a:gd name="connsiteY2" fmla="*/ 733195 h 951643"/>
                  <a:gd name="connsiteX3" fmla="*/ 706004 w 708348"/>
                  <a:gd name="connsiteY3" fmla="*/ 788059 h 951643"/>
                  <a:gd name="connsiteX4" fmla="*/ 706004 w 708348"/>
                  <a:gd name="connsiteY4" fmla="*/ 911884 h 951643"/>
                  <a:gd name="connsiteX5" fmla="*/ 669144 w 708348"/>
                  <a:gd name="connsiteY5" fmla="*/ 951223 h 951643"/>
                  <a:gd name="connsiteX6" fmla="*/ 33636 w 708348"/>
                  <a:gd name="connsiteY6" fmla="*/ 951223 h 951643"/>
                  <a:gd name="connsiteX7" fmla="*/ -2273 w 708348"/>
                  <a:gd name="connsiteY7" fmla="*/ 903598 h 951643"/>
                  <a:gd name="connsiteX8" fmla="*/ -2273 w 708348"/>
                  <a:gd name="connsiteY8" fmla="*/ 133787 h 951643"/>
                  <a:gd name="connsiteX9" fmla="*/ -2273 w 708348"/>
                  <a:gd name="connsiteY9" fmla="*/ 38537 h 951643"/>
                  <a:gd name="connsiteX10" fmla="*/ 35255 w 708348"/>
                  <a:gd name="connsiteY10" fmla="*/ -421 h 951643"/>
                  <a:gd name="connsiteX11" fmla="*/ 656570 w 708348"/>
                  <a:gd name="connsiteY11" fmla="*/ -421 h 951643"/>
                  <a:gd name="connsiteX12" fmla="*/ 692575 w 708348"/>
                  <a:gd name="connsiteY12" fmla="*/ 35870 h 951643"/>
                  <a:gd name="connsiteX13" fmla="*/ 692575 w 708348"/>
                  <a:gd name="connsiteY13" fmla="*/ 170649 h 951643"/>
                  <a:gd name="connsiteX14" fmla="*/ 644950 w 708348"/>
                  <a:gd name="connsiteY14" fmla="*/ 219321 h 951643"/>
                  <a:gd name="connsiteX15" fmla="*/ 286428 w 708348"/>
                  <a:gd name="connsiteY15" fmla="*/ 219321 h 951643"/>
                  <a:gd name="connsiteX16" fmla="*/ 246995 w 708348"/>
                  <a:gd name="connsiteY16" fmla="*/ 221131 h 951643"/>
                  <a:gd name="connsiteX17" fmla="*/ 246995 w 708348"/>
                  <a:gd name="connsiteY17" fmla="*/ 377055 h 951643"/>
                  <a:gd name="connsiteX18" fmla="*/ 284428 w 708348"/>
                  <a:gd name="connsiteY18" fmla="*/ 379056 h 951643"/>
                  <a:gd name="connsiteX19" fmla="*/ 551128 w 708348"/>
                  <a:gd name="connsiteY19" fmla="*/ 379056 h 951643"/>
                  <a:gd name="connsiteX20" fmla="*/ 595420 w 708348"/>
                  <a:gd name="connsiteY20" fmla="*/ 422013 h 951643"/>
                  <a:gd name="connsiteX21" fmla="*/ 595420 w 708348"/>
                  <a:gd name="connsiteY21" fmla="*/ 528312 h 951643"/>
                  <a:gd name="connsiteX22" fmla="*/ 555509 w 708348"/>
                  <a:gd name="connsiteY22" fmla="*/ 567746 h 951643"/>
                  <a:gd name="connsiteX23" fmla="*/ 285667 w 708348"/>
                  <a:gd name="connsiteY23" fmla="*/ 567746 h 951643"/>
                  <a:gd name="connsiteX24" fmla="*/ 246995 w 708348"/>
                  <a:gd name="connsiteY24" fmla="*/ 569556 h 9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348" h="951643">
                    <a:moveTo>
                      <a:pt x="246995" y="569556"/>
                    </a:moveTo>
                    <a:lnTo>
                      <a:pt x="246995" y="733195"/>
                    </a:lnTo>
                    <a:lnTo>
                      <a:pt x="652570" y="733195"/>
                    </a:lnTo>
                    <a:cubicBezTo>
                      <a:pt x="703337" y="733195"/>
                      <a:pt x="705909" y="736053"/>
                      <a:pt x="706004" y="788059"/>
                    </a:cubicBezTo>
                    <a:cubicBezTo>
                      <a:pt x="706004" y="829397"/>
                      <a:pt x="705244" y="870832"/>
                      <a:pt x="706004" y="911884"/>
                    </a:cubicBezTo>
                    <a:cubicBezTo>
                      <a:pt x="706672" y="938363"/>
                      <a:pt x="696956" y="951223"/>
                      <a:pt x="669144" y="951223"/>
                    </a:cubicBezTo>
                    <a:cubicBezTo>
                      <a:pt x="457308" y="950841"/>
                      <a:pt x="245472" y="950841"/>
                      <a:pt x="33636" y="951223"/>
                    </a:cubicBezTo>
                    <a:cubicBezTo>
                      <a:pt x="-1513" y="951223"/>
                      <a:pt x="-2369" y="929601"/>
                      <a:pt x="-2273" y="903598"/>
                    </a:cubicBezTo>
                    <a:cubicBezTo>
                      <a:pt x="-2273" y="646994"/>
                      <a:pt x="-2273" y="390390"/>
                      <a:pt x="-2273" y="133787"/>
                    </a:cubicBezTo>
                    <a:cubicBezTo>
                      <a:pt x="-2273" y="101878"/>
                      <a:pt x="-1608" y="69969"/>
                      <a:pt x="-2273" y="38537"/>
                    </a:cubicBezTo>
                    <a:cubicBezTo>
                      <a:pt x="-3036" y="12057"/>
                      <a:pt x="7252" y="-516"/>
                      <a:pt x="35255" y="-421"/>
                    </a:cubicBezTo>
                    <a:cubicBezTo>
                      <a:pt x="242328" y="-40"/>
                      <a:pt x="449401" y="-40"/>
                      <a:pt x="656570" y="-421"/>
                    </a:cubicBezTo>
                    <a:cubicBezTo>
                      <a:pt x="681715" y="-421"/>
                      <a:pt x="693147" y="9867"/>
                      <a:pt x="692575" y="35870"/>
                    </a:cubicBezTo>
                    <a:cubicBezTo>
                      <a:pt x="691526" y="80733"/>
                      <a:pt x="692575" y="125690"/>
                      <a:pt x="692575" y="170649"/>
                    </a:cubicBezTo>
                    <a:cubicBezTo>
                      <a:pt x="692575" y="215606"/>
                      <a:pt x="690289" y="219226"/>
                      <a:pt x="644950" y="219321"/>
                    </a:cubicBezTo>
                    <a:cubicBezTo>
                      <a:pt x="525411" y="219321"/>
                      <a:pt x="405872" y="219321"/>
                      <a:pt x="286428" y="219321"/>
                    </a:cubicBezTo>
                    <a:cubicBezTo>
                      <a:pt x="273761" y="219321"/>
                      <a:pt x="261092" y="220464"/>
                      <a:pt x="246995" y="221131"/>
                    </a:cubicBezTo>
                    <a:lnTo>
                      <a:pt x="246995" y="377055"/>
                    </a:lnTo>
                    <a:cubicBezTo>
                      <a:pt x="259569" y="377722"/>
                      <a:pt x="271952" y="379056"/>
                      <a:pt x="284428" y="379056"/>
                    </a:cubicBezTo>
                    <a:cubicBezTo>
                      <a:pt x="373201" y="379056"/>
                      <a:pt x="461975" y="380008"/>
                      <a:pt x="551128" y="379056"/>
                    </a:cubicBezTo>
                    <a:cubicBezTo>
                      <a:pt x="582656" y="378579"/>
                      <a:pt x="597039" y="388581"/>
                      <a:pt x="595420" y="422013"/>
                    </a:cubicBezTo>
                    <a:cubicBezTo>
                      <a:pt x="593609" y="457351"/>
                      <a:pt x="593800" y="492974"/>
                      <a:pt x="595420" y="528312"/>
                    </a:cubicBezTo>
                    <a:cubicBezTo>
                      <a:pt x="596658" y="557840"/>
                      <a:pt x="584084" y="568031"/>
                      <a:pt x="555509" y="567746"/>
                    </a:cubicBezTo>
                    <a:cubicBezTo>
                      <a:pt x="465593" y="566793"/>
                      <a:pt x="375583" y="567746"/>
                      <a:pt x="285667" y="567746"/>
                    </a:cubicBezTo>
                    <a:cubicBezTo>
                      <a:pt x="272426" y="567555"/>
                      <a:pt x="259855" y="568794"/>
                      <a:pt x="246995" y="569556"/>
                    </a:cubicBezTo>
                    <a:close/>
                  </a:path>
                </a:pathLst>
              </a:custGeom>
              <a:grpFill/>
              <a:ln w="952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EB4AF597-C527-4E62-B70E-A3B47EC29CA5}"/>
                  </a:ext>
                </a:extLst>
              </p:cNvPr>
              <p:cNvSpPr/>
              <p:nvPr/>
            </p:nvSpPr>
            <p:spPr>
              <a:xfrm>
                <a:off x="5227559" y="3235166"/>
                <a:ext cx="919543" cy="952695"/>
              </a:xfrm>
              <a:custGeom>
                <a:avLst/>
                <a:gdLst>
                  <a:gd name="connsiteX0" fmla="*/ 458267 w 919543"/>
                  <a:gd name="connsiteY0" fmla="*/ 602035 h 952695"/>
                  <a:gd name="connsiteX1" fmla="*/ 538943 w 919543"/>
                  <a:gd name="connsiteY1" fmla="*/ 365911 h 952695"/>
                  <a:gd name="connsiteX2" fmla="*/ 646385 w 919543"/>
                  <a:gd name="connsiteY2" fmla="*/ 47204 h 952695"/>
                  <a:gd name="connsiteX3" fmla="*/ 710202 w 919543"/>
                  <a:gd name="connsiteY3" fmla="*/ 150 h 952695"/>
                  <a:gd name="connsiteX4" fmla="*/ 880606 w 919543"/>
                  <a:gd name="connsiteY4" fmla="*/ 817 h 952695"/>
                  <a:gd name="connsiteX5" fmla="*/ 909181 w 919543"/>
                  <a:gd name="connsiteY5" fmla="*/ 44918 h 952695"/>
                  <a:gd name="connsiteX6" fmla="*/ 591807 w 919543"/>
                  <a:gd name="connsiteY6" fmla="*/ 871212 h 952695"/>
                  <a:gd name="connsiteX7" fmla="*/ 474268 w 919543"/>
                  <a:gd name="connsiteY7" fmla="*/ 952174 h 952695"/>
                  <a:gd name="connsiteX8" fmla="*/ 389020 w 919543"/>
                  <a:gd name="connsiteY8" fmla="*/ 952174 h 952695"/>
                  <a:gd name="connsiteX9" fmla="*/ 340918 w 919543"/>
                  <a:gd name="connsiteY9" fmla="*/ 918551 h 952695"/>
                  <a:gd name="connsiteX10" fmla="*/ 3925 w 919543"/>
                  <a:gd name="connsiteY10" fmla="*/ 39108 h 952695"/>
                  <a:gd name="connsiteX11" fmla="*/ 32500 w 919543"/>
                  <a:gd name="connsiteY11" fmla="*/ -421 h 952695"/>
                  <a:gd name="connsiteX12" fmla="*/ 209949 w 919543"/>
                  <a:gd name="connsiteY12" fmla="*/ -421 h 952695"/>
                  <a:gd name="connsiteX13" fmla="*/ 263671 w 919543"/>
                  <a:gd name="connsiteY13" fmla="*/ 39869 h 952695"/>
                  <a:gd name="connsiteX14" fmla="*/ 444646 w 919543"/>
                  <a:gd name="connsiteY14" fmla="*/ 565459 h 952695"/>
                  <a:gd name="connsiteX15" fmla="*/ 458267 w 919543"/>
                  <a:gd name="connsiteY15" fmla="*/ 602035 h 9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543" h="952695">
                    <a:moveTo>
                      <a:pt x="458267" y="602035"/>
                    </a:moveTo>
                    <a:cubicBezTo>
                      <a:pt x="486842" y="519168"/>
                      <a:pt x="512940" y="442587"/>
                      <a:pt x="538943" y="365911"/>
                    </a:cubicBezTo>
                    <a:cubicBezTo>
                      <a:pt x="575043" y="259802"/>
                      <a:pt x="611715" y="153884"/>
                      <a:pt x="646385" y="47204"/>
                    </a:cubicBezTo>
                    <a:cubicBezTo>
                      <a:pt x="657054" y="14247"/>
                      <a:pt x="674293" y="-1183"/>
                      <a:pt x="710202" y="150"/>
                    </a:cubicBezTo>
                    <a:cubicBezTo>
                      <a:pt x="767352" y="2341"/>
                      <a:pt x="823835" y="150"/>
                      <a:pt x="880606" y="817"/>
                    </a:cubicBezTo>
                    <a:cubicBezTo>
                      <a:pt x="920229" y="817"/>
                      <a:pt x="924134" y="6627"/>
                      <a:pt x="909181" y="44918"/>
                    </a:cubicBezTo>
                    <a:cubicBezTo>
                      <a:pt x="803548" y="320381"/>
                      <a:pt x="697819" y="595815"/>
                      <a:pt x="591807" y="871212"/>
                    </a:cubicBezTo>
                    <a:cubicBezTo>
                      <a:pt x="557135" y="960842"/>
                      <a:pt x="574376" y="951793"/>
                      <a:pt x="474268" y="952174"/>
                    </a:cubicBezTo>
                    <a:cubicBezTo>
                      <a:pt x="445693" y="952174"/>
                      <a:pt x="417118" y="952174"/>
                      <a:pt x="389020" y="952174"/>
                    </a:cubicBezTo>
                    <a:cubicBezTo>
                      <a:pt x="364349" y="952746"/>
                      <a:pt x="349587" y="941220"/>
                      <a:pt x="340918" y="918551"/>
                    </a:cubicBezTo>
                    <a:cubicBezTo>
                      <a:pt x="228713" y="625372"/>
                      <a:pt x="116415" y="332220"/>
                      <a:pt x="3925" y="39108"/>
                    </a:cubicBezTo>
                    <a:cubicBezTo>
                      <a:pt x="-8649" y="6151"/>
                      <a:pt x="-3696" y="-326"/>
                      <a:pt x="32500" y="-421"/>
                    </a:cubicBezTo>
                    <a:cubicBezTo>
                      <a:pt x="91649" y="-421"/>
                      <a:pt x="150799" y="627"/>
                      <a:pt x="209949" y="-421"/>
                    </a:cubicBezTo>
                    <a:cubicBezTo>
                      <a:pt x="239382" y="-421"/>
                      <a:pt x="254242" y="12152"/>
                      <a:pt x="263671" y="39869"/>
                    </a:cubicBezTo>
                    <a:cubicBezTo>
                      <a:pt x="323203" y="215320"/>
                      <a:pt x="384066" y="390295"/>
                      <a:pt x="444646" y="565459"/>
                    </a:cubicBezTo>
                    <a:cubicBezTo>
                      <a:pt x="448074" y="576127"/>
                      <a:pt x="451981" y="585747"/>
                      <a:pt x="458267" y="602035"/>
                    </a:cubicBezTo>
                    <a:close/>
                  </a:path>
                </a:pathLst>
              </a:custGeom>
              <a:grpFill/>
              <a:ln w="9525"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A84E20DB-29ED-4E8E-97E0-CA4E46F35725}"/>
                  </a:ext>
                </a:extLst>
              </p:cNvPr>
              <p:cNvSpPr/>
              <p:nvPr/>
            </p:nvSpPr>
            <p:spPr>
              <a:xfrm>
                <a:off x="7736776" y="3221083"/>
                <a:ext cx="784321" cy="980967"/>
              </a:xfrm>
              <a:custGeom>
                <a:avLst/>
                <a:gdLst>
                  <a:gd name="connsiteX0" fmla="*/ 521658 w 784321"/>
                  <a:gd name="connsiteY0" fmla="*/ 980545 h 980967"/>
                  <a:gd name="connsiteX1" fmla="*/ 164 w 784321"/>
                  <a:gd name="connsiteY1" fmla="*/ 530107 h 980967"/>
                  <a:gd name="connsiteX2" fmla="*/ 399070 w 784321"/>
                  <a:gd name="connsiteY2" fmla="*/ 8804 h 980967"/>
                  <a:gd name="connsiteX3" fmla="*/ 755307 w 784321"/>
                  <a:gd name="connsiteY3" fmla="*/ 79384 h 980967"/>
                  <a:gd name="connsiteX4" fmla="*/ 767878 w 784321"/>
                  <a:gd name="connsiteY4" fmla="*/ 139868 h 980967"/>
                  <a:gd name="connsiteX5" fmla="*/ 676535 w 784321"/>
                  <a:gd name="connsiteY5" fmla="*/ 270741 h 980967"/>
                  <a:gd name="connsiteX6" fmla="*/ 623766 w 784321"/>
                  <a:gd name="connsiteY6" fmla="*/ 280266 h 980967"/>
                  <a:gd name="connsiteX7" fmla="*/ 331254 w 784321"/>
                  <a:gd name="connsiteY7" fmla="*/ 292459 h 980967"/>
                  <a:gd name="connsiteX8" fmla="*/ 264579 w 784321"/>
                  <a:gd name="connsiteY8" fmla="*/ 596401 h 980967"/>
                  <a:gd name="connsiteX9" fmla="*/ 515466 w 784321"/>
                  <a:gd name="connsiteY9" fmla="*/ 742800 h 980967"/>
                  <a:gd name="connsiteX10" fmla="*/ 622812 w 784321"/>
                  <a:gd name="connsiteY10" fmla="*/ 700128 h 980967"/>
                  <a:gd name="connsiteX11" fmla="*/ 681202 w 784321"/>
                  <a:gd name="connsiteY11" fmla="*/ 712987 h 980967"/>
                  <a:gd name="connsiteX12" fmla="*/ 771308 w 784321"/>
                  <a:gd name="connsiteY12" fmla="*/ 844718 h 980967"/>
                  <a:gd name="connsiteX13" fmla="*/ 760734 w 784321"/>
                  <a:gd name="connsiteY13" fmla="*/ 899487 h 980967"/>
                  <a:gd name="connsiteX14" fmla="*/ 521658 w 784321"/>
                  <a:gd name="connsiteY14" fmla="*/ 980545 h 9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4321" h="980967">
                    <a:moveTo>
                      <a:pt x="521658" y="980545"/>
                    </a:moveTo>
                    <a:cubicBezTo>
                      <a:pt x="235908" y="981211"/>
                      <a:pt x="27405" y="790711"/>
                      <a:pt x="164" y="530107"/>
                    </a:cubicBezTo>
                    <a:cubicBezTo>
                      <a:pt x="-25364" y="285886"/>
                      <a:pt x="149134" y="56715"/>
                      <a:pt x="399070" y="8804"/>
                    </a:cubicBezTo>
                    <a:cubicBezTo>
                      <a:pt x="526707" y="-15676"/>
                      <a:pt x="645674" y="8804"/>
                      <a:pt x="755307" y="79384"/>
                    </a:cubicBezTo>
                    <a:cubicBezTo>
                      <a:pt x="781975" y="96529"/>
                      <a:pt x="787309" y="113388"/>
                      <a:pt x="767878" y="139868"/>
                    </a:cubicBezTo>
                    <a:cubicBezTo>
                      <a:pt x="736257" y="182635"/>
                      <a:pt x="706061" y="226450"/>
                      <a:pt x="676535" y="270741"/>
                    </a:cubicBezTo>
                    <a:cubicBezTo>
                      <a:pt x="661294" y="293602"/>
                      <a:pt x="644625" y="297316"/>
                      <a:pt x="623766" y="280266"/>
                    </a:cubicBezTo>
                    <a:cubicBezTo>
                      <a:pt x="539278" y="210448"/>
                      <a:pt x="404691" y="229975"/>
                      <a:pt x="331254" y="292459"/>
                    </a:cubicBezTo>
                    <a:cubicBezTo>
                      <a:pt x="246098" y="364944"/>
                      <a:pt x="218286" y="489245"/>
                      <a:pt x="264579" y="596401"/>
                    </a:cubicBezTo>
                    <a:cubicBezTo>
                      <a:pt x="307820" y="696509"/>
                      <a:pt x="408405" y="758326"/>
                      <a:pt x="515466" y="742800"/>
                    </a:cubicBezTo>
                    <a:cubicBezTo>
                      <a:pt x="552710" y="737466"/>
                      <a:pt x="588998" y="718321"/>
                      <a:pt x="622812" y="700128"/>
                    </a:cubicBezTo>
                    <a:cubicBezTo>
                      <a:pt x="649388" y="685746"/>
                      <a:pt x="664819" y="687460"/>
                      <a:pt x="681202" y="712987"/>
                    </a:cubicBezTo>
                    <a:cubicBezTo>
                      <a:pt x="709872" y="757755"/>
                      <a:pt x="739970" y="801665"/>
                      <a:pt x="771308" y="844718"/>
                    </a:cubicBezTo>
                    <a:cubicBezTo>
                      <a:pt x="788737" y="868626"/>
                      <a:pt x="784642" y="883580"/>
                      <a:pt x="760734" y="899487"/>
                    </a:cubicBezTo>
                    <a:cubicBezTo>
                      <a:pt x="679581" y="953208"/>
                      <a:pt x="590810" y="980830"/>
                      <a:pt x="521658" y="980545"/>
                    </a:cubicBezTo>
                    <a:close/>
                  </a:path>
                </a:pathLst>
              </a:custGeom>
              <a:grpFill/>
              <a:ln w="9525"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FE03B528-32A7-4FC6-B84F-C94CE79AE1A8}"/>
                  </a:ext>
                </a:extLst>
              </p:cNvPr>
              <p:cNvSpPr/>
              <p:nvPr/>
            </p:nvSpPr>
            <p:spPr>
              <a:xfrm>
                <a:off x="4490465" y="1332334"/>
                <a:ext cx="833891" cy="1417342"/>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grpFill/>
              <a:ln w="952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1E5B089B-02D7-4F54-A016-49659B278FDB}"/>
                  </a:ext>
                </a:extLst>
              </p:cNvPr>
              <p:cNvSpPr/>
              <p:nvPr/>
            </p:nvSpPr>
            <p:spPr>
              <a:xfrm>
                <a:off x="6266398" y="3237048"/>
                <a:ext cx="248511" cy="951983"/>
              </a:xfrm>
              <a:custGeom>
                <a:avLst/>
                <a:gdLst>
                  <a:gd name="connsiteX0" fmla="*/ -1929 w 248511"/>
                  <a:gd name="connsiteY0" fmla="*/ 476328 h 951983"/>
                  <a:gd name="connsiteX1" fmla="*/ -1929 w 248511"/>
                  <a:gd name="connsiteY1" fmla="*/ 47703 h 951983"/>
                  <a:gd name="connsiteX2" fmla="*/ 46934 w 248511"/>
                  <a:gd name="connsiteY2" fmla="*/ -398 h 951983"/>
                  <a:gd name="connsiteX3" fmla="*/ 203050 w 248511"/>
                  <a:gd name="connsiteY3" fmla="*/ -398 h 951983"/>
                  <a:gd name="connsiteX4" fmla="*/ 246198 w 248511"/>
                  <a:gd name="connsiteY4" fmla="*/ 40464 h 951983"/>
                  <a:gd name="connsiteX5" fmla="*/ 246198 w 248511"/>
                  <a:gd name="connsiteY5" fmla="*/ 912668 h 951983"/>
                  <a:gd name="connsiteX6" fmla="*/ 209049 w 248511"/>
                  <a:gd name="connsiteY6" fmla="*/ 951530 h 951983"/>
                  <a:gd name="connsiteX7" fmla="*/ 38743 w 248511"/>
                  <a:gd name="connsiteY7" fmla="*/ 951530 h 951983"/>
                  <a:gd name="connsiteX8" fmla="*/ -2310 w 248511"/>
                  <a:gd name="connsiteY8" fmla="*/ 909429 h 951983"/>
                  <a:gd name="connsiteX9" fmla="*/ -1929 w 248511"/>
                  <a:gd name="connsiteY9" fmla="*/ 476328 h 95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11" h="951983">
                    <a:moveTo>
                      <a:pt x="-1929" y="476328"/>
                    </a:moveTo>
                    <a:cubicBezTo>
                      <a:pt x="-1929" y="333262"/>
                      <a:pt x="-1929" y="190387"/>
                      <a:pt x="-1929" y="47703"/>
                    </a:cubicBezTo>
                    <a:cubicBezTo>
                      <a:pt x="-1929" y="3031"/>
                      <a:pt x="1597" y="78"/>
                      <a:pt x="46934" y="-398"/>
                    </a:cubicBezTo>
                    <a:cubicBezTo>
                      <a:pt x="98942" y="-398"/>
                      <a:pt x="151043" y="364"/>
                      <a:pt x="203050" y="-398"/>
                    </a:cubicBezTo>
                    <a:cubicBezTo>
                      <a:pt x="232292" y="-970"/>
                      <a:pt x="246293" y="9127"/>
                      <a:pt x="246198" y="40464"/>
                    </a:cubicBezTo>
                    <a:cubicBezTo>
                      <a:pt x="245531" y="331167"/>
                      <a:pt x="245531" y="621899"/>
                      <a:pt x="246198" y="912668"/>
                    </a:cubicBezTo>
                    <a:cubicBezTo>
                      <a:pt x="246198" y="939433"/>
                      <a:pt x="236673" y="951816"/>
                      <a:pt x="209049" y="951530"/>
                    </a:cubicBezTo>
                    <a:cubicBezTo>
                      <a:pt x="151899" y="950863"/>
                      <a:pt x="95417" y="950387"/>
                      <a:pt x="38743" y="951530"/>
                    </a:cubicBezTo>
                    <a:cubicBezTo>
                      <a:pt x="7692" y="952292"/>
                      <a:pt x="-2501" y="939719"/>
                      <a:pt x="-2310" y="909429"/>
                    </a:cubicBezTo>
                    <a:cubicBezTo>
                      <a:pt x="-1166" y="764650"/>
                      <a:pt x="-1929" y="620441"/>
                      <a:pt x="-1929" y="476328"/>
                    </a:cubicBezTo>
                    <a:close/>
                  </a:path>
                </a:pathLst>
              </a:custGeom>
              <a:grpFill/>
              <a:ln w="9525"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3B25764E-E133-4C38-905C-B9420A9193E3}"/>
                  </a:ext>
                </a:extLst>
              </p:cNvPr>
              <p:cNvSpPr/>
              <p:nvPr/>
            </p:nvSpPr>
            <p:spPr>
              <a:xfrm>
                <a:off x="8681941" y="3235894"/>
                <a:ext cx="248038" cy="951771"/>
              </a:xfrm>
              <a:custGeom>
                <a:avLst/>
                <a:gdLst>
                  <a:gd name="connsiteX0" fmla="*/ 245243 w 248038"/>
                  <a:gd name="connsiteY0" fmla="*/ 477482 h 951771"/>
                  <a:gd name="connsiteX1" fmla="*/ 245243 w 248038"/>
                  <a:gd name="connsiteY1" fmla="*/ 902963 h 951771"/>
                  <a:gd name="connsiteX2" fmla="*/ 196855 w 248038"/>
                  <a:gd name="connsiteY2" fmla="*/ 951350 h 951771"/>
                  <a:gd name="connsiteX3" fmla="*/ 33597 w 248038"/>
                  <a:gd name="connsiteY3" fmla="*/ 951350 h 951771"/>
                  <a:gd name="connsiteX4" fmla="*/ -2312 w 248038"/>
                  <a:gd name="connsiteY4" fmla="*/ 915536 h 951771"/>
                  <a:gd name="connsiteX5" fmla="*/ -2312 w 248038"/>
                  <a:gd name="connsiteY5" fmla="*/ 36284 h 951771"/>
                  <a:gd name="connsiteX6" fmla="*/ 33311 w 248038"/>
                  <a:gd name="connsiteY6" fmla="*/ -387 h 951771"/>
                  <a:gd name="connsiteX7" fmla="*/ 203617 w 248038"/>
                  <a:gd name="connsiteY7" fmla="*/ -387 h 951771"/>
                  <a:gd name="connsiteX8" fmla="*/ 245719 w 248038"/>
                  <a:gd name="connsiteY8" fmla="*/ 45046 h 951771"/>
                  <a:gd name="connsiteX9" fmla="*/ 245243 w 248038"/>
                  <a:gd name="connsiteY9" fmla="*/ 477482 h 95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38" h="951771">
                    <a:moveTo>
                      <a:pt x="245243" y="477482"/>
                    </a:moveTo>
                    <a:cubicBezTo>
                      <a:pt x="245243" y="619338"/>
                      <a:pt x="245243" y="761165"/>
                      <a:pt x="245243" y="902963"/>
                    </a:cubicBezTo>
                    <a:cubicBezTo>
                      <a:pt x="245243" y="947731"/>
                      <a:pt x="241813" y="951160"/>
                      <a:pt x="196855" y="951350"/>
                    </a:cubicBezTo>
                    <a:cubicBezTo>
                      <a:pt x="142468" y="951350"/>
                      <a:pt x="88080" y="951350"/>
                      <a:pt x="33597" y="951350"/>
                    </a:cubicBezTo>
                    <a:cubicBezTo>
                      <a:pt x="8450" y="951350"/>
                      <a:pt x="-2407" y="941825"/>
                      <a:pt x="-2312" y="915536"/>
                    </a:cubicBezTo>
                    <a:cubicBezTo>
                      <a:pt x="-1931" y="622481"/>
                      <a:pt x="-1931" y="329397"/>
                      <a:pt x="-2312" y="36284"/>
                    </a:cubicBezTo>
                    <a:cubicBezTo>
                      <a:pt x="-2312" y="10757"/>
                      <a:pt x="7878" y="-578"/>
                      <a:pt x="33311" y="-387"/>
                    </a:cubicBezTo>
                    <a:cubicBezTo>
                      <a:pt x="90461" y="89"/>
                      <a:pt x="146849" y="851"/>
                      <a:pt x="203617" y="-387"/>
                    </a:cubicBezTo>
                    <a:cubicBezTo>
                      <a:pt x="237050" y="-1245"/>
                      <a:pt x="246003" y="14281"/>
                      <a:pt x="245719" y="45046"/>
                    </a:cubicBezTo>
                    <a:cubicBezTo>
                      <a:pt x="244671" y="189541"/>
                      <a:pt x="245243" y="333749"/>
                      <a:pt x="245243" y="477482"/>
                    </a:cubicBezTo>
                    <a:close/>
                  </a:path>
                </a:pathLst>
              </a:custGeom>
              <a:grpFill/>
              <a:ln w="9525"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D128DE8E-3ED1-4BD4-9292-61FE378EDFB4}"/>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grpFill/>
              <a:ln w="9525"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94B68783-BAAC-4828-9B82-2F19EE7D9436}"/>
                  </a:ext>
                </a:extLst>
              </p:cNvPr>
              <p:cNvSpPr/>
              <p:nvPr/>
            </p:nvSpPr>
            <p:spPr>
              <a:xfrm>
                <a:off x="8504013" y="5161152"/>
                <a:ext cx="384716" cy="446928"/>
              </a:xfrm>
              <a:custGeom>
                <a:avLst/>
                <a:gdLst>
                  <a:gd name="connsiteX0" fmla="*/ 296011 w 384716"/>
                  <a:gd name="connsiteY0" fmla="*/ 290155 h 446928"/>
                  <a:gd name="connsiteX1" fmla="*/ 296488 w 384716"/>
                  <a:gd name="connsiteY1" fmla="*/ 47458 h 446928"/>
                  <a:gd name="connsiteX2" fmla="*/ 306871 w 384716"/>
                  <a:gd name="connsiteY2" fmla="*/ 4691 h 446928"/>
                  <a:gd name="connsiteX3" fmla="*/ 373546 w 384716"/>
                  <a:gd name="connsiteY3" fmla="*/ 4691 h 446928"/>
                  <a:gd name="connsiteX4" fmla="*/ 382403 w 384716"/>
                  <a:gd name="connsiteY4" fmla="*/ 24979 h 446928"/>
                  <a:gd name="connsiteX5" fmla="*/ 381545 w 384716"/>
                  <a:gd name="connsiteY5" fmla="*/ 432649 h 446928"/>
                  <a:gd name="connsiteX6" fmla="*/ 378783 w 384716"/>
                  <a:gd name="connsiteY6" fmla="*/ 438936 h 446928"/>
                  <a:gd name="connsiteX7" fmla="*/ 267341 w 384716"/>
                  <a:gd name="connsiteY7" fmla="*/ 398168 h 446928"/>
                  <a:gd name="connsiteX8" fmla="*/ 84938 w 384716"/>
                  <a:gd name="connsiteY8" fmla="*/ 147375 h 446928"/>
                  <a:gd name="connsiteX9" fmla="*/ 84938 w 384716"/>
                  <a:gd name="connsiteY9" fmla="*/ 441126 h 446928"/>
                  <a:gd name="connsiteX10" fmla="*/ 355 w 384716"/>
                  <a:gd name="connsiteY10" fmla="*/ 441126 h 446928"/>
                  <a:gd name="connsiteX11" fmla="*/ -1645 w 384716"/>
                  <a:gd name="connsiteY11" fmla="*/ 408170 h 446928"/>
                  <a:gd name="connsiteX12" fmla="*/ -2313 w 384716"/>
                  <a:gd name="connsiteY12" fmla="*/ 39266 h 446928"/>
                  <a:gd name="connsiteX13" fmla="*/ 34836 w 384716"/>
                  <a:gd name="connsiteY13" fmla="*/ -167 h 446928"/>
                  <a:gd name="connsiteX14" fmla="*/ 124561 w 384716"/>
                  <a:gd name="connsiteY14" fmla="*/ 45458 h 446928"/>
                  <a:gd name="connsiteX15" fmla="*/ 269436 w 384716"/>
                  <a:gd name="connsiteY15" fmla="*/ 255579 h 446928"/>
                  <a:gd name="connsiteX16" fmla="*/ 296011 w 384716"/>
                  <a:gd name="connsiteY16" fmla="*/ 290155 h 4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716" h="446928">
                    <a:moveTo>
                      <a:pt x="296011" y="290155"/>
                    </a:moveTo>
                    <a:cubicBezTo>
                      <a:pt x="296011" y="202334"/>
                      <a:pt x="295439" y="124896"/>
                      <a:pt x="296488" y="47458"/>
                    </a:cubicBezTo>
                    <a:cubicBezTo>
                      <a:pt x="296488" y="32503"/>
                      <a:pt x="300013" y="6500"/>
                      <a:pt x="306871" y="4691"/>
                    </a:cubicBezTo>
                    <a:cubicBezTo>
                      <a:pt x="327730" y="-739"/>
                      <a:pt x="351066" y="2214"/>
                      <a:pt x="373546" y="4691"/>
                    </a:cubicBezTo>
                    <a:cubicBezTo>
                      <a:pt x="377260" y="4691"/>
                      <a:pt x="382403" y="17931"/>
                      <a:pt x="382403" y="24979"/>
                    </a:cubicBezTo>
                    <a:cubicBezTo>
                      <a:pt x="382403" y="160806"/>
                      <a:pt x="382117" y="296698"/>
                      <a:pt x="381545" y="432649"/>
                    </a:cubicBezTo>
                    <a:cubicBezTo>
                      <a:pt x="381545" y="434745"/>
                      <a:pt x="379736" y="436840"/>
                      <a:pt x="378783" y="438936"/>
                    </a:cubicBezTo>
                    <a:cubicBezTo>
                      <a:pt x="314394" y="453890"/>
                      <a:pt x="303250" y="449794"/>
                      <a:pt x="267341" y="398168"/>
                    </a:cubicBezTo>
                    <a:cubicBezTo>
                      <a:pt x="208763" y="314062"/>
                      <a:pt x="150183" y="229957"/>
                      <a:pt x="84938" y="147375"/>
                    </a:cubicBezTo>
                    <a:lnTo>
                      <a:pt x="84938" y="441126"/>
                    </a:lnTo>
                    <a:lnTo>
                      <a:pt x="355" y="441126"/>
                    </a:lnTo>
                    <a:cubicBezTo>
                      <a:pt x="-310" y="430649"/>
                      <a:pt x="-1550" y="419410"/>
                      <a:pt x="-1645" y="408170"/>
                    </a:cubicBezTo>
                    <a:cubicBezTo>
                      <a:pt x="-1645" y="285202"/>
                      <a:pt x="-882" y="162235"/>
                      <a:pt x="-2313" y="39266"/>
                    </a:cubicBezTo>
                    <a:cubicBezTo>
                      <a:pt x="-2313" y="10691"/>
                      <a:pt x="4738" y="1166"/>
                      <a:pt x="34836" y="-167"/>
                    </a:cubicBezTo>
                    <a:cubicBezTo>
                      <a:pt x="75794" y="-2358"/>
                      <a:pt x="101511" y="9358"/>
                      <a:pt x="124561" y="45458"/>
                    </a:cubicBezTo>
                    <a:cubicBezTo>
                      <a:pt x="169996" y="117276"/>
                      <a:pt x="220765" y="185761"/>
                      <a:pt x="269436" y="255579"/>
                    </a:cubicBezTo>
                    <a:cubicBezTo>
                      <a:pt x="275057" y="264438"/>
                      <a:pt x="282677" y="272915"/>
                      <a:pt x="296011" y="290155"/>
                    </a:cubicBezTo>
                    <a:close/>
                  </a:path>
                </a:pathLst>
              </a:custGeom>
              <a:grpFill/>
              <a:ln w="9525"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038F2DA6-CEB8-4C76-ABAA-7870514CF859}"/>
                  </a:ext>
                </a:extLst>
              </p:cNvPr>
              <p:cNvSpPr/>
              <p:nvPr/>
            </p:nvSpPr>
            <p:spPr>
              <a:xfrm>
                <a:off x="7956798" y="5156260"/>
                <a:ext cx="455494" cy="455492"/>
              </a:xfrm>
              <a:custGeom>
                <a:avLst/>
                <a:gdLst>
                  <a:gd name="connsiteX0" fmla="*/ 453178 w 455494"/>
                  <a:gd name="connsiteY0" fmla="*/ 225992 h 455492"/>
                  <a:gd name="connsiteX1" fmla="*/ 226768 w 455494"/>
                  <a:gd name="connsiteY1" fmla="*/ 455068 h 455492"/>
                  <a:gd name="connsiteX2" fmla="*/ -2308 w 455494"/>
                  <a:gd name="connsiteY2" fmla="*/ 228659 h 455492"/>
                  <a:gd name="connsiteX3" fmla="*/ 224101 w 455494"/>
                  <a:gd name="connsiteY3" fmla="*/ -418 h 455492"/>
                  <a:gd name="connsiteX4" fmla="*/ 225150 w 455494"/>
                  <a:gd name="connsiteY4" fmla="*/ -418 h 455492"/>
                  <a:gd name="connsiteX5" fmla="*/ 453178 w 455494"/>
                  <a:gd name="connsiteY5" fmla="*/ 225134 h 455492"/>
                  <a:gd name="connsiteX6" fmla="*/ 453178 w 455494"/>
                  <a:gd name="connsiteY6" fmla="*/ 225992 h 455492"/>
                  <a:gd name="connsiteX7" fmla="*/ 224578 w 455494"/>
                  <a:gd name="connsiteY7" fmla="*/ 371153 h 455492"/>
                  <a:gd name="connsiteX8" fmla="*/ 366499 w 455494"/>
                  <a:gd name="connsiteY8" fmla="*/ 230716 h 455492"/>
                  <a:gd name="connsiteX9" fmla="*/ 366404 w 455494"/>
                  <a:gd name="connsiteY9" fmla="*/ 226182 h 455492"/>
                  <a:gd name="connsiteX10" fmla="*/ 224864 w 455494"/>
                  <a:gd name="connsiteY10" fmla="*/ 84641 h 455492"/>
                  <a:gd name="connsiteX11" fmla="*/ 83321 w 455494"/>
                  <a:gd name="connsiteY11" fmla="*/ 226182 h 455492"/>
                  <a:gd name="connsiteX12" fmla="*/ 219243 w 455494"/>
                  <a:gd name="connsiteY12" fmla="*/ 371086 h 455492"/>
                  <a:gd name="connsiteX13" fmla="*/ 224959 w 455494"/>
                  <a:gd name="connsiteY13" fmla="*/ 371153 h 45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494" h="455492">
                    <a:moveTo>
                      <a:pt x="453178" y="225992"/>
                    </a:moveTo>
                    <a:cubicBezTo>
                      <a:pt x="453941" y="351769"/>
                      <a:pt x="352593" y="454325"/>
                      <a:pt x="226768" y="455068"/>
                    </a:cubicBezTo>
                    <a:cubicBezTo>
                      <a:pt x="101039" y="455801"/>
                      <a:pt x="-1546" y="354436"/>
                      <a:pt x="-2308" y="228659"/>
                    </a:cubicBezTo>
                    <a:cubicBezTo>
                      <a:pt x="-3069" y="102881"/>
                      <a:pt x="98372" y="325"/>
                      <a:pt x="224101" y="-418"/>
                    </a:cubicBezTo>
                    <a:cubicBezTo>
                      <a:pt x="224482" y="-418"/>
                      <a:pt x="224769" y="-418"/>
                      <a:pt x="225150" y="-418"/>
                    </a:cubicBezTo>
                    <a:cubicBezTo>
                      <a:pt x="350403" y="-1104"/>
                      <a:pt x="452510" y="99880"/>
                      <a:pt x="453178" y="225134"/>
                    </a:cubicBezTo>
                    <a:cubicBezTo>
                      <a:pt x="453178" y="225420"/>
                      <a:pt x="453178" y="225706"/>
                      <a:pt x="453178" y="225992"/>
                    </a:cubicBezTo>
                    <a:close/>
                    <a:moveTo>
                      <a:pt x="224578" y="371153"/>
                    </a:moveTo>
                    <a:cubicBezTo>
                      <a:pt x="302492" y="371553"/>
                      <a:pt x="366025" y="308669"/>
                      <a:pt x="366499" y="230716"/>
                    </a:cubicBezTo>
                    <a:cubicBezTo>
                      <a:pt x="366499" y="229202"/>
                      <a:pt x="366404" y="227696"/>
                      <a:pt x="366404" y="226182"/>
                    </a:cubicBezTo>
                    <a:cubicBezTo>
                      <a:pt x="366404" y="148011"/>
                      <a:pt x="303064" y="84641"/>
                      <a:pt x="224864" y="84641"/>
                    </a:cubicBezTo>
                    <a:cubicBezTo>
                      <a:pt x="146664" y="84641"/>
                      <a:pt x="83321" y="148011"/>
                      <a:pt x="83321" y="226182"/>
                    </a:cubicBezTo>
                    <a:cubicBezTo>
                      <a:pt x="80845" y="303735"/>
                      <a:pt x="141711" y="368609"/>
                      <a:pt x="219243" y="371086"/>
                    </a:cubicBezTo>
                    <a:cubicBezTo>
                      <a:pt x="221148" y="371143"/>
                      <a:pt x="223055" y="371172"/>
                      <a:pt x="224959" y="371153"/>
                    </a:cubicBezTo>
                    <a:close/>
                  </a:path>
                </a:pathLst>
              </a:custGeom>
              <a:grpFill/>
              <a:ln w="9525"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B2E208A5-51F1-4AE8-A99A-BAB9136D9939}"/>
                  </a:ext>
                </a:extLst>
              </p:cNvPr>
              <p:cNvSpPr/>
              <p:nvPr/>
            </p:nvSpPr>
            <p:spPr>
              <a:xfrm>
                <a:off x="7217845" y="4561447"/>
                <a:ext cx="354816" cy="446265"/>
              </a:xfrm>
              <a:custGeom>
                <a:avLst/>
                <a:gdLst>
                  <a:gd name="connsiteX0" fmla="*/ 352503 w 354816"/>
                  <a:gd name="connsiteY0" fmla="*/ 445043 h 446265"/>
                  <a:gd name="connsiteX1" fmla="*/ 269729 w 354816"/>
                  <a:gd name="connsiteY1" fmla="*/ 443996 h 446265"/>
                  <a:gd name="connsiteX2" fmla="*/ 242394 w 354816"/>
                  <a:gd name="connsiteY2" fmla="*/ 421802 h 446265"/>
                  <a:gd name="connsiteX3" fmla="*/ 193625 w 354816"/>
                  <a:gd name="connsiteY3" fmla="*/ 323600 h 446265"/>
                  <a:gd name="connsiteX4" fmla="*/ 140477 w 354816"/>
                  <a:gd name="connsiteY4" fmla="*/ 290167 h 446265"/>
                  <a:gd name="connsiteX5" fmla="*/ 84469 w 354816"/>
                  <a:gd name="connsiteY5" fmla="*/ 290167 h 446265"/>
                  <a:gd name="connsiteX6" fmla="*/ 84945 w 354816"/>
                  <a:gd name="connsiteY6" fmla="*/ 413992 h 446265"/>
                  <a:gd name="connsiteX7" fmla="*/ 37320 w 354816"/>
                  <a:gd name="connsiteY7" fmla="*/ 444853 h 446265"/>
                  <a:gd name="connsiteX8" fmla="*/ -2303 w 354816"/>
                  <a:gd name="connsiteY8" fmla="*/ 412753 h 446265"/>
                  <a:gd name="connsiteX9" fmla="*/ -2303 w 354816"/>
                  <a:gd name="connsiteY9" fmla="*/ 33468 h 446265"/>
                  <a:gd name="connsiteX10" fmla="*/ 32272 w 354816"/>
                  <a:gd name="connsiteY10" fmla="*/ -346 h 446265"/>
                  <a:gd name="connsiteX11" fmla="*/ 184672 w 354816"/>
                  <a:gd name="connsiteY11" fmla="*/ 226 h 446265"/>
                  <a:gd name="connsiteX12" fmla="*/ 331168 w 354816"/>
                  <a:gd name="connsiteY12" fmla="*/ 95476 h 446265"/>
                  <a:gd name="connsiteX13" fmla="*/ 280971 w 354816"/>
                  <a:gd name="connsiteY13" fmla="*/ 259496 h 446265"/>
                  <a:gd name="connsiteX14" fmla="*/ 266206 w 354816"/>
                  <a:gd name="connsiteY14" fmla="*/ 272260 h 446265"/>
                  <a:gd name="connsiteX15" fmla="*/ 352503 w 354816"/>
                  <a:gd name="connsiteY15" fmla="*/ 445043 h 446265"/>
                  <a:gd name="connsiteX16" fmla="*/ 85803 w 354816"/>
                  <a:gd name="connsiteY16" fmla="*/ 211395 h 446265"/>
                  <a:gd name="connsiteX17" fmla="*/ 190578 w 354816"/>
                  <a:gd name="connsiteY17" fmla="*/ 210728 h 446265"/>
                  <a:gd name="connsiteX18" fmla="*/ 251061 w 354816"/>
                  <a:gd name="connsiteY18" fmla="*/ 139643 h 446265"/>
                  <a:gd name="connsiteX19" fmla="*/ 195150 w 354816"/>
                  <a:gd name="connsiteY19" fmla="*/ 79664 h 446265"/>
                  <a:gd name="connsiteX20" fmla="*/ 85517 w 354816"/>
                  <a:gd name="connsiteY20" fmla="*/ 78902 h 4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816" h="446265">
                    <a:moveTo>
                      <a:pt x="352503" y="445043"/>
                    </a:moveTo>
                    <a:cubicBezTo>
                      <a:pt x="324880" y="446386"/>
                      <a:pt x="297258" y="446043"/>
                      <a:pt x="269729" y="443996"/>
                    </a:cubicBezTo>
                    <a:cubicBezTo>
                      <a:pt x="258014" y="440548"/>
                      <a:pt x="248203" y="432556"/>
                      <a:pt x="242394" y="421802"/>
                    </a:cubicBezTo>
                    <a:cubicBezTo>
                      <a:pt x="224107" y="390094"/>
                      <a:pt x="207817" y="357299"/>
                      <a:pt x="193625" y="323600"/>
                    </a:cubicBezTo>
                    <a:cubicBezTo>
                      <a:pt x="183149" y="297691"/>
                      <a:pt x="168670" y="286262"/>
                      <a:pt x="140477" y="290167"/>
                    </a:cubicBezTo>
                    <a:cubicBezTo>
                      <a:pt x="121806" y="291329"/>
                      <a:pt x="103137" y="291329"/>
                      <a:pt x="84469" y="290167"/>
                    </a:cubicBezTo>
                    <a:cubicBezTo>
                      <a:pt x="84469" y="334172"/>
                      <a:pt x="82755" y="374177"/>
                      <a:pt x="84945" y="413992"/>
                    </a:cubicBezTo>
                    <a:cubicBezTo>
                      <a:pt x="87327" y="455425"/>
                      <a:pt x="58275" y="443138"/>
                      <a:pt x="37320" y="444853"/>
                    </a:cubicBezTo>
                    <a:cubicBezTo>
                      <a:pt x="14271" y="446662"/>
                      <a:pt x="-2780" y="445805"/>
                      <a:pt x="-2303" y="412753"/>
                    </a:cubicBezTo>
                    <a:cubicBezTo>
                      <a:pt x="-398" y="286356"/>
                      <a:pt x="-780" y="159865"/>
                      <a:pt x="-2303" y="33468"/>
                    </a:cubicBezTo>
                    <a:cubicBezTo>
                      <a:pt x="-2303" y="6607"/>
                      <a:pt x="6078" y="-1298"/>
                      <a:pt x="32272" y="-346"/>
                    </a:cubicBezTo>
                    <a:cubicBezTo>
                      <a:pt x="83041" y="1464"/>
                      <a:pt x="133903" y="130"/>
                      <a:pt x="184672" y="226"/>
                    </a:cubicBezTo>
                    <a:cubicBezTo>
                      <a:pt x="257823" y="226"/>
                      <a:pt x="308497" y="33468"/>
                      <a:pt x="331168" y="95476"/>
                    </a:cubicBezTo>
                    <a:cubicBezTo>
                      <a:pt x="353836" y="157484"/>
                      <a:pt x="336118" y="212348"/>
                      <a:pt x="280971" y="259496"/>
                    </a:cubicBezTo>
                    <a:lnTo>
                      <a:pt x="266206" y="272260"/>
                    </a:lnTo>
                    <a:cubicBezTo>
                      <a:pt x="293828" y="327600"/>
                      <a:pt x="320975" y="381988"/>
                      <a:pt x="352503" y="445043"/>
                    </a:cubicBezTo>
                    <a:close/>
                    <a:moveTo>
                      <a:pt x="85803" y="211395"/>
                    </a:moveTo>
                    <a:cubicBezTo>
                      <a:pt x="122950" y="211395"/>
                      <a:pt x="157146" y="213681"/>
                      <a:pt x="190578" y="210728"/>
                    </a:cubicBezTo>
                    <a:cubicBezTo>
                      <a:pt x="226962" y="207804"/>
                      <a:pt x="254014" y="175981"/>
                      <a:pt x="251061" y="139643"/>
                    </a:cubicBezTo>
                    <a:cubicBezTo>
                      <a:pt x="248680" y="109087"/>
                      <a:pt x="225439" y="84246"/>
                      <a:pt x="195150" y="79664"/>
                    </a:cubicBezTo>
                    <a:cubicBezTo>
                      <a:pt x="158669" y="77549"/>
                      <a:pt x="122092" y="77292"/>
                      <a:pt x="85517" y="78902"/>
                    </a:cubicBezTo>
                    <a:close/>
                  </a:path>
                </a:pathLst>
              </a:custGeom>
              <a:grpFill/>
              <a:ln w="9525"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D6B9B39E-CE0F-4B4B-A267-2B13D58BE743}"/>
                  </a:ext>
                </a:extLst>
              </p:cNvPr>
              <p:cNvSpPr/>
              <p:nvPr/>
            </p:nvSpPr>
            <p:spPr>
              <a:xfrm>
                <a:off x="5614299" y="5162144"/>
                <a:ext cx="380951" cy="443651"/>
              </a:xfrm>
              <a:custGeom>
                <a:avLst/>
                <a:gdLst>
                  <a:gd name="connsiteX0" fmla="*/ -2291 w 380951"/>
                  <a:gd name="connsiteY0" fmla="*/ 220869 h 443651"/>
                  <a:gd name="connsiteX1" fmla="*/ -2291 w 380951"/>
                  <a:gd name="connsiteY1" fmla="*/ 29226 h 443651"/>
                  <a:gd name="connsiteX2" fmla="*/ 26284 w 380951"/>
                  <a:gd name="connsiteY2" fmla="*/ -396 h 443651"/>
                  <a:gd name="connsiteX3" fmla="*/ 168300 w 380951"/>
                  <a:gd name="connsiteY3" fmla="*/ 1223 h 443651"/>
                  <a:gd name="connsiteX4" fmla="*/ 378613 w 380951"/>
                  <a:gd name="connsiteY4" fmla="*/ 224203 h 443651"/>
                  <a:gd name="connsiteX5" fmla="*/ 159538 w 380951"/>
                  <a:gd name="connsiteY5" fmla="*/ 442326 h 443651"/>
                  <a:gd name="connsiteX6" fmla="*/ 28188 w 380951"/>
                  <a:gd name="connsiteY6" fmla="*/ 443183 h 443651"/>
                  <a:gd name="connsiteX7" fmla="*/ -2291 w 380951"/>
                  <a:gd name="connsiteY7" fmla="*/ 412512 h 443651"/>
                  <a:gd name="connsiteX8" fmla="*/ -2291 w 380951"/>
                  <a:gd name="connsiteY8" fmla="*/ 220869 h 443651"/>
                  <a:gd name="connsiteX9" fmla="*/ 87719 w 380951"/>
                  <a:gd name="connsiteY9" fmla="*/ 361745 h 443651"/>
                  <a:gd name="connsiteX10" fmla="*/ 270790 w 380951"/>
                  <a:gd name="connsiteY10" fmla="*/ 291831 h 443651"/>
                  <a:gd name="connsiteX11" fmla="*/ 262981 w 380951"/>
                  <a:gd name="connsiteY11" fmla="*/ 138669 h 443651"/>
                  <a:gd name="connsiteX12" fmla="*/ 87719 w 380951"/>
                  <a:gd name="connsiteY12" fmla="*/ 82471 h 44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951" h="443651">
                    <a:moveTo>
                      <a:pt x="-2291" y="220869"/>
                    </a:moveTo>
                    <a:cubicBezTo>
                      <a:pt x="-2291" y="156957"/>
                      <a:pt x="-1624" y="93139"/>
                      <a:pt x="-2291" y="29226"/>
                    </a:cubicBezTo>
                    <a:cubicBezTo>
                      <a:pt x="-2291" y="8271"/>
                      <a:pt x="3994" y="-968"/>
                      <a:pt x="26284" y="-396"/>
                    </a:cubicBezTo>
                    <a:cubicBezTo>
                      <a:pt x="73909" y="747"/>
                      <a:pt x="121534" y="-1730"/>
                      <a:pt x="168300" y="1223"/>
                    </a:cubicBezTo>
                    <a:cubicBezTo>
                      <a:pt x="285363" y="8653"/>
                      <a:pt x="380422" y="110570"/>
                      <a:pt x="378613" y="224203"/>
                    </a:cubicBezTo>
                    <a:cubicBezTo>
                      <a:pt x="376804" y="341361"/>
                      <a:pt x="279554" y="438801"/>
                      <a:pt x="159538" y="442326"/>
                    </a:cubicBezTo>
                    <a:cubicBezTo>
                      <a:pt x="115818" y="443564"/>
                      <a:pt x="71909" y="441564"/>
                      <a:pt x="28188" y="443183"/>
                    </a:cubicBezTo>
                    <a:cubicBezTo>
                      <a:pt x="4757" y="443945"/>
                      <a:pt x="-2768" y="435563"/>
                      <a:pt x="-2291" y="412512"/>
                    </a:cubicBezTo>
                    <a:cubicBezTo>
                      <a:pt x="-1433" y="348600"/>
                      <a:pt x="-2291" y="284782"/>
                      <a:pt x="-2291" y="220869"/>
                    </a:cubicBezTo>
                    <a:close/>
                    <a:moveTo>
                      <a:pt x="87719" y="361745"/>
                    </a:moveTo>
                    <a:cubicBezTo>
                      <a:pt x="163919" y="368698"/>
                      <a:pt x="230594" y="361268"/>
                      <a:pt x="270790" y="291831"/>
                    </a:cubicBezTo>
                    <a:cubicBezTo>
                      <a:pt x="300699" y="244234"/>
                      <a:pt x="297651" y="182969"/>
                      <a:pt x="262981" y="138669"/>
                    </a:cubicBezTo>
                    <a:cubicBezTo>
                      <a:pt x="219260" y="77994"/>
                      <a:pt x="155824" y="74280"/>
                      <a:pt x="87719" y="82471"/>
                    </a:cubicBezTo>
                    <a:close/>
                  </a:path>
                </a:pathLst>
              </a:custGeom>
              <a:grpFill/>
              <a:ln w="9525"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60F7275A-E657-4961-8868-4F87E4CAFFE6}"/>
                  </a:ext>
                </a:extLst>
              </p:cNvPr>
              <p:cNvSpPr/>
              <p:nvPr/>
            </p:nvSpPr>
            <p:spPr>
              <a:xfrm>
                <a:off x="5215301" y="4562018"/>
                <a:ext cx="376298" cy="446830"/>
              </a:xfrm>
              <a:custGeom>
                <a:avLst/>
                <a:gdLst>
                  <a:gd name="connsiteX0" fmla="*/ 84190 w 376298"/>
                  <a:gd name="connsiteY0" fmla="*/ 166818 h 446830"/>
                  <a:gd name="connsiteX1" fmla="*/ 284215 w 376298"/>
                  <a:gd name="connsiteY1" fmla="*/ 166818 h 446830"/>
                  <a:gd name="connsiteX2" fmla="*/ 284215 w 376298"/>
                  <a:gd name="connsiteY2" fmla="*/ -59 h 446830"/>
                  <a:gd name="connsiteX3" fmla="*/ 341365 w 376298"/>
                  <a:gd name="connsiteY3" fmla="*/ -59 h 446830"/>
                  <a:gd name="connsiteX4" fmla="*/ 373179 w 376298"/>
                  <a:gd name="connsiteY4" fmla="*/ 32992 h 446830"/>
                  <a:gd name="connsiteX5" fmla="*/ 373179 w 376298"/>
                  <a:gd name="connsiteY5" fmla="*/ 355699 h 446830"/>
                  <a:gd name="connsiteX6" fmla="*/ 373179 w 376298"/>
                  <a:gd name="connsiteY6" fmla="*/ 401800 h 446830"/>
                  <a:gd name="connsiteX7" fmla="*/ 329935 w 376298"/>
                  <a:gd name="connsiteY7" fmla="*/ 446377 h 446830"/>
                  <a:gd name="connsiteX8" fmla="*/ 285073 w 376298"/>
                  <a:gd name="connsiteY8" fmla="*/ 399705 h 446830"/>
                  <a:gd name="connsiteX9" fmla="*/ 285740 w 376298"/>
                  <a:gd name="connsiteY9" fmla="*/ 255877 h 446830"/>
                  <a:gd name="connsiteX10" fmla="*/ 84762 w 376298"/>
                  <a:gd name="connsiteY10" fmla="*/ 255877 h 446830"/>
                  <a:gd name="connsiteX11" fmla="*/ 85620 w 376298"/>
                  <a:gd name="connsiteY11" fmla="*/ 408277 h 446830"/>
                  <a:gd name="connsiteX12" fmla="*/ 39518 w 376298"/>
                  <a:gd name="connsiteY12" fmla="*/ 445615 h 446830"/>
                  <a:gd name="connsiteX13" fmla="*/ -2296 w 376298"/>
                  <a:gd name="connsiteY13" fmla="*/ 407515 h 446830"/>
                  <a:gd name="connsiteX14" fmla="*/ -2296 w 376298"/>
                  <a:gd name="connsiteY14" fmla="*/ 35088 h 446830"/>
                  <a:gd name="connsiteX15" fmla="*/ 41709 w 376298"/>
                  <a:gd name="connsiteY15" fmla="*/ -155 h 446830"/>
                  <a:gd name="connsiteX16" fmla="*/ 85525 w 376298"/>
                  <a:gd name="connsiteY16" fmla="*/ 34897 h 446830"/>
                  <a:gd name="connsiteX17" fmla="*/ 84190 w 376298"/>
                  <a:gd name="connsiteY17" fmla="*/ 166818 h 4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298" h="446830">
                    <a:moveTo>
                      <a:pt x="84190" y="166818"/>
                    </a:moveTo>
                    <a:lnTo>
                      <a:pt x="284215" y="166818"/>
                    </a:lnTo>
                    <a:lnTo>
                      <a:pt x="284215" y="-59"/>
                    </a:lnTo>
                    <a:cubicBezTo>
                      <a:pt x="306695" y="-59"/>
                      <a:pt x="323936" y="1369"/>
                      <a:pt x="341365" y="-59"/>
                    </a:cubicBezTo>
                    <a:cubicBezTo>
                      <a:pt x="367368" y="-2727"/>
                      <a:pt x="373370" y="9466"/>
                      <a:pt x="373179" y="32992"/>
                    </a:cubicBezTo>
                    <a:cubicBezTo>
                      <a:pt x="372321" y="140529"/>
                      <a:pt x="373179" y="248162"/>
                      <a:pt x="373179" y="355699"/>
                    </a:cubicBezTo>
                    <a:cubicBezTo>
                      <a:pt x="372226" y="371053"/>
                      <a:pt x="372226" y="386446"/>
                      <a:pt x="373179" y="401800"/>
                    </a:cubicBezTo>
                    <a:cubicBezTo>
                      <a:pt x="377560" y="435995"/>
                      <a:pt x="364226" y="445615"/>
                      <a:pt x="329935" y="446377"/>
                    </a:cubicBezTo>
                    <a:cubicBezTo>
                      <a:pt x="292598" y="447139"/>
                      <a:pt x="283073" y="434566"/>
                      <a:pt x="285073" y="399705"/>
                    </a:cubicBezTo>
                    <a:cubicBezTo>
                      <a:pt x="287836" y="352746"/>
                      <a:pt x="285740" y="305502"/>
                      <a:pt x="285740" y="255877"/>
                    </a:cubicBezTo>
                    <a:lnTo>
                      <a:pt x="84762" y="255877"/>
                    </a:lnTo>
                    <a:cubicBezTo>
                      <a:pt x="84762" y="307407"/>
                      <a:pt x="82095" y="358080"/>
                      <a:pt x="85620" y="408277"/>
                    </a:cubicBezTo>
                    <a:cubicBezTo>
                      <a:pt x="88476" y="448187"/>
                      <a:pt x="65712" y="444472"/>
                      <a:pt x="39518" y="445615"/>
                    </a:cubicBezTo>
                    <a:cubicBezTo>
                      <a:pt x="10943" y="446853"/>
                      <a:pt x="-2868" y="441519"/>
                      <a:pt x="-2296" y="407515"/>
                    </a:cubicBezTo>
                    <a:cubicBezTo>
                      <a:pt x="-200" y="283433"/>
                      <a:pt x="-200" y="159294"/>
                      <a:pt x="-2296" y="35088"/>
                    </a:cubicBezTo>
                    <a:cubicBezTo>
                      <a:pt x="-2963" y="-2155"/>
                      <a:pt x="16754" y="-250"/>
                      <a:pt x="41709" y="-155"/>
                    </a:cubicBezTo>
                    <a:cubicBezTo>
                      <a:pt x="66665" y="-59"/>
                      <a:pt x="88287" y="-2727"/>
                      <a:pt x="85525" y="34897"/>
                    </a:cubicBezTo>
                    <a:cubicBezTo>
                      <a:pt x="81713" y="77760"/>
                      <a:pt x="84190" y="121384"/>
                      <a:pt x="84190" y="166818"/>
                    </a:cubicBezTo>
                    <a:close/>
                  </a:path>
                </a:pathLst>
              </a:custGeom>
              <a:grpFill/>
              <a:ln w="9525"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DCD93012-ED2C-412D-A4A4-442FE752099C}"/>
                  </a:ext>
                </a:extLst>
              </p:cNvPr>
              <p:cNvSpPr/>
              <p:nvPr/>
            </p:nvSpPr>
            <p:spPr>
              <a:xfrm>
                <a:off x="6340877" y="4561103"/>
                <a:ext cx="373884" cy="446393"/>
              </a:xfrm>
              <a:custGeom>
                <a:avLst/>
                <a:gdLst>
                  <a:gd name="connsiteX0" fmla="*/ 285542 w 373884"/>
                  <a:gd name="connsiteY0" fmla="*/ 255554 h 446393"/>
                  <a:gd name="connsiteX1" fmla="*/ 85517 w 373884"/>
                  <a:gd name="connsiteY1" fmla="*/ 255554 h 446393"/>
                  <a:gd name="connsiteX2" fmla="*/ 86280 w 373884"/>
                  <a:gd name="connsiteY2" fmla="*/ 411002 h 446393"/>
                  <a:gd name="connsiteX3" fmla="*/ 44750 w 373884"/>
                  <a:gd name="connsiteY3" fmla="*/ 445673 h 446393"/>
                  <a:gd name="connsiteX4" fmla="*/ -2303 w 373884"/>
                  <a:gd name="connsiteY4" fmla="*/ 413097 h 446393"/>
                  <a:gd name="connsiteX5" fmla="*/ -2303 w 373884"/>
                  <a:gd name="connsiteY5" fmla="*/ 33431 h 446393"/>
                  <a:gd name="connsiteX6" fmla="*/ 47703 w 373884"/>
                  <a:gd name="connsiteY6" fmla="*/ 760 h 446393"/>
                  <a:gd name="connsiteX7" fmla="*/ 85803 w 373884"/>
                  <a:gd name="connsiteY7" fmla="*/ 34098 h 446393"/>
                  <a:gd name="connsiteX8" fmla="*/ 85136 w 373884"/>
                  <a:gd name="connsiteY8" fmla="*/ 167448 h 446393"/>
                  <a:gd name="connsiteX9" fmla="*/ 285161 w 373884"/>
                  <a:gd name="connsiteY9" fmla="*/ 167448 h 446393"/>
                  <a:gd name="connsiteX10" fmla="*/ 284398 w 373884"/>
                  <a:gd name="connsiteY10" fmla="*/ 43147 h 446393"/>
                  <a:gd name="connsiteX11" fmla="*/ 327928 w 373884"/>
                  <a:gd name="connsiteY11" fmla="*/ 665 h 446393"/>
                  <a:gd name="connsiteX12" fmla="*/ 367649 w 373884"/>
                  <a:gd name="connsiteY12" fmla="*/ 665 h 446393"/>
                  <a:gd name="connsiteX13" fmla="*/ 370600 w 373884"/>
                  <a:gd name="connsiteY13" fmla="*/ 31907 h 446393"/>
                  <a:gd name="connsiteX14" fmla="*/ 371553 w 373884"/>
                  <a:gd name="connsiteY14" fmla="*/ 411574 h 446393"/>
                  <a:gd name="connsiteX15" fmla="*/ 326310 w 373884"/>
                  <a:gd name="connsiteY15" fmla="*/ 445483 h 446393"/>
                  <a:gd name="connsiteX16" fmla="*/ 284305 w 373884"/>
                  <a:gd name="connsiteY16" fmla="*/ 411764 h 446393"/>
                  <a:gd name="connsiteX17" fmla="*/ 285542 w 373884"/>
                  <a:gd name="connsiteY17" fmla="*/ 255554 h 4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884" h="446393">
                    <a:moveTo>
                      <a:pt x="285542" y="255554"/>
                    </a:moveTo>
                    <a:lnTo>
                      <a:pt x="85517" y="255554"/>
                    </a:lnTo>
                    <a:cubicBezTo>
                      <a:pt x="85517" y="307942"/>
                      <a:pt x="83422" y="359567"/>
                      <a:pt x="86280" y="411002"/>
                    </a:cubicBezTo>
                    <a:cubicBezTo>
                      <a:pt x="88280" y="445863"/>
                      <a:pt x="69707" y="446911"/>
                      <a:pt x="44750" y="445673"/>
                    </a:cubicBezTo>
                    <a:cubicBezTo>
                      <a:pt x="22082" y="444530"/>
                      <a:pt x="-2875" y="452817"/>
                      <a:pt x="-2303" y="413097"/>
                    </a:cubicBezTo>
                    <a:cubicBezTo>
                      <a:pt x="-494" y="286606"/>
                      <a:pt x="-494" y="160047"/>
                      <a:pt x="-2303" y="33431"/>
                    </a:cubicBezTo>
                    <a:cubicBezTo>
                      <a:pt x="-2875" y="-9622"/>
                      <a:pt x="25128" y="2760"/>
                      <a:pt x="47703" y="760"/>
                    </a:cubicBezTo>
                    <a:cubicBezTo>
                      <a:pt x="72467" y="-1526"/>
                      <a:pt x="88089" y="2570"/>
                      <a:pt x="85803" y="34098"/>
                    </a:cubicBezTo>
                    <a:cubicBezTo>
                      <a:pt x="83231" y="77532"/>
                      <a:pt x="85136" y="121251"/>
                      <a:pt x="85136" y="167448"/>
                    </a:cubicBezTo>
                    <a:lnTo>
                      <a:pt x="285161" y="167448"/>
                    </a:lnTo>
                    <a:cubicBezTo>
                      <a:pt x="285161" y="125157"/>
                      <a:pt x="287352" y="84009"/>
                      <a:pt x="284398" y="43147"/>
                    </a:cubicBezTo>
                    <a:cubicBezTo>
                      <a:pt x="281924" y="8476"/>
                      <a:pt x="293923" y="-4478"/>
                      <a:pt x="327928" y="665"/>
                    </a:cubicBezTo>
                    <a:cubicBezTo>
                      <a:pt x="341169" y="1532"/>
                      <a:pt x="354408" y="1532"/>
                      <a:pt x="367649" y="665"/>
                    </a:cubicBezTo>
                    <a:cubicBezTo>
                      <a:pt x="368886" y="13714"/>
                      <a:pt x="370600" y="22763"/>
                      <a:pt x="370600" y="31907"/>
                    </a:cubicBezTo>
                    <a:cubicBezTo>
                      <a:pt x="370600" y="158494"/>
                      <a:pt x="369172" y="284986"/>
                      <a:pt x="371553" y="411574"/>
                    </a:cubicBezTo>
                    <a:cubicBezTo>
                      <a:pt x="372316" y="450817"/>
                      <a:pt x="349836" y="444911"/>
                      <a:pt x="326310" y="445483"/>
                    </a:cubicBezTo>
                    <a:cubicBezTo>
                      <a:pt x="302783" y="446054"/>
                      <a:pt x="282112" y="447578"/>
                      <a:pt x="284305" y="411764"/>
                    </a:cubicBezTo>
                    <a:cubicBezTo>
                      <a:pt x="288210" y="361377"/>
                      <a:pt x="285542" y="310513"/>
                      <a:pt x="285542" y="255554"/>
                    </a:cubicBezTo>
                    <a:close/>
                  </a:path>
                </a:pathLst>
              </a:custGeom>
              <a:grpFill/>
              <a:ln w="9525"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3932AE91-811F-4521-BDF5-7D69ADFC5F3B}"/>
                  </a:ext>
                </a:extLst>
              </p:cNvPr>
              <p:cNvSpPr/>
              <p:nvPr/>
            </p:nvSpPr>
            <p:spPr>
              <a:xfrm>
                <a:off x="6820160" y="4562634"/>
                <a:ext cx="325548" cy="444984"/>
              </a:xfrm>
              <a:custGeom>
                <a:avLst/>
                <a:gdLst>
                  <a:gd name="connsiteX0" fmla="*/ 258793 w 325548"/>
                  <a:gd name="connsiteY0" fmla="*/ 171917 h 444984"/>
                  <a:gd name="connsiteX1" fmla="*/ 196022 w 325548"/>
                  <a:gd name="connsiteY1" fmla="*/ 252785 h 444984"/>
                  <a:gd name="connsiteX2" fmla="*/ 85247 w 325548"/>
                  <a:gd name="connsiteY2" fmla="*/ 252785 h 444984"/>
                  <a:gd name="connsiteX3" fmla="*/ 85247 w 325548"/>
                  <a:gd name="connsiteY3" fmla="*/ 361941 h 444984"/>
                  <a:gd name="connsiteX4" fmla="*/ 274129 w 325548"/>
                  <a:gd name="connsiteY4" fmla="*/ 361941 h 444984"/>
                  <a:gd name="connsiteX5" fmla="*/ 323182 w 325548"/>
                  <a:gd name="connsiteY5" fmla="*/ 406880 h 444984"/>
                  <a:gd name="connsiteX6" fmla="*/ 315752 w 325548"/>
                  <a:gd name="connsiteY6" fmla="*/ 434426 h 444984"/>
                  <a:gd name="connsiteX7" fmla="*/ 294988 w 325548"/>
                  <a:gd name="connsiteY7" fmla="*/ 443951 h 444984"/>
                  <a:gd name="connsiteX8" fmla="*/ 21716 w 325548"/>
                  <a:gd name="connsiteY8" fmla="*/ 443951 h 444984"/>
                  <a:gd name="connsiteX9" fmla="*/ -1240 w 325548"/>
                  <a:gd name="connsiteY9" fmla="*/ 426330 h 444984"/>
                  <a:gd name="connsiteX10" fmla="*/ -2287 w 325548"/>
                  <a:gd name="connsiteY10" fmla="*/ 181 h 444984"/>
                  <a:gd name="connsiteX11" fmla="*/ 81722 w 325548"/>
                  <a:gd name="connsiteY11" fmla="*/ 181 h 444984"/>
                  <a:gd name="connsiteX12" fmla="*/ 284033 w 325548"/>
                  <a:gd name="connsiteY12" fmla="*/ -390 h 444984"/>
                  <a:gd name="connsiteX13" fmla="*/ 311943 w 325548"/>
                  <a:gd name="connsiteY13" fmla="*/ 39329 h 444984"/>
                  <a:gd name="connsiteX14" fmla="*/ 283368 w 325548"/>
                  <a:gd name="connsiteY14" fmla="*/ 82763 h 444984"/>
                  <a:gd name="connsiteX15" fmla="*/ 85724 w 325548"/>
                  <a:gd name="connsiteY15" fmla="*/ 82763 h 444984"/>
                  <a:gd name="connsiteX16" fmla="*/ 85724 w 325548"/>
                  <a:gd name="connsiteY16" fmla="*/ 173156 h 4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548" h="444984">
                    <a:moveTo>
                      <a:pt x="258793" y="171917"/>
                    </a:moveTo>
                    <a:cubicBezTo>
                      <a:pt x="266890" y="252785"/>
                      <a:pt x="266890" y="252785"/>
                      <a:pt x="196022" y="252785"/>
                    </a:cubicBezTo>
                    <a:lnTo>
                      <a:pt x="85247" y="252785"/>
                    </a:lnTo>
                    <a:lnTo>
                      <a:pt x="85247" y="361941"/>
                    </a:lnTo>
                    <a:lnTo>
                      <a:pt x="274129" y="361941"/>
                    </a:lnTo>
                    <a:cubicBezTo>
                      <a:pt x="300132" y="360798"/>
                      <a:pt x="322038" y="380924"/>
                      <a:pt x="323182" y="406880"/>
                    </a:cubicBezTo>
                    <a:cubicBezTo>
                      <a:pt x="323658" y="416615"/>
                      <a:pt x="320991" y="426234"/>
                      <a:pt x="315752" y="434426"/>
                    </a:cubicBezTo>
                    <a:cubicBezTo>
                      <a:pt x="310513" y="440446"/>
                      <a:pt x="302988" y="443923"/>
                      <a:pt x="294988" y="443951"/>
                    </a:cubicBezTo>
                    <a:cubicBezTo>
                      <a:pt x="203929" y="444618"/>
                      <a:pt x="112774" y="444904"/>
                      <a:pt x="21716" y="443951"/>
                    </a:cubicBezTo>
                    <a:cubicBezTo>
                      <a:pt x="13619" y="443951"/>
                      <a:pt x="-1145" y="432521"/>
                      <a:pt x="-1240" y="426330"/>
                    </a:cubicBezTo>
                    <a:cubicBezTo>
                      <a:pt x="-2573" y="285931"/>
                      <a:pt x="-2287" y="145533"/>
                      <a:pt x="-2287" y="181"/>
                    </a:cubicBezTo>
                    <a:lnTo>
                      <a:pt x="81722" y="181"/>
                    </a:lnTo>
                    <a:cubicBezTo>
                      <a:pt x="149160" y="181"/>
                      <a:pt x="216598" y="1515"/>
                      <a:pt x="284033" y="-390"/>
                    </a:cubicBezTo>
                    <a:cubicBezTo>
                      <a:pt x="317561" y="-1342"/>
                      <a:pt x="312608" y="19803"/>
                      <a:pt x="311943" y="39329"/>
                    </a:cubicBezTo>
                    <a:cubicBezTo>
                      <a:pt x="311276" y="58856"/>
                      <a:pt x="319847" y="83620"/>
                      <a:pt x="283368" y="82763"/>
                    </a:cubicBezTo>
                    <a:cubicBezTo>
                      <a:pt x="218407" y="81239"/>
                      <a:pt x="153350" y="82763"/>
                      <a:pt x="85724" y="82763"/>
                    </a:cubicBezTo>
                    <a:lnTo>
                      <a:pt x="85724" y="173156"/>
                    </a:lnTo>
                    <a:close/>
                  </a:path>
                </a:pathLst>
              </a:custGeom>
              <a:grpFill/>
              <a:ln w="9525"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83A6B977-0709-4A44-A742-E0B83A7E8045}"/>
                  </a:ext>
                </a:extLst>
              </p:cNvPr>
              <p:cNvSpPr/>
              <p:nvPr/>
            </p:nvSpPr>
            <p:spPr>
              <a:xfrm>
                <a:off x="5214746" y="5161680"/>
                <a:ext cx="323148" cy="444284"/>
              </a:xfrm>
              <a:custGeom>
                <a:avLst/>
                <a:gdLst>
                  <a:gd name="connsiteX0" fmla="*/ 261720 w 323148"/>
                  <a:gd name="connsiteY0" fmla="*/ 171898 h 444284"/>
                  <a:gd name="connsiteX1" fmla="*/ 261720 w 323148"/>
                  <a:gd name="connsiteY1" fmla="*/ 251908 h 444284"/>
                  <a:gd name="connsiteX2" fmla="*/ 85126 w 323148"/>
                  <a:gd name="connsiteY2" fmla="*/ 251908 h 444284"/>
                  <a:gd name="connsiteX3" fmla="*/ 86366 w 323148"/>
                  <a:gd name="connsiteY3" fmla="*/ 346111 h 444284"/>
                  <a:gd name="connsiteX4" fmla="*/ 113606 w 323148"/>
                  <a:gd name="connsiteY4" fmla="*/ 362589 h 444284"/>
                  <a:gd name="connsiteX5" fmla="*/ 287342 w 323148"/>
                  <a:gd name="connsiteY5" fmla="*/ 362589 h 444284"/>
                  <a:gd name="connsiteX6" fmla="*/ 320775 w 323148"/>
                  <a:gd name="connsiteY6" fmla="*/ 405071 h 444284"/>
                  <a:gd name="connsiteX7" fmla="*/ 287437 w 323148"/>
                  <a:gd name="connsiteY7" fmla="*/ 443837 h 444284"/>
                  <a:gd name="connsiteX8" fmla="*/ 1687 w 323148"/>
                  <a:gd name="connsiteY8" fmla="*/ 443075 h 444284"/>
                  <a:gd name="connsiteX9" fmla="*/ -1552 w 323148"/>
                  <a:gd name="connsiteY9" fmla="*/ 413262 h 444284"/>
                  <a:gd name="connsiteX10" fmla="*/ -2313 w 323148"/>
                  <a:gd name="connsiteY10" fmla="*/ 34072 h 444284"/>
                  <a:gd name="connsiteX11" fmla="*/ 31785 w 323148"/>
                  <a:gd name="connsiteY11" fmla="*/ -409 h 444284"/>
                  <a:gd name="connsiteX12" fmla="*/ 269910 w 323148"/>
                  <a:gd name="connsiteY12" fmla="*/ 163 h 444284"/>
                  <a:gd name="connsiteX13" fmla="*/ 315061 w 323148"/>
                  <a:gd name="connsiteY13" fmla="*/ 47788 h 444284"/>
                  <a:gd name="connsiteX14" fmla="*/ 312298 w 323148"/>
                  <a:gd name="connsiteY14" fmla="*/ 79696 h 444284"/>
                  <a:gd name="connsiteX15" fmla="*/ 87698 w 323148"/>
                  <a:gd name="connsiteY15" fmla="*/ 79696 h 444284"/>
                  <a:gd name="connsiteX16" fmla="*/ 87698 w 323148"/>
                  <a:gd name="connsiteY16" fmla="*/ 171708 h 44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148" h="444284">
                    <a:moveTo>
                      <a:pt x="261720" y="171898"/>
                    </a:moveTo>
                    <a:lnTo>
                      <a:pt x="261720" y="251908"/>
                    </a:lnTo>
                    <a:lnTo>
                      <a:pt x="85126" y="251908"/>
                    </a:lnTo>
                    <a:cubicBezTo>
                      <a:pt x="85126" y="285722"/>
                      <a:pt x="83412" y="316107"/>
                      <a:pt x="86366" y="346111"/>
                    </a:cubicBezTo>
                    <a:cubicBezTo>
                      <a:pt x="87031" y="352683"/>
                      <a:pt x="103890" y="362398"/>
                      <a:pt x="113606" y="362589"/>
                    </a:cubicBezTo>
                    <a:cubicBezTo>
                      <a:pt x="171423" y="364208"/>
                      <a:pt x="229524" y="365351"/>
                      <a:pt x="287342" y="362589"/>
                    </a:cubicBezTo>
                    <a:cubicBezTo>
                      <a:pt x="323061" y="360970"/>
                      <a:pt x="320298" y="381639"/>
                      <a:pt x="320775" y="405071"/>
                    </a:cubicBezTo>
                    <a:cubicBezTo>
                      <a:pt x="321251" y="428502"/>
                      <a:pt x="319728" y="444599"/>
                      <a:pt x="287437" y="443837"/>
                    </a:cubicBezTo>
                    <a:cubicBezTo>
                      <a:pt x="193141" y="441646"/>
                      <a:pt x="98651" y="443075"/>
                      <a:pt x="1687" y="443075"/>
                    </a:cubicBezTo>
                    <a:cubicBezTo>
                      <a:pt x="69" y="433198"/>
                      <a:pt x="-980" y="423254"/>
                      <a:pt x="-1552" y="413262"/>
                    </a:cubicBezTo>
                    <a:cubicBezTo>
                      <a:pt x="-1552" y="286865"/>
                      <a:pt x="-980" y="160469"/>
                      <a:pt x="-2313" y="34072"/>
                    </a:cubicBezTo>
                    <a:cubicBezTo>
                      <a:pt x="-2313" y="7592"/>
                      <a:pt x="5308" y="-790"/>
                      <a:pt x="31785" y="-409"/>
                    </a:cubicBezTo>
                    <a:cubicBezTo>
                      <a:pt x="110939" y="1020"/>
                      <a:pt x="190187" y="67"/>
                      <a:pt x="269910" y="163"/>
                    </a:cubicBezTo>
                    <a:cubicBezTo>
                      <a:pt x="316012" y="163"/>
                      <a:pt x="316108" y="163"/>
                      <a:pt x="315061" y="47788"/>
                    </a:cubicBezTo>
                    <a:cubicBezTo>
                      <a:pt x="315061" y="57313"/>
                      <a:pt x="313536" y="66266"/>
                      <a:pt x="312298" y="79696"/>
                    </a:cubicBezTo>
                    <a:lnTo>
                      <a:pt x="87698" y="79696"/>
                    </a:lnTo>
                    <a:lnTo>
                      <a:pt x="87698" y="171708"/>
                    </a:lnTo>
                    <a:close/>
                  </a:path>
                </a:pathLst>
              </a:custGeom>
              <a:grpFill/>
              <a:ln w="9525"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429E314D-95AD-456F-B81D-CC515E9E4EFF}"/>
                  </a:ext>
                </a:extLst>
              </p:cNvPr>
              <p:cNvSpPr/>
              <p:nvPr/>
            </p:nvSpPr>
            <p:spPr>
              <a:xfrm>
                <a:off x="6067816" y="5161101"/>
                <a:ext cx="367950" cy="451040"/>
              </a:xfrm>
              <a:custGeom>
                <a:avLst/>
                <a:gdLst>
                  <a:gd name="connsiteX0" fmla="*/ 276379 w 367950"/>
                  <a:gd name="connsiteY0" fmla="*/ 152475 h 451040"/>
                  <a:gd name="connsiteX1" fmla="*/ 276379 w 367950"/>
                  <a:gd name="connsiteY1" fmla="*/ 28650 h 451040"/>
                  <a:gd name="connsiteX2" fmla="*/ 303715 w 367950"/>
                  <a:gd name="connsiteY2" fmla="*/ 838 h 451040"/>
                  <a:gd name="connsiteX3" fmla="*/ 365341 w 367950"/>
                  <a:gd name="connsiteY3" fmla="*/ 57988 h 451040"/>
                  <a:gd name="connsiteX4" fmla="*/ 365341 w 367950"/>
                  <a:gd name="connsiteY4" fmla="*/ 260108 h 451040"/>
                  <a:gd name="connsiteX5" fmla="*/ 179699 w 367950"/>
                  <a:gd name="connsiteY5" fmla="*/ 450608 h 451040"/>
                  <a:gd name="connsiteX6" fmla="*/ -1276 w 367950"/>
                  <a:gd name="connsiteY6" fmla="*/ 258774 h 451040"/>
                  <a:gd name="connsiteX7" fmla="*/ -2227 w 367950"/>
                  <a:gd name="connsiteY7" fmla="*/ 38842 h 451040"/>
                  <a:gd name="connsiteX8" fmla="*/ 43110 w 367950"/>
                  <a:gd name="connsiteY8" fmla="*/ -20 h 451040"/>
                  <a:gd name="connsiteX9" fmla="*/ 87307 w 367950"/>
                  <a:gd name="connsiteY9" fmla="*/ 40271 h 451040"/>
                  <a:gd name="connsiteX10" fmla="*/ 86735 w 367950"/>
                  <a:gd name="connsiteY10" fmla="*/ 263727 h 451040"/>
                  <a:gd name="connsiteX11" fmla="*/ 143029 w 367950"/>
                  <a:gd name="connsiteY11" fmla="*/ 362311 h 451040"/>
                  <a:gd name="connsiteX12" fmla="*/ 275426 w 367950"/>
                  <a:gd name="connsiteY12" fmla="*/ 280015 h 451040"/>
                  <a:gd name="connsiteX13" fmla="*/ 275902 w 367950"/>
                  <a:gd name="connsiteY13" fmla="*/ 152380 h 45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950" h="451040">
                    <a:moveTo>
                      <a:pt x="276379" y="152475"/>
                    </a:moveTo>
                    <a:cubicBezTo>
                      <a:pt x="276379" y="111042"/>
                      <a:pt x="276854" y="69703"/>
                      <a:pt x="276379" y="28650"/>
                    </a:cubicBezTo>
                    <a:cubicBezTo>
                      <a:pt x="276379" y="9029"/>
                      <a:pt x="284379" y="2076"/>
                      <a:pt x="303715" y="838"/>
                    </a:cubicBezTo>
                    <a:cubicBezTo>
                      <a:pt x="363341" y="-2973"/>
                      <a:pt x="365341" y="-1734"/>
                      <a:pt x="365341" y="57988"/>
                    </a:cubicBezTo>
                    <a:cubicBezTo>
                      <a:pt x="365341" y="125329"/>
                      <a:pt x="366009" y="192766"/>
                      <a:pt x="365341" y="260108"/>
                    </a:cubicBezTo>
                    <a:cubicBezTo>
                      <a:pt x="363913" y="371836"/>
                      <a:pt x="285618" y="451751"/>
                      <a:pt x="179699" y="450608"/>
                    </a:cubicBezTo>
                    <a:cubicBezTo>
                      <a:pt x="76259" y="449751"/>
                      <a:pt x="-513" y="368502"/>
                      <a:pt x="-1276" y="258774"/>
                    </a:cubicBezTo>
                    <a:cubicBezTo>
                      <a:pt x="-1276" y="185432"/>
                      <a:pt x="819" y="112089"/>
                      <a:pt x="-2227" y="38842"/>
                    </a:cubicBezTo>
                    <a:cubicBezTo>
                      <a:pt x="-3753" y="742"/>
                      <a:pt x="15297" y="742"/>
                      <a:pt x="43110" y="-20"/>
                    </a:cubicBezTo>
                    <a:cubicBezTo>
                      <a:pt x="73210" y="-877"/>
                      <a:pt x="88449" y="4933"/>
                      <a:pt x="87307" y="40271"/>
                    </a:cubicBezTo>
                    <a:cubicBezTo>
                      <a:pt x="84830" y="114661"/>
                      <a:pt x="86449" y="189242"/>
                      <a:pt x="86735" y="263727"/>
                    </a:cubicBezTo>
                    <a:cubicBezTo>
                      <a:pt x="86735" y="307066"/>
                      <a:pt x="101785" y="342880"/>
                      <a:pt x="143029" y="362311"/>
                    </a:cubicBezTo>
                    <a:cubicBezTo>
                      <a:pt x="203511" y="390886"/>
                      <a:pt x="271331" y="349262"/>
                      <a:pt x="275426" y="280015"/>
                    </a:cubicBezTo>
                    <a:cubicBezTo>
                      <a:pt x="277998" y="237629"/>
                      <a:pt x="275902" y="194957"/>
                      <a:pt x="275902" y="152380"/>
                    </a:cubicBezTo>
                    <a:close/>
                  </a:path>
                </a:pathLst>
              </a:custGeom>
              <a:grpFill/>
              <a:ln w="9525"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557A9723-449F-4154-8231-3F82DA8EE7AB}"/>
                  </a:ext>
                </a:extLst>
              </p:cNvPr>
              <p:cNvSpPr/>
              <p:nvPr/>
            </p:nvSpPr>
            <p:spPr>
              <a:xfrm>
                <a:off x="6934390" y="5162351"/>
                <a:ext cx="419572" cy="444015"/>
              </a:xfrm>
              <a:custGeom>
                <a:avLst/>
                <a:gdLst>
                  <a:gd name="connsiteX0" fmla="*/ -2313 w 419572"/>
                  <a:gd name="connsiteY0" fmla="*/ 439166 h 444015"/>
                  <a:gd name="connsiteX1" fmla="*/ 89698 w 419572"/>
                  <a:gd name="connsiteY1" fmla="*/ 210566 h 444015"/>
                  <a:gd name="connsiteX2" fmla="*/ 164280 w 419572"/>
                  <a:gd name="connsiteY2" fmla="*/ 23400 h 444015"/>
                  <a:gd name="connsiteX3" fmla="*/ 205807 w 419572"/>
                  <a:gd name="connsiteY3" fmla="*/ -127 h 444015"/>
                  <a:gd name="connsiteX4" fmla="*/ 253432 w 419572"/>
                  <a:gd name="connsiteY4" fmla="*/ 18923 h 444015"/>
                  <a:gd name="connsiteX5" fmla="*/ 416120 w 419572"/>
                  <a:gd name="connsiteY5" fmla="*/ 426021 h 444015"/>
                  <a:gd name="connsiteX6" fmla="*/ 417166 w 419572"/>
                  <a:gd name="connsiteY6" fmla="*/ 442309 h 444015"/>
                  <a:gd name="connsiteX7" fmla="*/ 348587 w 419572"/>
                  <a:gd name="connsiteY7" fmla="*/ 440880 h 444015"/>
                  <a:gd name="connsiteX8" fmla="*/ 322298 w 419572"/>
                  <a:gd name="connsiteY8" fmla="*/ 409352 h 444015"/>
                  <a:gd name="connsiteX9" fmla="*/ 248384 w 419572"/>
                  <a:gd name="connsiteY9" fmla="*/ 360013 h 444015"/>
                  <a:gd name="connsiteX10" fmla="*/ 142276 w 419572"/>
                  <a:gd name="connsiteY10" fmla="*/ 361823 h 444015"/>
                  <a:gd name="connsiteX11" fmla="*/ 109320 w 419572"/>
                  <a:gd name="connsiteY11" fmla="*/ 383921 h 444015"/>
                  <a:gd name="connsiteX12" fmla="*/ -2313 w 419572"/>
                  <a:gd name="connsiteY12" fmla="*/ 439166 h 444015"/>
                  <a:gd name="connsiteX13" fmla="*/ 146562 w 419572"/>
                  <a:gd name="connsiteY13" fmla="*/ 280956 h 444015"/>
                  <a:gd name="connsiteX14" fmla="*/ 272006 w 419572"/>
                  <a:gd name="connsiteY14" fmla="*/ 280956 h 444015"/>
                  <a:gd name="connsiteX15" fmla="*/ 209809 w 419572"/>
                  <a:gd name="connsiteY15" fmla="*/ 113601 h 444015"/>
                  <a:gd name="connsiteX16" fmla="*/ 146562 w 419572"/>
                  <a:gd name="connsiteY16" fmla="*/ 280956 h 4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572" h="444015">
                    <a:moveTo>
                      <a:pt x="-2313" y="439166"/>
                    </a:moveTo>
                    <a:cubicBezTo>
                      <a:pt x="29213" y="360680"/>
                      <a:pt x="59409" y="285527"/>
                      <a:pt x="89698" y="210566"/>
                    </a:cubicBezTo>
                    <a:cubicBezTo>
                      <a:pt x="114655" y="148272"/>
                      <a:pt x="140467" y="86169"/>
                      <a:pt x="164280" y="23400"/>
                    </a:cubicBezTo>
                    <a:cubicBezTo>
                      <a:pt x="172374" y="2254"/>
                      <a:pt x="186662" y="-1651"/>
                      <a:pt x="205807" y="-127"/>
                    </a:cubicBezTo>
                    <a:cubicBezTo>
                      <a:pt x="224953" y="1397"/>
                      <a:pt x="243907" y="-5842"/>
                      <a:pt x="253432" y="18923"/>
                    </a:cubicBezTo>
                    <a:cubicBezTo>
                      <a:pt x="307155" y="154845"/>
                      <a:pt x="361923" y="290290"/>
                      <a:pt x="416120" y="426021"/>
                    </a:cubicBezTo>
                    <a:cubicBezTo>
                      <a:pt x="417073" y="431394"/>
                      <a:pt x="417453" y="436861"/>
                      <a:pt x="417166" y="442309"/>
                    </a:cubicBezTo>
                    <a:cubicBezTo>
                      <a:pt x="393831" y="442309"/>
                      <a:pt x="370209" y="445833"/>
                      <a:pt x="348587" y="440880"/>
                    </a:cubicBezTo>
                    <a:cubicBezTo>
                      <a:pt x="337634" y="438404"/>
                      <a:pt x="325156" y="421830"/>
                      <a:pt x="322298" y="409352"/>
                    </a:cubicBezTo>
                    <a:cubicBezTo>
                      <a:pt x="312773" y="368014"/>
                      <a:pt x="288865" y="355822"/>
                      <a:pt x="248384" y="360013"/>
                    </a:cubicBezTo>
                    <a:cubicBezTo>
                      <a:pt x="213332" y="363633"/>
                      <a:pt x="177423" y="358965"/>
                      <a:pt x="142276" y="361823"/>
                    </a:cubicBezTo>
                    <a:cubicBezTo>
                      <a:pt x="128561" y="363919"/>
                      <a:pt x="116464" y="372015"/>
                      <a:pt x="109320" y="383921"/>
                    </a:cubicBezTo>
                    <a:cubicBezTo>
                      <a:pt x="78841" y="448215"/>
                      <a:pt x="79696" y="448595"/>
                      <a:pt x="-2313" y="439166"/>
                    </a:cubicBezTo>
                    <a:close/>
                    <a:moveTo>
                      <a:pt x="146562" y="280956"/>
                    </a:moveTo>
                    <a:lnTo>
                      <a:pt x="272006" y="280956"/>
                    </a:lnTo>
                    <a:cubicBezTo>
                      <a:pt x="251337" y="225425"/>
                      <a:pt x="232382" y="174466"/>
                      <a:pt x="209809" y="113601"/>
                    </a:cubicBezTo>
                    <a:cubicBezTo>
                      <a:pt x="186376" y="175514"/>
                      <a:pt x="167042" y="226663"/>
                      <a:pt x="146562" y="280956"/>
                    </a:cubicBezTo>
                    <a:close/>
                  </a:path>
                </a:pathLst>
              </a:custGeom>
              <a:grpFill/>
              <a:ln w="9525"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07A786AA-7950-458A-9F76-675A1BE301D6}"/>
                  </a:ext>
                </a:extLst>
              </p:cNvPr>
              <p:cNvSpPr/>
              <p:nvPr/>
            </p:nvSpPr>
            <p:spPr>
              <a:xfrm>
                <a:off x="5870518" y="4555331"/>
                <a:ext cx="374488" cy="456359"/>
              </a:xfrm>
              <a:custGeom>
                <a:avLst/>
                <a:gdLst>
                  <a:gd name="connsiteX0" fmla="*/ 366900 w 374488"/>
                  <a:gd name="connsiteY0" fmla="*/ 51872 h 456359"/>
                  <a:gd name="connsiteX1" fmla="*/ 354994 w 374488"/>
                  <a:gd name="connsiteY1" fmla="*/ 72255 h 456359"/>
                  <a:gd name="connsiteX2" fmla="*/ 280319 w 374488"/>
                  <a:gd name="connsiteY2" fmla="*/ 94829 h 456359"/>
                  <a:gd name="connsiteX3" fmla="*/ 115631 w 374488"/>
                  <a:gd name="connsiteY3" fmla="*/ 132929 h 456359"/>
                  <a:gd name="connsiteX4" fmla="*/ 102962 w 374488"/>
                  <a:gd name="connsiteY4" fmla="*/ 305141 h 456359"/>
                  <a:gd name="connsiteX5" fmla="*/ 258220 w 374488"/>
                  <a:gd name="connsiteY5" fmla="*/ 372673 h 456359"/>
                  <a:gd name="connsiteX6" fmla="*/ 295748 w 374488"/>
                  <a:gd name="connsiteY6" fmla="*/ 324096 h 456359"/>
                  <a:gd name="connsiteX7" fmla="*/ 295748 w 374488"/>
                  <a:gd name="connsiteY7" fmla="*/ 309903 h 456359"/>
                  <a:gd name="connsiteX8" fmla="*/ 371948 w 374488"/>
                  <a:gd name="connsiteY8" fmla="*/ 258564 h 456359"/>
                  <a:gd name="connsiteX9" fmla="*/ 371188 w 374488"/>
                  <a:gd name="connsiteY9" fmla="*/ 394866 h 456359"/>
                  <a:gd name="connsiteX10" fmla="*/ 354898 w 374488"/>
                  <a:gd name="connsiteY10" fmla="*/ 419156 h 456359"/>
                  <a:gd name="connsiteX11" fmla="*/ 54482 w 374488"/>
                  <a:gd name="connsiteY11" fmla="*/ 378388 h 456359"/>
                  <a:gd name="connsiteX12" fmla="*/ 54482 w 374488"/>
                  <a:gd name="connsiteY12" fmla="*/ 76732 h 456359"/>
                  <a:gd name="connsiteX13" fmla="*/ 350708 w 374488"/>
                  <a:gd name="connsiteY13" fmla="*/ 37584 h 456359"/>
                  <a:gd name="connsiteX14" fmla="*/ 366900 w 374488"/>
                  <a:gd name="connsiteY14" fmla="*/ 51872 h 4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88" h="456359">
                    <a:moveTo>
                      <a:pt x="366900" y="51872"/>
                    </a:moveTo>
                    <a:cubicBezTo>
                      <a:pt x="361947" y="60253"/>
                      <a:pt x="358805" y="66444"/>
                      <a:pt x="354994" y="72255"/>
                    </a:cubicBezTo>
                    <a:cubicBezTo>
                      <a:pt x="326419" y="115022"/>
                      <a:pt x="326419" y="115022"/>
                      <a:pt x="280319" y="94829"/>
                    </a:cubicBezTo>
                    <a:cubicBezTo>
                      <a:pt x="222978" y="70835"/>
                      <a:pt x="156685" y="86171"/>
                      <a:pt x="115631" y="132929"/>
                    </a:cubicBezTo>
                    <a:cubicBezTo>
                      <a:pt x="74864" y="181668"/>
                      <a:pt x="69816" y="250963"/>
                      <a:pt x="102962" y="305141"/>
                    </a:cubicBezTo>
                    <a:cubicBezTo>
                      <a:pt x="134777" y="358700"/>
                      <a:pt x="197357" y="385894"/>
                      <a:pt x="258220" y="372673"/>
                    </a:cubicBezTo>
                    <a:cubicBezTo>
                      <a:pt x="284414" y="366387"/>
                      <a:pt x="301369" y="354480"/>
                      <a:pt x="295748" y="324096"/>
                    </a:cubicBezTo>
                    <a:cubicBezTo>
                      <a:pt x="295272" y="319371"/>
                      <a:pt x="295272" y="314628"/>
                      <a:pt x="295748" y="309903"/>
                    </a:cubicBezTo>
                    <a:cubicBezTo>
                      <a:pt x="295748" y="245610"/>
                      <a:pt x="301274" y="241705"/>
                      <a:pt x="371948" y="258564"/>
                    </a:cubicBezTo>
                    <a:cubicBezTo>
                      <a:pt x="371948" y="303331"/>
                      <a:pt x="372806" y="349146"/>
                      <a:pt x="371188" y="394866"/>
                    </a:cubicBezTo>
                    <a:cubicBezTo>
                      <a:pt x="369186" y="404810"/>
                      <a:pt x="363377" y="413545"/>
                      <a:pt x="354898" y="419156"/>
                    </a:cubicBezTo>
                    <a:cubicBezTo>
                      <a:pt x="264792" y="481449"/>
                      <a:pt x="127824" y="462494"/>
                      <a:pt x="54482" y="378388"/>
                    </a:cubicBezTo>
                    <a:cubicBezTo>
                      <a:pt x="-21244" y="292101"/>
                      <a:pt x="-21244" y="163018"/>
                      <a:pt x="54482" y="76732"/>
                    </a:cubicBezTo>
                    <a:cubicBezTo>
                      <a:pt x="129538" y="-8327"/>
                      <a:pt x="259269" y="-25567"/>
                      <a:pt x="350708" y="37584"/>
                    </a:cubicBezTo>
                    <a:cubicBezTo>
                      <a:pt x="355280" y="41394"/>
                      <a:pt x="359470" y="45489"/>
                      <a:pt x="366900" y="51872"/>
                    </a:cubicBezTo>
                    <a:close/>
                  </a:path>
                </a:pathLst>
              </a:custGeom>
              <a:grpFill/>
              <a:ln w="9525"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8E141BD0-76DD-422B-95EE-CE68B0B94A7C}"/>
                  </a:ext>
                </a:extLst>
              </p:cNvPr>
              <p:cNvSpPr/>
              <p:nvPr/>
            </p:nvSpPr>
            <p:spPr>
              <a:xfrm>
                <a:off x="6518003" y="5155992"/>
                <a:ext cx="366571" cy="456080"/>
              </a:xfrm>
              <a:custGeom>
                <a:avLst/>
                <a:gdLst>
                  <a:gd name="connsiteX0" fmla="*/ 363782 w 366571"/>
                  <a:gd name="connsiteY0" fmla="*/ 50618 h 456080"/>
                  <a:gd name="connsiteX1" fmla="*/ 327301 w 366571"/>
                  <a:gd name="connsiteY1" fmla="*/ 113483 h 456080"/>
                  <a:gd name="connsiteX2" fmla="*/ 104986 w 366571"/>
                  <a:gd name="connsiteY2" fmla="*/ 154441 h 456080"/>
                  <a:gd name="connsiteX3" fmla="*/ 127466 w 366571"/>
                  <a:gd name="connsiteY3" fmla="*/ 331511 h 456080"/>
                  <a:gd name="connsiteX4" fmla="*/ 326159 w 366571"/>
                  <a:gd name="connsiteY4" fmla="*/ 341036 h 456080"/>
                  <a:gd name="connsiteX5" fmla="*/ 364259 w 366571"/>
                  <a:gd name="connsiteY5" fmla="*/ 403900 h 456080"/>
                  <a:gd name="connsiteX6" fmla="*/ 61840 w 366571"/>
                  <a:gd name="connsiteY6" fmla="*/ 385803 h 456080"/>
                  <a:gd name="connsiteX7" fmla="*/ 67554 w 366571"/>
                  <a:gd name="connsiteY7" fmla="*/ 62562 h 456080"/>
                  <a:gd name="connsiteX8" fmla="*/ 68984 w 366571"/>
                  <a:gd name="connsiteY8" fmla="*/ 61191 h 456080"/>
                  <a:gd name="connsiteX9" fmla="*/ 363782 w 366571"/>
                  <a:gd name="connsiteY9" fmla="*/ 50618 h 4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571" h="456080">
                    <a:moveTo>
                      <a:pt x="363782" y="50618"/>
                    </a:moveTo>
                    <a:cubicBezTo>
                      <a:pt x="352448" y="69668"/>
                      <a:pt x="340826" y="90242"/>
                      <a:pt x="327301" y="113483"/>
                    </a:cubicBezTo>
                    <a:cubicBezTo>
                      <a:pt x="241004" y="66906"/>
                      <a:pt x="161853" y="63096"/>
                      <a:pt x="104986" y="154441"/>
                    </a:cubicBezTo>
                    <a:cubicBezTo>
                      <a:pt x="70698" y="209495"/>
                      <a:pt x="82699" y="284838"/>
                      <a:pt x="127466" y="331511"/>
                    </a:cubicBezTo>
                    <a:cubicBezTo>
                      <a:pt x="176424" y="382564"/>
                      <a:pt x="235767" y="386184"/>
                      <a:pt x="326159" y="341036"/>
                    </a:cubicBezTo>
                    <a:cubicBezTo>
                      <a:pt x="339016" y="361895"/>
                      <a:pt x="352067" y="383136"/>
                      <a:pt x="364259" y="403900"/>
                    </a:cubicBezTo>
                    <a:cubicBezTo>
                      <a:pt x="286915" y="480100"/>
                      <a:pt x="144135" y="470575"/>
                      <a:pt x="61840" y="385803"/>
                    </a:cubicBezTo>
                    <a:cubicBezTo>
                      <a:pt x="-25887" y="294963"/>
                      <a:pt x="-23315" y="150249"/>
                      <a:pt x="67554" y="62562"/>
                    </a:cubicBezTo>
                    <a:cubicBezTo>
                      <a:pt x="68031" y="62105"/>
                      <a:pt x="68507" y="61648"/>
                      <a:pt x="68984" y="61191"/>
                    </a:cubicBezTo>
                    <a:cubicBezTo>
                      <a:pt x="152423" y="-15867"/>
                      <a:pt x="296917" y="-22057"/>
                      <a:pt x="363782" y="50618"/>
                    </a:cubicBezTo>
                    <a:close/>
                  </a:path>
                </a:pathLst>
              </a:custGeom>
              <a:grpFill/>
              <a:ln w="9525"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9F4487D8-D1D4-4E36-83A8-222550CB3CCF}"/>
                  </a:ext>
                </a:extLst>
              </p:cNvPr>
              <p:cNvSpPr/>
              <p:nvPr/>
            </p:nvSpPr>
            <p:spPr>
              <a:xfrm>
                <a:off x="7361703" y="5161785"/>
                <a:ext cx="339856" cy="442152"/>
              </a:xfrm>
              <a:custGeom>
                <a:avLst/>
                <a:gdLst>
                  <a:gd name="connsiteX0" fmla="*/ 209787 w 339856"/>
                  <a:gd name="connsiteY0" fmla="*/ 441732 h 442152"/>
                  <a:gd name="connsiteX1" fmla="*/ 124062 w 339856"/>
                  <a:gd name="connsiteY1" fmla="*/ 441732 h 442152"/>
                  <a:gd name="connsiteX2" fmla="*/ 124062 w 339856"/>
                  <a:gd name="connsiteY2" fmla="*/ 79782 h 442152"/>
                  <a:gd name="connsiteX3" fmla="*/ 24812 w 339856"/>
                  <a:gd name="connsiteY3" fmla="*/ 79782 h 442152"/>
                  <a:gd name="connsiteX4" fmla="*/ -1667 w 339856"/>
                  <a:gd name="connsiteY4" fmla="*/ 41682 h 442152"/>
                  <a:gd name="connsiteX5" fmla="*/ 24050 w 339856"/>
                  <a:gd name="connsiteY5" fmla="*/ -418 h 442152"/>
                  <a:gd name="connsiteX6" fmla="*/ 311609 w 339856"/>
                  <a:gd name="connsiteY6" fmla="*/ -418 h 442152"/>
                  <a:gd name="connsiteX7" fmla="*/ 336375 w 339856"/>
                  <a:gd name="connsiteY7" fmla="*/ 45873 h 442152"/>
                  <a:gd name="connsiteX8" fmla="*/ 309418 w 339856"/>
                  <a:gd name="connsiteY8" fmla="*/ 79591 h 442152"/>
                  <a:gd name="connsiteX9" fmla="*/ 209596 w 339856"/>
                  <a:gd name="connsiteY9" fmla="*/ 79591 h 44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6" h="442152">
                    <a:moveTo>
                      <a:pt x="209787" y="441732"/>
                    </a:moveTo>
                    <a:lnTo>
                      <a:pt x="124062" y="441732"/>
                    </a:lnTo>
                    <a:lnTo>
                      <a:pt x="124062" y="79782"/>
                    </a:lnTo>
                    <a:cubicBezTo>
                      <a:pt x="87771" y="79782"/>
                      <a:pt x="56245" y="78734"/>
                      <a:pt x="24812" y="79782"/>
                    </a:cubicBezTo>
                    <a:cubicBezTo>
                      <a:pt x="-6621" y="80829"/>
                      <a:pt x="-2526" y="60732"/>
                      <a:pt x="-1667" y="41682"/>
                    </a:cubicBezTo>
                    <a:cubicBezTo>
                      <a:pt x="-809" y="22632"/>
                      <a:pt x="-10239" y="-705"/>
                      <a:pt x="24050" y="-418"/>
                    </a:cubicBezTo>
                    <a:cubicBezTo>
                      <a:pt x="119872" y="343"/>
                      <a:pt x="215789" y="-418"/>
                      <a:pt x="311609" y="-418"/>
                    </a:cubicBezTo>
                    <a:cubicBezTo>
                      <a:pt x="349709" y="-418"/>
                      <a:pt x="333803" y="28157"/>
                      <a:pt x="336375" y="45873"/>
                    </a:cubicBezTo>
                    <a:cubicBezTo>
                      <a:pt x="338947" y="63589"/>
                      <a:pt x="336375" y="80829"/>
                      <a:pt x="309418" y="79591"/>
                    </a:cubicBezTo>
                    <a:cubicBezTo>
                      <a:pt x="277702" y="78067"/>
                      <a:pt x="245792" y="79591"/>
                      <a:pt x="209596" y="79591"/>
                    </a:cubicBezTo>
                    <a:close/>
                  </a:path>
                </a:pathLst>
              </a:custGeom>
              <a:grpFill/>
              <a:ln w="9525"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365546D9-3D66-4A27-A5BD-4E115936DB55}"/>
                  </a:ext>
                </a:extLst>
              </p:cNvPr>
              <p:cNvSpPr/>
              <p:nvPr/>
            </p:nvSpPr>
            <p:spPr>
              <a:xfrm>
                <a:off x="5691722" y="4560811"/>
                <a:ext cx="90106" cy="446797"/>
              </a:xfrm>
              <a:custGeom>
                <a:avLst/>
                <a:gdLst>
                  <a:gd name="connsiteX0" fmla="*/ 86973 w 90106"/>
                  <a:gd name="connsiteY0" fmla="*/ 227652 h 446797"/>
                  <a:gd name="connsiteX1" fmla="*/ 86973 w 90106"/>
                  <a:gd name="connsiteY1" fmla="*/ 415485 h 446797"/>
                  <a:gd name="connsiteX2" fmla="*/ 55826 w 90106"/>
                  <a:gd name="connsiteY2" fmla="*/ 446251 h 446797"/>
                  <a:gd name="connsiteX3" fmla="*/ -1324 w 90106"/>
                  <a:gd name="connsiteY3" fmla="*/ 389101 h 446797"/>
                  <a:gd name="connsiteX4" fmla="*/ -2277 w 90106"/>
                  <a:gd name="connsiteY4" fmla="*/ 45153 h 446797"/>
                  <a:gd name="connsiteX5" fmla="*/ 43634 w 90106"/>
                  <a:gd name="connsiteY5" fmla="*/ -377 h 446797"/>
                  <a:gd name="connsiteX6" fmla="*/ 87640 w 90106"/>
                  <a:gd name="connsiteY6" fmla="*/ 47248 h 446797"/>
                  <a:gd name="connsiteX7" fmla="*/ 86973 w 90106"/>
                  <a:gd name="connsiteY7" fmla="*/ 227652 h 4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06" h="446797">
                    <a:moveTo>
                      <a:pt x="86973" y="227652"/>
                    </a:moveTo>
                    <a:cubicBezTo>
                      <a:pt x="86973" y="290231"/>
                      <a:pt x="86306" y="352906"/>
                      <a:pt x="86973" y="415485"/>
                    </a:cubicBezTo>
                    <a:cubicBezTo>
                      <a:pt x="86973" y="438726"/>
                      <a:pt x="78685" y="446060"/>
                      <a:pt x="55826" y="446251"/>
                    </a:cubicBezTo>
                    <a:cubicBezTo>
                      <a:pt x="-1324" y="446822"/>
                      <a:pt x="-1324" y="447870"/>
                      <a:pt x="-1324" y="389101"/>
                    </a:cubicBezTo>
                    <a:cubicBezTo>
                      <a:pt x="-1324" y="274801"/>
                      <a:pt x="199" y="159738"/>
                      <a:pt x="-2277" y="45153"/>
                    </a:cubicBezTo>
                    <a:cubicBezTo>
                      <a:pt x="-3038" y="8291"/>
                      <a:pt x="8392" y="481"/>
                      <a:pt x="43634" y="-377"/>
                    </a:cubicBezTo>
                    <a:cubicBezTo>
                      <a:pt x="82211" y="-1329"/>
                      <a:pt x="88973" y="13054"/>
                      <a:pt x="87640" y="47248"/>
                    </a:cubicBezTo>
                    <a:cubicBezTo>
                      <a:pt x="85545" y="106970"/>
                      <a:pt x="86973" y="167358"/>
                      <a:pt x="86973" y="227652"/>
                    </a:cubicBezTo>
                    <a:close/>
                  </a:path>
                </a:pathLst>
              </a:custGeom>
              <a:grpFill/>
              <a:ln w="9525"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D571A97E-ABD5-432E-9DAE-C99A8DDCDE87}"/>
                  </a:ext>
                </a:extLst>
              </p:cNvPr>
              <p:cNvSpPr/>
              <p:nvPr/>
            </p:nvSpPr>
            <p:spPr>
              <a:xfrm>
                <a:off x="7778764" y="5161938"/>
                <a:ext cx="87948" cy="442190"/>
              </a:xfrm>
              <a:custGeom>
                <a:avLst/>
                <a:gdLst>
                  <a:gd name="connsiteX0" fmla="*/ 82475 w 87948"/>
                  <a:gd name="connsiteY0" fmla="*/ 441769 h 442190"/>
                  <a:gd name="connsiteX1" fmla="*/ 1229 w 87948"/>
                  <a:gd name="connsiteY1" fmla="*/ 441769 h 442190"/>
                  <a:gd name="connsiteX2" fmla="*/ -1343 w 87948"/>
                  <a:gd name="connsiteY2" fmla="*/ 410527 h 442190"/>
                  <a:gd name="connsiteX3" fmla="*/ -2296 w 87948"/>
                  <a:gd name="connsiteY3" fmla="*/ 34861 h 442190"/>
                  <a:gd name="connsiteX4" fmla="*/ 41711 w 87948"/>
                  <a:gd name="connsiteY4" fmla="*/ -382 h 442190"/>
                  <a:gd name="connsiteX5" fmla="*/ 85619 w 87948"/>
                  <a:gd name="connsiteY5" fmla="*/ 34861 h 442190"/>
                  <a:gd name="connsiteX6" fmla="*/ 84668 w 87948"/>
                  <a:gd name="connsiteY6" fmla="*/ 410527 h 442190"/>
                  <a:gd name="connsiteX7" fmla="*/ 82475 w 87948"/>
                  <a:gd name="connsiteY7" fmla="*/ 441769 h 4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48" h="442190">
                    <a:moveTo>
                      <a:pt x="82475" y="441769"/>
                    </a:moveTo>
                    <a:lnTo>
                      <a:pt x="1229" y="441769"/>
                    </a:lnTo>
                    <a:cubicBezTo>
                      <a:pt x="276" y="430720"/>
                      <a:pt x="-1343" y="420624"/>
                      <a:pt x="-1343" y="410527"/>
                    </a:cubicBezTo>
                    <a:cubicBezTo>
                      <a:pt x="-1343" y="285274"/>
                      <a:pt x="-10" y="160020"/>
                      <a:pt x="-2296" y="34861"/>
                    </a:cubicBezTo>
                    <a:cubicBezTo>
                      <a:pt x="-2964" y="-2477"/>
                      <a:pt x="16754" y="-286"/>
                      <a:pt x="41711" y="-382"/>
                    </a:cubicBezTo>
                    <a:cubicBezTo>
                      <a:pt x="66665" y="-476"/>
                      <a:pt x="86287" y="-2286"/>
                      <a:pt x="85619" y="34861"/>
                    </a:cubicBezTo>
                    <a:cubicBezTo>
                      <a:pt x="83334" y="160115"/>
                      <a:pt x="84857" y="285368"/>
                      <a:pt x="84668" y="410527"/>
                    </a:cubicBezTo>
                    <a:cubicBezTo>
                      <a:pt x="84668" y="419767"/>
                      <a:pt x="83429" y="429006"/>
                      <a:pt x="82475" y="441769"/>
                    </a:cubicBezTo>
                    <a:close/>
                  </a:path>
                </a:pathLst>
              </a:custGeom>
              <a:grpFill/>
              <a:ln w="9525" cap="flat">
                <a:noFill/>
                <a:prstDash val="solid"/>
                <a:miter/>
              </a:ln>
            </p:spPr>
            <p:txBody>
              <a:bodyPr rtlCol="0" anchor="ctr"/>
              <a:lstStyle/>
              <a:p>
                <a:endParaRPr lang="fr-FR"/>
              </a:p>
            </p:txBody>
          </p:sp>
        </p:grpSp>
      </p:grpSp>
      <p:sp>
        <p:nvSpPr>
          <p:cNvPr id="3" name="Espace réservé du texte 2">
            <a:extLst>
              <a:ext uri="{FF2B5EF4-FFF2-40B4-BE49-F238E27FC236}">
                <a16:creationId xmlns:a16="http://schemas.microsoft.com/office/drawing/2014/main" id="{64C5C13B-5E77-40BA-AC38-FC8FDDE589E9}"/>
              </a:ext>
            </a:extLst>
          </p:cNvPr>
          <p:cNvSpPr>
            <a:spLocks noGrp="1"/>
          </p:cNvSpPr>
          <p:nvPr>
            <p:ph type="body" sz="quarter" idx="13"/>
          </p:nvPr>
        </p:nvSpPr>
        <p:spPr>
          <a:xfrm>
            <a:off x="1897063" y="5553075"/>
            <a:ext cx="8469312" cy="476250"/>
          </a:xfrm>
        </p:spPr>
        <p:txBody>
          <a:bodyPr/>
          <a:lstStyle>
            <a:lvl1pPr algn="ctr">
              <a:defRPr/>
            </a:lvl1pPr>
            <a:lvl2pPr algn="ctr">
              <a:defRPr/>
            </a:lvl2pPr>
            <a:lvl3pPr algn="ctr">
              <a:defRPr/>
            </a:lvl3pPr>
            <a:lvl4pPr algn="ctr">
              <a:defRPr/>
            </a:lvl4pPr>
            <a:lvl5pPr algn="ctr">
              <a:defRPr/>
            </a:lvl5pPr>
          </a:lstStyle>
          <a:p>
            <a:pPr lvl="0"/>
            <a:r>
              <a:rPr lang="fr-FR"/>
              <a:t>Cliquez pour modifier les styles du texte du masque</a:t>
            </a:r>
          </a:p>
        </p:txBody>
      </p:sp>
    </p:spTree>
    <p:extLst>
      <p:ext uri="{BB962C8B-B14F-4D97-AF65-F5344CB8AC3E}">
        <p14:creationId xmlns:p14="http://schemas.microsoft.com/office/powerpoint/2010/main" val="91773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 calcmode="lin" valueType="num">
                                      <p:cBhvr>
                                        <p:cTn id="9" dur="750" fill="hold"/>
                                        <p:tgtEl>
                                          <p:spTgt spid="19"/>
                                        </p:tgtEl>
                                        <p:attrNameLst>
                                          <p:attrName>style.rotation</p:attrName>
                                        </p:attrNameLst>
                                      </p:cBhvr>
                                      <p:tavLst>
                                        <p:tav tm="0">
                                          <p:val>
                                            <p:fltVal val="360"/>
                                          </p:val>
                                        </p:tav>
                                        <p:tav tm="100000">
                                          <p:val>
                                            <p:fltVal val="0"/>
                                          </p:val>
                                        </p:tav>
                                      </p:tavLst>
                                    </p:anim>
                                    <p:animEffect transition="in" filter="fade">
                                      <p:cBhvr>
                                        <p:cTn id="10" dur="750"/>
                                        <p:tgtEl>
                                          <p:spTgt spid="19"/>
                                        </p:tgtEl>
                                      </p:cBhvr>
                                    </p:animEffect>
                                  </p:childTnLst>
                                </p:cTn>
                              </p:par>
                              <p:par>
                                <p:cTn id="11" presetID="8" presetClass="emph" presetSubtype="0" decel="100000" fill="hold" nodeType="withEffect">
                                  <p:stCondLst>
                                    <p:cond delay="1000"/>
                                  </p:stCondLst>
                                  <p:iterate type="lt">
                                    <p:tmPct val="10000"/>
                                  </p:iterate>
                                  <p:childTnLst>
                                    <p:animRot by="21600000">
                                      <p:cBhvr>
                                        <p:cTn id="12" dur="75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de titre simple grise">
    <p:bg>
      <p:bgPr>
        <a:solidFill>
          <a:schemeClr val="bg1"/>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3" name="Cadre 22">
            <a:extLst>
              <a:ext uri="{FF2B5EF4-FFF2-40B4-BE49-F238E27FC236}">
                <a16:creationId xmlns:a16="http://schemas.microsoft.com/office/drawing/2014/main" id="{E1BFD74B-E1C5-428E-876F-4696B29F720D}"/>
              </a:ext>
            </a:extLst>
          </p:cNvPr>
          <p:cNvSpPr/>
          <p:nvPr userDrawn="1"/>
        </p:nvSpPr>
        <p:spPr>
          <a:xfrm>
            <a:off x="529771" y="0"/>
            <a:ext cx="11662228" cy="6858000"/>
          </a:xfrm>
          <a:prstGeom prst="frame">
            <a:avLst>
              <a:gd name="adj1" fmla="val 7722"/>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8" name="Groupe 17">
            <a:extLst>
              <a:ext uri="{FF2B5EF4-FFF2-40B4-BE49-F238E27FC236}">
                <a16:creationId xmlns:a16="http://schemas.microsoft.com/office/drawing/2014/main" id="{A020E5D9-0296-4BF1-8E43-C8B39309E898}"/>
              </a:ext>
            </a:extLst>
          </p:cNvPr>
          <p:cNvGrpSpPr/>
          <p:nvPr userDrawn="1"/>
        </p:nvGrpSpPr>
        <p:grpSpPr>
          <a:xfrm>
            <a:off x="0" y="0"/>
            <a:ext cx="529771" cy="529771"/>
            <a:chOff x="11074400" y="0"/>
            <a:chExt cx="1117600" cy="1117600"/>
          </a:xfrm>
        </p:grpSpPr>
        <p:sp>
          <p:nvSpPr>
            <p:cNvPr id="19" name="Rectangle 18">
              <a:extLst>
                <a:ext uri="{FF2B5EF4-FFF2-40B4-BE49-F238E27FC236}">
                  <a16:creationId xmlns:a16="http://schemas.microsoft.com/office/drawing/2014/main" id="{BEF92EB1-7E11-4648-B4DA-6BB02822A8BE}"/>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a:extLst>
                <a:ext uri="{FF2B5EF4-FFF2-40B4-BE49-F238E27FC236}">
                  <a16:creationId xmlns:a16="http://schemas.microsoft.com/office/drawing/2014/main" id="{3A063258-AEAC-4F15-B159-90C9A678640A}"/>
                </a:ext>
              </a:extLst>
            </p:cNvPr>
            <p:cNvGrpSpPr/>
            <p:nvPr/>
          </p:nvGrpSpPr>
          <p:grpSpPr>
            <a:xfrm>
              <a:off x="11399441" y="306062"/>
              <a:ext cx="467518" cy="505476"/>
              <a:chOff x="4490465" y="1248006"/>
              <a:chExt cx="1388907" cy="1501671"/>
            </a:xfrm>
          </p:grpSpPr>
          <p:sp>
            <p:nvSpPr>
              <p:cNvPr id="21" name="Forme libre : forme 20">
                <a:extLst>
                  <a:ext uri="{FF2B5EF4-FFF2-40B4-BE49-F238E27FC236}">
                    <a16:creationId xmlns:a16="http://schemas.microsoft.com/office/drawing/2014/main" id="{A1CA91FB-EF23-481E-B8DF-7D9344040592}"/>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22" name="Forme libre : forme 21">
                <a:extLst>
                  <a:ext uri="{FF2B5EF4-FFF2-40B4-BE49-F238E27FC236}">
                    <a16:creationId xmlns:a16="http://schemas.microsoft.com/office/drawing/2014/main" id="{604BB891-AAB7-48F8-BFA3-B786BBCD0D91}"/>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1" name="Forme libre : forme 10">
            <a:extLst>
              <a:ext uri="{FF2B5EF4-FFF2-40B4-BE49-F238E27FC236}">
                <a16:creationId xmlns:a16="http://schemas.microsoft.com/office/drawing/2014/main" id="{0CBF198A-28FF-4236-917D-7969998A891E}"/>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
        <p:nvSpPr>
          <p:cNvPr id="12" name="Titre 2">
            <a:extLst>
              <a:ext uri="{FF2B5EF4-FFF2-40B4-BE49-F238E27FC236}">
                <a16:creationId xmlns:a16="http://schemas.microsoft.com/office/drawing/2014/main" id="{0C51D232-7C1B-4E18-B373-4E04064905F1}"/>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Tree>
    <p:extLst>
      <p:ext uri="{BB962C8B-B14F-4D97-AF65-F5344CB8AC3E}">
        <p14:creationId xmlns:p14="http://schemas.microsoft.com/office/powerpoint/2010/main" val="307722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de titre grise + texte  ">
    <p:bg>
      <p:bgPr>
        <a:solidFill>
          <a:schemeClr val="bg1"/>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5" name="Cadre 24">
            <a:extLst>
              <a:ext uri="{FF2B5EF4-FFF2-40B4-BE49-F238E27FC236}">
                <a16:creationId xmlns:a16="http://schemas.microsoft.com/office/drawing/2014/main" id="{89B012EC-AF39-4091-904B-4F6345F7CB7B}"/>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33" name="Groupe 32">
            <a:extLst>
              <a:ext uri="{FF2B5EF4-FFF2-40B4-BE49-F238E27FC236}">
                <a16:creationId xmlns:a16="http://schemas.microsoft.com/office/drawing/2014/main" id="{863F4F7A-CD9A-46BA-A3A8-C77B6C53A09C}"/>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152503F3-FDCC-4FEA-9D8E-D0610AFCEB94}"/>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a:extLst>
                <a:ext uri="{FF2B5EF4-FFF2-40B4-BE49-F238E27FC236}">
                  <a16:creationId xmlns:a16="http://schemas.microsoft.com/office/drawing/2014/main" id="{A1244535-B17C-4521-82E9-2E4D6FB212EE}"/>
                </a:ext>
              </a:extLst>
            </p:cNvPr>
            <p:cNvGrpSpPr/>
            <p:nvPr/>
          </p:nvGrpSpPr>
          <p:grpSpPr>
            <a:xfrm>
              <a:off x="11399441" y="306062"/>
              <a:ext cx="467518" cy="505476"/>
              <a:chOff x="4490465" y="1248006"/>
              <a:chExt cx="1388907" cy="1501671"/>
            </a:xfrm>
          </p:grpSpPr>
          <p:sp>
            <p:nvSpPr>
              <p:cNvPr id="41" name="Forme libre : forme 40">
                <a:extLst>
                  <a:ext uri="{FF2B5EF4-FFF2-40B4-BE49-F238E27FC236}">
                    <a16:creationId xmlns:a16="http://schemas.microsoft.com/office/drawing/2014/main" id="{C684F377-F4D8-4425-AB87-98E9F5E0C2F7}"/>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2" name="Forme libre : forme 41">
                <a:extLst>
                  <a:ext uri="{FF2B5EF4-FFF2-40B4-BE49-F238E27FC236}">
                    <a16:creationId xmlns:a16="http://schemas.microsoft.com/office/drawing/2014/main" id="{8B5829A1-3CDB-4E39-A2F7-E199D0B9F20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2" name="Forme libre : forme 11">
            <a:extLst>
              <a:ext uri="{FF2B5EF4-FFF2-40B4-BE49-F238E27FC236}">
                <a16:creationId xmlns:a16="http://schemas.microsoft.com/office/drawing/2014/main" id="{79FC1A17-8BD5-440A-B04B-1D0E18DF9890}"/>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accent4"/>
              </a:solidFill>
            </a:endParaRPr>
          </a:p>
        </p:txBody>
      </p:sp>
      <p:sp>
        <p:nvSpPr>
          <p:cNvPr id="13" name="Titre 2">
            <a:extLst>
              <a:ext uri="{FF2B5EF4-FFF2-40B4-BE49-F238E27FC236}">
                <a16:creationId xmlns:a16="http://schemas.microsoft.com/office/drawing/2014/main" id="{E4ED2641-810F-4966-9CE5-3AD5B8B30C74}"/>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15" name="Espace réservé du texte 3">
            <a:extLst>
              <a:ext uri="{FF2B5EF4-FFF2-40B4-BE49-F238E27FC236}">
                <a16:creationId xmlns:a16="http://schemas.microsoft.com/office/drawing/2014/main" id="{305A35F2-8937-45C5-ACD6-89B123397226}"/>
              </a:ext>
            </a:extLst>
          </p:cNvPr>
          <p:cNvSpPr>
            <a:spLocks noGrp="1"/>
          </p:cNvSpPr>
          <p:nvPr>
            <p:ph type="body" sz="quarter" idx="11" hasCustomPrompt="1"/>
          </p:nvPr>
        </p:nvSpPr>
        <p:spPr>
          <a:xfrm>
            <a:off x="1791335" y="1963738"/>
            <a:ext cx="9216668" cy="4064000"/>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8765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 sous-titre + texte (3)">
    <p:bg>
      <p:bgPr>
        <a:solidFill>
          <a:schemeClr val="bg1"/>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5" name="Cadre 24">
            <a:extLst>
              <a:ext uri="{FF2B5EF4-FFF2-40B4-BE49-F238E27FC236}">
                <a16:creationId xmlns:a16="http://schemas.microsoft.com/office/drawing/2014/main" id="{89B012EC-AF39-4091-904B-4F6345F7CB7B}"/>
              </a:ext>
            </a:extLst>
          </p:cNvPr>
          <p:cNvSpPr/>
          <p:nvPr userDrawn="1"/>
        </p:nvSpPr>
        <p:spPr>
          <a:xfrm>
            <a:off x="529771" y="0"/>
            <a:ext cx="11662228" cy="6858000"/>
          </a:xfrm>
          <a:prstGeom prst="frame">
            <a:avLst>
              <a:gd name="adj1" fmla="val 772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33" name="Groupe 32">
            <a:extLst>
              <a:ext uri="{FF2B5EF4-FFF2-40B4-BE49-F238E27FC236}">
                <a16:creationId xmlns:a16="http://schemas.microsoft.com/office/drawing/2014/main" id="{863F4F7A-CD9A-46BA-A3A8-C77B6C53A09C}"/>
              </a:ext>
            </a:extLst>
          </p:cNvPr>
          <p:cNvGrpSpPr/>
          <p:nvPr userDrawn="1"/>
        </p:nvGrpSpPr>
        <p:grpSpPr>
          <a:xfrm>
            <a:off x="0" y="0"/>
            <a:ext cx="529771" cy="529771"/>
            <a:chOff x="11074400" y="0"/>
            <a:chExt cx="1117600" cy="1117600"/>
          </a:xfrm>
        </p:grpSpPr>
        <p:sp>
          <p:nvSpPr>
            <p:cNvPr id="34" name="Rectangle 33">
              <a:extLst>
                <a:ext uri="{FF2B5EF4-FFF2-40B4-BE49-F238E27FC236}">
                  <a16:creationId xmlns:a16="http://schemas.microsoft.com/office/drawing/2014/main" id="{152503F3-FDCC-4FEA-9D8E-D0610AFCEB94}"/>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a:extLst>
                <a:ext uri="{FF2B5EF4-FFF2-40B4-BE49-F238E27FC236}">
                  <a16:creationId xmlns:a16="http://schemas.microsoft.com/office/drawing/2014/main" id="{A1244535-B17C-4521-82E9-2E4D6FB212EE}"/>
                </a:ext>
              </a:extLst>
            </p:cNvPr>
            <p:cNvGrpSpPr/>
            <p:nvPr/>
          </p:nvGrpSpPr>
          <p:grpSpPr>
            <a:xfrm>
              <a:off x="11399441" y="306062"/>
              <a:ext cx="467518" cy="505476"/>
              <a:chOff x="4490465" y="1248006"/>
              <a:chExt cx="1388907" cy="1501671"/>
            </a:xfrm>
          </p:grpSpPr>
          <p:sp>
            <p:nvSpPr>
              <p:cNvPr id="41" name="Forme libre : forme 40">
                <a:extLst>
                  <a:ext uri="{FF2B5EF4-FFF2-40B4-BE49-F238E27FC236}">
                    <a16:creationId xmlns:a16="http://schemas.microsoft.com/office/drawing/2014/main" id="{C684F377-F4D8-4425-AB87-98E9F5E0C2F7}"/>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42" name="Forme libre : forme 41">
                <a:extLst>
                  <a:ext uri="{FF2B5EF4-FFF2-40B4-BE49-F238E27FC236}">
                    <a16:creationId xmlns:a16="http://schemas.microsoft.com/office/drawing/2014/main" id="{8B5829A1-3CDB-4E39-A2F7-E199D0B9F20E}"/>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2" name="Forme libre : forme 11">
            <a:extLst>
              <a:ext uri="{FF2B5EF4-FFF2-40B4-BE49-F238E27FC236}">
                <a16:creationId xmlns:a16="http://schemas.microsoft.com/office/drawing/2014/main" id="{79FC1A17-8BD5-440A-B04B-1D0E18DF9890}"/>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accent4"/>
              </a:solidFill>
            </a:endParaRPr>
          </a:p>
        </p:txBody>
      </p:sp>
      <p:sp>
        <p:nvSpPr>
          <p:cNvPr id="13" name="Titre 2">
            <a:extLst>
              <a:ext uri="{FF2B5EF4-FFF2-40B4-BE49-F238E27FC236}">
                <a16:creationId xmlns:a16="http://schemas.microsoft.com/office/drawing/2014/main" id="{E4ED2641-810F-4966-9CE5-3AD5B8B30C74}"/>
              </a:ext>
            </a:extLst>
          </p:cNvPr>
          <p:cNvSpPr>
            <a:spLocks noGrp="1"/>
          </p:cNvSpPr>
          <p:nvPr>
            <p:ph type="title" hasCustomPrompt="1"/>
          </p:nvPr>
        </p:nvSpPr>
        <p:spPr>
          <a:xfrm>
            <a:off x="1791335" y="746899"/>
            <a:ext cx="9216668"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14" name="Espace réservé du texte 4">
            <a:extLst>
              <a:ext uri="{FF2B5EF4-FFF2-40B4-BE49-F238E27FC236}">
                <a16:creationId xmlns:a16="http://schemas.microsoft.com/office/drawing/2014/main" id="{1615D049-84E7-48D1-84A6-66CB2F21A597}"/>
              </a:ext>
            </a:extLst>
          </p:cNvPr>
          <p:cNvSpPr>
            <a:spLocks noGrp="1"/>
          </p:cNvSpPr>
          <p:nvPr>
            <p:ph type="body" sz="quarter" idx="10" hasCustomPrompt="1"/>
          </p:nvPr>
        </p:nvSpPr>
        <p:spPr>
          <a:xfrm>
            <a:off x="1791335" y="1303946"/>
            <a:ext cx="5764933" cy="325347"/>
          </a:xfrm>
        </p:spPr>
        <p:txBody>
          <a:bodyPr>
            <a:normAutofit/>
          </a:bodyPr>
          <a:lstStyle>
            <a:lvl1pPr>
              <a:defRPr lang="fr-FR" sz="1800" kern="1200" cap="all" spc="200" dirty="0">
                <a:solidFill>
                  <a:srgbClr val="305174"/>
                </a:solidFill>
                <a:latin typeface="Alternate Gothic No.2" pitchFamily="50" charset="0"/>
                <a:ea typeface="+mj-ea"/>
                <a:cs typeface="+mj-cs"/>
              </a:defRPr>
            </a:lvl1pPr>
          </a:lstStyle>
          <a:p>
            <a:pPr lvl="0"/>
            <a:r>
              <a:rPr lang="fr-FR"/>
              <a:t>Sous-titre</a:t>
            </a:r>
          </a:p>
        </p:txBody>
      </p:sp>
      <p:sp>
        <p:nvSpPr>
          <p:cNvPr id="17" name="Espace réservé du texte 3">
            <a:extLst>
              <a:ext uri="{FF2B5EF4-FFF2-40B4-BE49-F238E27FC236}">
                <a16:creationId xmlns:a16="http://schemas.microsoft.com/office/drawing/2014/main" id="{44C04051-9DB9-46B2-BFDB-1179E703C939}"/>
              </a:ext>
            </a:extLst>
          </p:cNvPr>
          <p:cNvSpPr>
            <a:spLocks noGrp="1"/>
          </p:cNvSpPr>
          <p:nvPr>
            <p:ph type="body" sz="quarter" idx="11" hasCustomPrompt="1"/>
          </p:nvPr>
        </p:nvSpPr>
        <p:spPr>
          <a:xfrm>
            <a:off x="1791335" y="1963738"/>
            <a:ext cx="9216668" cy="4064000"/>
          </a:xfrm>
          <a:prstGeom prst="rect">
            <a:avLst/>
          </a:prstGeom>
        </p:spPr>
        <p:txBody>
          <a:bodyPr lIns="0" tIns="0" rIns="0" bIns="0"/>
          <a:lstStyle>
            <a:lvl1pPr marL="0" indent="0">
              <a:spcBef>
                <a:spcPts val="0"/>
              </a:spcBef>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70168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e gauche - image / fond bleu foncé">
    <p:bg>
      <p:bgPr>
        <a:solidFill>
          <a:schemeClr val="bg1"/>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26" name="Forme libre : forme 25">
            <a:extLst>
              <a:ext uri="{FF2B5EF4-FFF2-40B4-BE49-F238E27FC236}">
                <a16:creationId xmlns:a16="http://schemas.microsoft.com/office/drawing/2014/main" id="{9FED325C-D23C-4277-B27C-64BA50901538}"/>
              </a:ext>
            </a:extLst>
          </p:cNvPr>
          <p:cNvSpPr/>
          <p:nvPr userDrawn="1"/>
        </p:nvSpPr>
        <p:spPr>
          <a:xfrm flipH="1">
            <a:off x="519592" y="-2"/>
            <a:ext cx="5583549"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sp>
        <p:nvSpPr>
          <p:cNvPr id="11" name="Espace réservé pour une image  10">
            <a:extLst>
              <a:ext uri="{FF2B5EF4-FFF2-40B4-BE49-F238E27FC236}">
                <a16:creationId xmlns:a16="http://schemas.microsoft.com/office/drawing/2014/main" id="{7727DF19-15C9-4320-8544-2C183D82071A}"/>
              </a:ext>
            </a:extLst>
          </p:cNvPr>
          <p:cNvSpPr>
            <a:spLocks noGrp="1"/>
          </p:cNvSpPr>
          <p:nvPr>
            <p:ph type="pic" sz="quarter" idx="12"/>
          </p:nvPr>
        </p:nvSpPr>
        <p:spPr>
          <a:xfrm>
            <a:off x="6102350" y="525780"/>
            <a:ext cx="5541010" cy="5821679"/>
          </a:xfrm>
          <a:prstGeom prst="rect">
            <a:avLst/>
          </a:prstGeom>
        </p:spPr>
        <p:txBody>
          <a:bodyPr/>
          <a:lstStyle/>
          <a:p>
            <a:endParaRPr lang="fr-F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rgbClr val="1D3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grpSp>
        <p:nvGrpSpPr>
          <p:cNvPr id="28" name="Groupe 27">
            <a:extLst>
              <a:ext uri="{FF2B5EF4-FFF2-40B4-BE49-F238E27FC236}">
                <a16:creationId xmlns:a16="http://schemas.microsoft.com/office/drawing/2014/main" id="{20D31353-2ACA-47F2-8810-0744549A8B2D}"/>
              </a:ext>
            </a:extLst>
          </p:cNvPr>
          <p:cNvGrpSpPr/>
          <p:nvPr userDrawn="1"/>
        </p:nvGrpSpPr>
        <p:grpSpPr>
          <a:xfrm>
            <a:off x="0" y="0"/>
            <a:ext cx="529771" cy="529771"/>
            <a:chOff x="11074400" y="0"/>
            <a:chExt cx="1117600" cy="1117600"/>
          </a:xfrm>
        </p:grpSpPr>
        <p:sp>
          <p:nvSpPr>
            <p:cNvPr id="29" name="Rectangle 28">
              <a:extLst>
                <a:ext uri="{FF2B5EF4-FFF2-40B4-BE49-F238E27FC236}">
                  <a16:creationId xmlns:a16="http://schemas.microsoft.com/office/drawing/2014/main" id="{63568B27-8C98-47C4-B1BF-8B644C19BA4E}"/>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29">
              <a:extLst>
                <a:ext uri="{FF2B5EF4-FFF2-40B4-BE49-F238E27FC236}">
                  <a16:creationId xmlns:a16="http://schemas.microsoft.com/office/drawing/2014/main" id="{EAB427C2-9984-440E-A2F5-20364BA91C1E}"/>
                </a:ext>
              </a:extLst>
            </p:cNvPr>
            <p:cNvGrpSpPr/>
            <p:nvPr/>
          </p:nvGrpSpPr>
          <p:grpSpPr>
            <a:xfrm>
              <a:off x="11399441" y="306062"/>
              <a:ext cx="467518" cy="505476"/>
              <a:chOff x="4490465" y="1248006"/>
              <a:chExt cx="1388907" cy="1501671"/>
            </a:xfrm>
          </p:grpSpPr>
          <p:sp>
            <p:nvSpPr>
              <p:cNvPr id="31" name="Forme libre : forme 30">
                <a:extLst>
                  <a:ext uri="{FF2B5EF4-FFF2-40B4-BE49-F238E27FC236}">
                    <a16:creationId xmlns:a16="http://schemas.microsoft.com/office/drawing/2014/main" id="{1D9DD510-616B-4A9E-8E7B-C2BF130E7281}"/>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2" name="Forme libre : forme 31">
                <a:extLst>
                  <a:ext uri="{FF2B5EF4-FFF2-40B4-BE49-F238E27FC236}">
                    <a16:creationId xmlns:a16="http://schemas.microsoft.com/office/drawing/2014/main" id="{EEC88E2D-C692-4D06-83F2-92C02867A06C}"/>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5" name="Titre 2">
            <a:extLst>
              <a:ext uri="{FF2B5EF4-FFF2-40B4-BE49-F238E27FC236}">
                <a16:creationId xmlns:a16="http://schemas.microsoft.com/office/drawing/2014/main" id="{A50655CF-1190-4D66-BBEF-6DB83A0DAE76}"/>
              </a:ext>
            </a:extLst>
          </p:cNvPr>
          <p:cNvSpPr>
            <a:spLocks noGrp="1"/>
          </p:cNvSpPr>
          <p:nvPr>
            <p:ph type="title" hasCustomPrompt="1"/>
          </p:nvPr>
        </p:nvSpPr>
        <p:spPr>
          <a:xfrm>
            <a:off x="1791335" y="746899"/>
            <a:ext cx="3969385" cy="478586"/>
          </a:xfrm>
          <a:prstGeom prst="rect">
            <a:avLst/>
          </a:prstGeom>
        </p:spPr>
        <p:txBody>
          <a:bodyPr lIns="0" tIns="0" rIns="0" bIns="0" anchor="t"/>
          <a:lstStyle>
            <a:lvl1pPr>
              <a:defRPr cap="all" baseline="0">
                <a:latin typeface="Alternate Gothic No.2" pitchFamily="50" charset="0"/>
              </a:defRPr>
            </a:lvl1pPr>
          </a:lstStyle>
          <a:p>
            <a:r>
              <a:rPr lang="fr-FR"/>
              <a:t>TITRE</a:t>
            </a:r>
          </a:p>
        </p:txBody>
      </p:sp>
      <p:sp>
        <p:nvSpPr>
          <p:cNvPr id="16" name="Forme libre : forme 15">
            <a:extLst>
              <a:ext uri="{FF2B5EF4-FFF2-40B4-BE49-F238E27FC236}">
                <a16:creationId xmlns:a16="http://schemas.microsoft.com/office/drawing/2014/main" id="{A4339287-DB16-454F-8F74-D5B871A094EE}"/>
              </a:ext>
            </a:extLst>
          </p:cNvPr>
          <p:cNvSpPr/>
          <p:nvPr userDrawn="1"/>
        </p:nvSpPr>
        <p:spPr>
          <a:xfrm>
            <a:off x="1452540"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
        <p:nvSpPr>
          <p:cNvPr id="14" name="Espace réservé du texte 3">
            <a:extLst>
              <a:ext uri="{FF2B5EF4-FFF2-40B4-BE49-F238E27FC236}">
                <a16:creationId xmlns:a16="http://schemas.microsoft.com/office/drawing/2014/main" id="{CABCC999-41B6-4208-8780-8E385EA83721}"/>
              </a:ext>
            </a:extLst>
          </p:cNvPr>
          <p:cNvSpPr>
            <a:spLocks noGrp="1"/>
          </p:cNvSpPr>
          <p:nvPr>
            <p:ph type="body" sz="quarter" idx="11" hasCustomPrompt="1"/>
          </p:nvPr>
        </p:nvSpPr>
        <p:spPr>
          <a:xfrm>
            <a:off x="1791335" y="1963738"/>
            <a:ext cx="3969385" cy="4064000"/>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72414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gauche - texte droit / Fond gris">
    <p:bg>
      <p:bgPr>
        <a:solidFill>
          <a:schemeClr val="bg1">
            <a:lumMod val="95000"/>
          </a:schemeClr>
        </a:solidFill>
        <a:effectLst/>
      </p:bgPr>
    </p:bg>
    <p:spTree>
      <p:nvGrpSpPr>
        <p:cNvPr id="1" name=""/>
        <p:cNvGrpSpPr/>
        <p:nvPr/>
      </p:nvGrpSpPr>
      <p:grpSpPr>
        <a:xfrm>
          <a:off x="0" y="0"/>
          <a:ext cx="0" cy="0"/>
          <a:chOff x="0" y="0"/>
          <a:chExt cx="0" cy="0"/>
        </a:xfrm>
      </p:grpSpPr>
      <p:sp>
        <p:nvSpPr>
          <p:cNvPr id="7" name="Espace réservé du numéro de diapositive 15">
            <a:extLst>
              <a:ext uri="{FF2B5EF4-FFF2-40B4-BE49-F238E27FC236}">
                <a16:creationId xmlns:a16="http://schemas.microsoft.com/office/drawing/2014/main" id="{F143EAC7-421A-415E-9F8D-BAEA985064B5}"/>
              </a:ext>
            </a:extLst>
          </p:cNvPr>
          <p:cNvSpPr>
            <a:spLocks noGrp="1"/>
          </p:cNvSpPr>
          <p:nvPr>
            <p:ph type="sldNum" sz="quarter" idx="4294967295"/>
          </p:nvPr>
        </p:nvSpPr>
        <p:spPr>
          <a:xfrm>
            <a:off x="60658" y="6565900"/>
            <a:ext cx="385807" cy="138499"/>
          </a:xfrm>
        </p:spPr>
        <p:txBody>
          <a:bodyPr/>
          <a:lstStyle>
            <a:lvl1pPr>
              <a:defRPr>
                <a:latin typeface="AlternateGothicEF-NoTwo" pitchFamily="2" charset="0"/>
              </a:defRPr>
            </a:lvl1pPr>
          </a:lstStyle>
          <a:p>
            <a:fld id="{3B1E0E51-53CC-4C36-8961-F424CEF4E661}" type="slidenum">
              <a:rPr lang="fr-FR" smtClean="0"/>
              <a:pPr/>
              <a:t>‹N°›</a:t>
            </a:fld>
            <a:endParaRPr lang="fr-FR"/>
          </a:p>
        </p:txBody>
      </p:sp>
      <p:sp>
        <p:nvSpPr>
          <p:cNvPr id="11" name="Espace réservé pour une image  10">
            <a:extLst>
              <a:ext uri="{FF2B5EF4-FFF2-40B4-BE49-F238E27FC236}">
                <a16:creationId xmlns:a16="http://schemas.microsoft.com/office/drawing/2014/main" id="{7727DF19-15C9-4320-8544-2C183D82071A}"/>
              </a:ext>
            </a:extLst>
          </p:cNvPr>
          <p:cNvSpPr>
            <a:spLocks noGrp="1"/>
          </p:cNvSpPr>
          <p:nvPr>
            <p:ph type="pic" sz="quarter" idx="12" hasCustomPrompt="1"/>
          </p:nvPr>
        </p:nvSpPr>
        <p:spPr>
          <a:xfrm>
            <a:off x="975202" y="531019"/>
            <a:ext cx="5127939" cy="5792508"/>
          </a:xfrm>
          <a:prstGeom prst="rect">
            <a:avLst/>
          </a:prstGeom>
        </p:spPr>
        <p:txBody>
          <a:bodyPr/>
          <a:lstStyle>
            <a:lvl1pPr>
              <a:defRPr/>
            </a:lvl1pPr>
          </a:lstStyle>
          <a:p>
            <a:r>
              <a:rPr lang="fr-FR"/>
              <a:t>Image</a:t>
            </a:r>
          </a:p>
        </p:txBody>
      </p:sp>
      <p:sp>
        <p:nvSpPr>
          <p:cNvPr id="24" name="Forme libre : forme 23">
            <a:extLst>
              <a:ext uri="{FF2B5EF4-FFF2-40B4-BE49-F238E27FC236}">
                <a16:creationId xmlns:a16="http://schemas.microsoft.com/office/drawing/2014/main" id="{B2CE8C89-C193-452A-91C4-49F02D0EBF60}"/>
              </a:ext>
            </a:extLst>
          </p:cNvPr>
          <p:cNvSpPr/>
          <p:nvPr userDrawn="1"/>
        </p:nvSpPr>
        <p:spPr>
          <a:xfrm>
            <a:off x="6103620" y="0"/>
            <a:ext cx="6088380" cy="6858000"/>
          </a:xfrm>
          <a:custGeom>
            <a:avLst/>
            <a:gdLst>
              <a:gd name="connsiteX0" fmla="*/ 0 w 5715003"/>
              <a:gd name="connsiteY0" fmla="*/ 0 h 6858000"/>
              <a:gd name="connsiteX1" fmla="*/ 5715003 w 5715003"/>
              <a:gd name="connsiteY1" fmla="*/ 0 h 6858000"/>
              <a:gd name="connsiteX2" fmla="*/ 5715003 w 5715003"/>
              <a:gd name="connsiteY2" fmla="*/ 6858000 h 6858000"/>
              <a:gd name="connsiteX3" fmla="*/ 0 w 5715003"/>
              <a:gd name="connsiteY3" fmla="*/ 6858000 h 6858000"/>
              <a:gd name="connsiteX4" fmla="*/ 0 w 5715003"/>
              <a:gd name="connsiteY4" fmla="*/ 6328425 h 6858000"/>
              <a:gd name="connsiteX5" fmla="*/ 5185428 w 5715003"/>
              <a:gd name="connsiteY5" fmla="*/ 6328425 h 6858000"/>
              <a:gd name="connsiteX6" fmla="*/ 5185428 w 5715003"/>
              <a:gd name="connsiteY6" fmla="*/ 529575 h 6858000"/>
              <a:gd name="connsiteX7" fmla="*/ 0 w 5715003"/>
              <a:gd name="connsiteY7" fmla="*/ 529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3" h="6858000">
                <a:moveTo>
                  <a:pt x="0" y="0"/>
                </a:moveTo>
                <a:lnTo>
                  <a:pt x="5715003" y="0"/>
                </a:lnTo>
                <a:lnTo>
                  <a:pt x="5715003" y="6858000"/>
                </a:lnTo>
                <a:lnTo>
                  <a:pt x="0" y="6858000"/>
                </a:lnTo>
                <a:lnTo>
                  <a:pt x="0" y="6328425"/>
                </a:lnTo>
                <a:lnTo>
                  <a:pt x="5185428" y="6328425"/>
                </a:lnTo>
                <a:lnTo>
                  <a:pt x="5185428" y="529575"/>
                </a:lnTo>
                <a:lnTo>
                  <a:pt x="0" y="529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grpSp>
        <p:nvGrpSpPr>
          <p:cNvPr id="22" name="Groupe 21">
            <a:extLst>
              <a:ext uri="{FF2B5EF4-FFF2-40B4-BE49-F238E27FC236}">
                <a16:creationId xmlns:a16="http://schemas.microsoft.com/office/drawing/2014/main" id="{2DB96744-D41F-43AB-A523-5023723BEE66}"/>
              </a:ext>
            </a:extLst>
          </p:cNvPr>
          <p:cNvGrpSpPr/>
          <p:nvPr userDrawn="1"/>
        </p:nvGrpSpPr>
        <p:grpSpPr>
          <a:xfrm>
            <a:off x="0" y="0"/>
            <a:ext cx="529771" cy="529771"/>
            <a:chOff x="11074400" y="0"/>
            <a:chExt cx="1117600" cy="1117600"/>
          </a:xfrm>
        </p:grpSpPr>
        <p:sp>
          <p:nvSpPr>
            <p:cNvPr id="25" name="Rectangle 24">
              <a:extLst>
                <a:ext uri="{FF2B5EF4-FFF2-40B4-BE49-F238E27FC236}">
                  <a16:creationId xmlns:a16="http://schemas.microsoft.com/office/drawing/2014/main" id="{32898BF8-61C2-47A3-8789-6296D505B6D0}"/>
                </a:ext>
              </a:extLst>
            </p:cNvPr>
            <p:cNvSpPr/>
            <p:nvPr/>
          </p:nvSpPr>
          <p:spPr>
            <a:xfrm>
              <a:off x="11074400" y="0"/>
              <a:ext cx="11176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239A8325-9671-49A1-B763-DEE973F0B146}"/>
                </a:ext>
              </a:extLst>
            </p:cNvPr>
            <p:cNvGrpSpPr/>
            <p:nvPr/>
          </p:nvGrpSpPr>
          <p:grpSpPr>
            <a:xfrm>
              <a:off x="11399441" y="306062"/>
              <a:ext cx="467518" cy="505476"/>
              <a:chOff x="4490465" y="1248006"/>
              <a:chExt cx="1388907" cy="1501671"/>
            </a:xfrm>
          </p:grpSpPr>
          <p:sp>
            <p:nvSpPr>
              <p:cNvPr id="36" name="Forme libre : forme 35">
                <a:extLst>
                  <a:ext uri="{FF2B5EF4-FFF2-40B4-BE49-F238E27FC236}">
                    <a16:creationId xmlns:a16="http://schemas.microsoft.com/office/drawing/2014/main" id="{D06DAE54-6988-4C22-AE3D-A560EAD94D8D}"/>
                  </a:ext>
                </a:extLst>
              </p:cNvPr>
              <p:cNvSpPr/>
              <p:nvPr/>
            </p:nvSpPr>
            <p:spPr>
              <a:xfrm>
                <a:off x="4490465" y="1332333"/>
                <a:ext cx="833892" cy="1417344"/>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sp>
            <p:nvSpPr>
              <p:cNvPr id="37" name="Forme libre : forme 36">
                <a:extLst>
                  <a:ext uri="{FF2B5EF4-FFF2-40B4-BE49-F238E27FC236}">
                    <a16:creationId xmlns:a16="http://schemas.microsoft.com/office/drawing/2014/main" id="{6692DF8C-9AEA-4115-8FF3-234258A6A62A}"/>
                  </a:ext>
                </a:extLst>
              </p:cNvPr>
              <p:cNvSpPr/>
              <p:nvPr/>
            </p:nvSpPr>
            <p:spPr>
              <a:xfrm>
                <a:off x="5428260" y="1248006"/>
                <a:ext cx="451112" cy="771960"/>
              </a:xfrm>
              <a:custGeom>
                <a:avLst/>
                <a:gdLst>
                  <a:gd name="connsiteX0" fmla="*/ 168697 w 451112"/>
                  <a:gd name="connsiteY0" fmla="*/ 771539 h 771960"/>
                  <a:gd name="connsiteX1" fmla="*/ 17060 w 451112"/>
                  <a:gd name="connsiteY1" fmla="*/ 419114 h 771960"/>
                  <a:gd name="connsiteX2" fmla="*/ 13441 w 451112"/>
                  <a:gd name="connsiteY2" fmla="*/ 166987 h 771960"/>
                  <a:gd name="connsiteX3" fmla="*/ 237467 w 451112"/>
                  <a:gd name="connsiteY3" fmla="*/ 109 h 771960"/>
                  <a:gd name="connsiteX4" fmla="*/ 447780 w 451112"/>
                  <a:gd name="connsiteY4" fmla="*/ 200134 h 771960"/>
                  <a:gd name="connsiteX5" fmla="*/ 444447 w 451112"/>
                  <a:gd name="connsiteY5" fmla="*/ 234234 h 771960"/>
                  <a:gd name="connsiteX6" fmla="*/ 168697 w 451112"/>
                  <a:gd name="connsiteY6" fmla="*/ 771539 h 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12" h="771960">
                    <a:moveTo>
                      <a:pt x="168697" y="771539"/>
                    </a:moveTo>
                    <a:cubicBezTo>
                      <a:pt x="99927" y="656286"/>
                      <a:pt x="47158" y="542463"/>
                      <a:pt x="17060" y="419114"/>
                    </a:cubicBezTo>
                    <a:cubicBezTo>
                      <a:pt x="-3323" y="335294"/>
                      <a:pt x="-12183" y="251188"/>
                      <a:pt x="13441" y="166987"/>
                    </a:cubicBezTo>
                    <a:cubicBezTo>
                      <a:pt x="45253" y="62212"/>
                      <a:pt x="139075" y="-7225"/>
                      <a:pt x="237467" y="109"/>
                    </a:cubicBezTo>
                    <a:cubicBezTo>
                      <a:pt x="347863" y="8205"/>
                      <a:pt x="432350" y="88406"/>
                      <a:pt x="447780" y="200134"/>
                    </a:cubicBezTo>
                    <a:cubicBezTo>
                      <a:pt x="449875" y="211593"/>
                      <a:pt x="448733" y="223404"/>
                      <a:pt x="444447" y="234234"/>
                    </a:cubicBezTo>
                    <a:cubicBezTo>
                      <a:pt x="354339" y="411208"/>
                      <a:pt x="263377" y="587611"/>
                      <a:pt x="168697" y="771539"/>
                    </a:cubicBezTo>
                    <a:close/>
                  </a:path>
                </a:pathLst>
              </a:custGeom>
              <a:solidFill>
                <a:schemeClr val="bg1"/>
              </a:solidFill>
              <a:ln w="9525" cap="flat">
                <a:noFill/>
                <a:prstDash val="solid"/>
                <a:miter/>
              </a:ln>
            </p:spPr>
            <p:txBody>
              <a:bodyPr rtlCol="0" anchor="ctr"/>
              <a:lstStyle/>
              <a:p>
                <a:endParaRPr lang="fr-FR">
                  <a:solidFill>
                    <a:schemeClr val="bg1"/>
                  </a:solidFill>
                </a:endParaRPr>
              </a:p>
            </p:txBody>
          </p:sp>
        </p:grpSp>
      </p:grpSp>
      <p:sp>
        <p:nvSpPr>
          <p:cNvPr id="13" name="Forme libre : forme 12">
            <a:extLst>
              <a:ext uri="{FF2B5EF4-FFF2-40B4-BE49-F238E27FC236}">
                <a16:creationId xmlns:a16="http://schemas.microsoft.com/office/drawing/2014/main" id="{A4BC1BD3-9EF9-4137-96A0-58A7D46FB2E5}"/>
              </a:ext>
            </a:extLst>
          </p:cNvPr>
          <p:cNvSpPr/>
          <p:nvPr userDrawn="1"/>
        </p:nvSpPr>
        <p:spPr>
          <a:xfrm>
            <a:off x="6887846" y="794033"/>
            <a:ext cx="179328" cy="304800"/>
          </a:xfrm>
          <a:custGeom>
            <a:avLst/>
            <a:gdLst>
              <a:gd name="connsiteX0" fmla="*/ 726255 w 833892"/>
              <a:gd name="connsiteY0" fmla="*/ 1412255 h 1417344"/>
              <a:gd name="connsiteX1" fmla="*/ -2313 w 833892"/>
              <a:gd name="connsiteY1" fmla="*/ 1889 h 1417344"/>
              <a:gd name="connsiteX2" fmla="*/ 23786 w 833892"/>
              <a:gd name="connsiteY2" fmla="*/ -207 h 1417344"/>
              <a:gd name="connsiteX3" fmla="*/ 282961 w 833892"/>
              <a:gd name="connsiteY3" fmla="*/ 650 h 1417344"/>
              <a:gd name="connsiteX4" fmla="*/ 317252 w 833892"/>
              <a:gd name="connsiteY4" fmla="*/ 21129 h 1417344"/>
              <a:gd name="connsiteX5" fmla="*/ 777405 w 833892"/>
              <a:gd name="connsiteY5" fmla="*/ 912003 h 1417344"/>
              <a:gd name="connsiteX6" fmla="*/ 799692 w 833892"/>
              <a:gd name="connsiteY6" fmla="*/ 1311291 h 1417344"/>
              <a:gd name="connsiteX7" fmla="*/ 740542 w 833892"/>
              <a:gd name="connsiteY7" fmla="*/ 1416923 h 141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892" h="1417344">
                <a:moveTo>
                  <a:pt x="726255" y="1412255"/>
                </a:moveTo>
                <a:cubicBezTo>
                  <a:pt x="484130" y="943435"/>
                  <a:pt x="241907" y="474710"/>
                  <a:pt x="-2313" y="1889"/>
                </a:cubicBezTo>
                <a:cubicBezTo>
                  <a:pt x="8831" y="936"/>
                  <a:pt x="16737" y="-207"/>
                  <a:pt x="23786" y="-207"/>
                </a:cubicBezTo>
                <a:cubicBezTo>
                  <a:pt x="110178" y="-207"/>
                  <a:pt x="196568" y="-1064"/>
                  <a:pt x="282961" y="650"/>
                </a:cubicBezTo>
                <a:cubicBezTo>
                  <a:pt x="296867" y="1984"/>
                  <a:pt x="309441" y="9499"/>
                  <a:pt x="317252" y="21129"/>
                </a:cubicBezTo>
                <a:cubicBezTo>
                  <a:pt x="471652" y="317547"/>
                  <a:pt x="626623" y="613680"/>
                  <a:pt x="777405" y="912003"/>
                </a:cubicBezTo>
                <a:cubicBezTo>
                  <a:pt x="841982" y="1039923"/>
                  <a:pt x="848080" y="1175845"/>
                  <a:pt x="799692" y="1311291"/>
                </a:cubicBezTo>
                <a:cubicBezTo>
                  <a:pt x="786263" y="1348724"/>
                  <a:pt x="760641" y="1381871"/>
                  <a:pt x="740542" y="1416923"/>
                </a:cubicBezTo>
                <a:close/>
              </a:path>
            </a:pathLst>
          </a:custGeom>
          <a:solidFill>
            <a:schemeClr val="accent4"/>
          </a:solidFill>
          <a:ln w="9525" cap="flat">
            <a:noFill/>
            <a:prstDash val="solid"/>
            <a:miter/>
          </a:ln>
        </p:spPr>
        <p:txBody>
          <a:bodyPr wrap="none" rtlCol="0" anchor="ctr"/>
          <a:lstStyle/>
          <a:p>
            <a:endParaRPr lang="fr-FR">
              <a:solidFill>
                <a:schemeClr val="bg1"/>
              </a:solidFill>
            </a:endParaRPr>
          </a:p>
        </p:txBody>
      </p:sp>
      <p:sp>
        <p:nvSpPr>
          <p:cNvPr id="14" name="Titre 2">
            <a:extLst>
              <a:ext uri="{FF2B5EF4-FFF2-40B4-BE49-F238E27FC236}">
                <a16:creationId xmlns:a16="http://schemas.microsoft.com/office/drawing/2014/main" id="{4F2D9747-B620-4835-9A83-363F30E7B8B6}"/>
              </a:ext>
            </a:extLst>
          </p:cNvPr>
          <p:cNvSpPr txBox="1">
            <a:spLocks/>
          </p:cNvSpPr>
          <p:nvPr userDrawn="1"/>
        </p:nvSpPr>
        <p:spPr>
          <a:xfrm>
            <a:off x="7226641" y="746899"/>
            <a:ext cx="3969385" cy="478586"/>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lang="fr-FR" sz="3600" kern="1200" cap="all" spc="200" baseline="0">
                <a:solidFill>
                  <a:srgbClr val="305174"/>
                </a:solidFill>
                <a:latin typeface="Alternate Gothic No.2" pitchFamily="50" charset="0"/>
                <a:ea typeface="+mj-ea"/>
                <a:cs typeface="+mj-cs"/>
              </a:defRPr>
            </a:lvl1pPr>
          </a:lstStyle>
          <a:p>
            <a:r>
              <a:rPr lang="fr-FR"/>
              <a:t>TITRE</a:t>
            </a:r>
          </a:p>
        </p:txBody>
      </p:sp>
      <p:sp>
        <p:nvSpPr>
          <p:cNvPr id="15" name="Espace réservé du texte 3">
            <a:extLst>
              <a:ext uri="{FF2B5EF4-FFF2-40B4-BE49-F238E27FC236}">
                <a16:creationId xmlns:a16="http://schemas.microsoft.com/office/drawing/2014/main" id="{B6B2B658-00C1-4043-B75A-9DA28876DECE}"/>
              </a:ext>
            </a:extLst>
          </p:cNvPr>
          <p:cNvSpPr>
            <a:spLocks noGrp="1"/>
          </p:cNvSpPr>
          <p:nvPr>
            <p:ph type="body" sz="quarter" idx="11" hasCustomPrompt="1"/>
          </p:nvPr>
        </p:nvSpPr>
        <p:spPr>
          <a:xfrm>
            <a:off x="6887846" y="1963738"/>
            <a:ext cx="4308179" cy="4064000"/>
          </a:xfrm>
          <a:prstGeom prst="rect">
            <a:avLst/>
          </a:prstGeom>
        </p:spPr>
        <p:txBody>
          <a:bodyPr lIns="0" tIns="0" rIns="0" bIns="0"/>
          <a:lstStyle>
            <a:lvl1pPr marL="0" indent="0">
              <a:buNone/>
              <a:defRPr sz="1600">
                <a:latin typeface="Calibri Light" panose="02000503040000020004" pitchFamily="50" charset="0"/>
              </a:defRPr>
            </a:lvl1pPr>
            <a:lvl2pPr marL="450850" indent="-180975">
              <a:buClr>
                <a:schemeClr val="accent2"/>
              </a:buClr>
              <a:buFontTx/>
              <a:buBlip>
                <a:blip r:embed="rId2"/>
              </a:buBlip>
              <a:defRPr sz="1400">
                <a:latin typeface="Calibri Light" panose="02000503040000020004" pitchFamily="50" charset="0"/>
              </a:defRPr>
            </a:lvl2pPr>
            <a:lvl3pPr marL="804863" indent="-180975">
              <a:buClr>
                <a:schemeClr val="accent2"/>
              </a:buClr>
              <a:defRPr sz="1200">
                <a:latin typeface="Calibri Light" panose="02000503040000020004" pitchFamily="50" charset="0"/>
              </a:defRPr>
            </a:lvl3pPr>
            <a:lvl4pPr marL="1257300" indent="-182563">
              <a:buClr>
                <a:schemeClr val="accent2"/>
              </a:buClr>
              <a:defRPr sz="1100">
                <a:latin typeface="Calibri Light" panose="02000503040000020004" pitchFamily="50" charset="0"/>
              </a:defRPr>
            </a:lvl4pPr>
            <a:lvl5pPr>
              <a:defRPr>
                <a:latin typeface="Calibri Light" panose="02000503040000020004" pitchFamily="50" charset="0"/>
              </a:defRPr>
            </a:lvl5pPr>
          </a:lstStyle>
          <a:p>
            <a:pPr lvl="0"/>
            <a:r>
              <a:rPr lang="fr-FR"/>
              <a:t>Texte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2468823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B1E77CA9-E749-4D8A-9A93-35BD6BBC8538}"/>
              </a:ext>
            </a:extLst>
          </p:cNvPr>
          <p:cNvSpPr>
            <a:spLocks noGrp="1"/>
          </p:cNvSpPr>
          <p:nvPr>
            <p:ph type="sldNum" sz="quarter" idx="4"/>
          </p:nvPr>
        </p:nvSpPr>
        <p:spPr>
          <a:xfrm>
            <a:off x="188097" y="6565900"/>
            <a:ext cx="385806" cy="138499"/>
          </a:xfrm>
          <a:prstGeom prst="rect">
            <a:avLst/>
          </a:prstGeom>
          <a:noFill/>
        </p:spPr>
        <p:txBody>
          <a:bodyPr wrap="none" lIns="36000" tIns="0" rIns="0" bIns="0" rtlCol="0">
            <a:spAutoFit/>
          </a:bodyPr>
          <a:lstStyle>
            <a:lvl1pPr algn="ctr">
              <a:defRPr lang="fr-FR" sz="900" spc="400" smtClean="0">
                <a:latin typeface="AlternateGothicEF-NoTwo" pitchFamily="2" charset="0"/>
              </a:defRPr>
            </a:lvl1pPr>
          </a:lstStyle>
          <a:p>
            <a:fld id="{3B1E0E51-53CC-4C36-8961-F424CEF4E661}" type="slidenum">
              <a:rPr lang="fr-FR" smtClean="0"/>
              <a:pPr/>
              <a:t>‹N°›</a:t>
            </a:fld>
            <a:endParaRPr lang="fr-FR"/>
          </a:p>
        </p:txBody>
      </p:sp>
      <p:sp>
        <p:nvSpPr>
          <p:cNvPr id="5" name="Espace réservé du texte 2">
            <a:extLst>
              <a:ext uri="{FF2B5EF4-FFF2-40B4-BE49-F238E27FC236}">
                <a16:creationId xmlns:a16="http://schemas.microsoft.com/office/drawing/2014/main" id="{0D143684-FA7A-446B-9B17-E8388A9C6BA4}"/>
              </a:ext>
            </a:extLst>
          </p:cNvPr>
          <p:cNvSpPr>
            <a:spLocks noGrp="1"/>
          </p:cNvSpPr>
          <p:nvPr>
            <p:ph type="body" idx="1"/>
          </p:nvPr>
        </p:nvSpPr>
        <p:spPr>
          <a:xfrm>
            <a:off x="1791334" y="1978025"/>
            <a:ext cx="9714866" cy="4351338"/>
          </a:xfrm>
          <a:prstGeom prst="rect">
            <a:avLst/>
          </a:prstGeom>
        </p:spPr>
        <p:txBody>
          <a:bodyPr vert="horz" lIns="0" tIns="0" rIns="0" bIns="0" rtlCol="0">
            <a:normAutofit/>
          </a:bodyPr>
          <a:lstStyle/>
          <a:p>
            <a:pPr lvl="0"/>
            <a:r>
              <a:rPr lang="fr-FR"/>
              <a:t>Texte</a:t>
            </a:r>
          </a:p>
          <a:p>
            <a:pPr lvl="1"/>
            <a:r>
              <a:rPr lang="fr-FR"/>
              <a:t>Deuxième niveau</a:t>
            </a:r>
          </a:p>
          <a:p>
            <a:pPr lvl="2"/>
            <a:r>
              <a:rPr lang="fr-FR"/>
              <a:t>Troisième niveau</a:t>
            </a:r>
          </a:p>
          <a:p>
            <a:pPr lvl="3"/>
            <a:r>
              <a:rPr lang="fr-FR"/>
              <a:t>Quatrième niveau</a:t>
            </a:r>
          </a:p>
        </p:txBody>
      </p:sp>
      <p:sp>
        <p:nvSpPr>
          <p:cNvPr id="9" name="Espace réservé du titre 1">
            <a:extLst>
              <a:ext uri="{FF2B5EF4-FFF2-40B4-BE49-F238E27FC236}">
                <a16:creationId xmlns:a16="http://schemas.microsoft.com/office/drawing/2014/main" id="{83BF9DEA-7313-4BDC-B83A-FFA7B9FF8BF2}"/>
              </a:ext>
            </a:extLst>
          </p:cNvPr>
          <p:cNvSpPr>
            <a:spLocks noGrp="1"/>
          </p:cNvSpPr>
          <p:nvPr>
            <p:ph type="title"/>
          </p:nvPr>
        </p:nvSpPr>
        <p:spPr>
          <a:xfrm>
            <a:off x="1791334" y="517525"/>
            <a:ext cx="9714865" cy="1325563"/>
          </a:xfrm>
          <a:prstGeom prst="rect">
            <a:avLst/>
          </a:prstGeom>
        </p:spPr>
        <p:txBody>
          <a:bodyPr vert="horz" lIns="0" tIns="0" rIns="0" bIns="0" rtlCol="0" anchor="ctr">
            <a:normAutofit/>
          </a:bodyPr>
          <a:lstStyle/>
          <a:p>
            <a:r>
              <a:rPr lang="fr-FR"/>
              <a:t>titre</a:t>
            </a:r>
          </a:p>
        </p:txBody>
      </p:sp>
      <p:sp>
        <p:nvSpPr>
          <p:cNvPr id="7" name="Espace réservé du texte 2">
            <a:extLst>
              <a:ext uri="{FF2B5EF4-FFF2-40B4-BE49-F238E27FC236}">
                <a16:creationId xmlns:a16="http://schemas.microsoft.com/office/drawing/2014/main" id="{09D5ED34-5DDD-4EDF-B08C-296C32A0A144}"/>
              </a:ext>
            </a:extLst>
          </p:cNvPr>
          <p:cNvSpPr txBox="1">
            <a:spLocks/>
          </p:cNvSpPr>
          <p:nvPr userDrawn="1"/>
        </p:nvSpPr>
        <p:spPr>
          <a:xfrm>
            <a:off x="2666998" y="6464300"/>
            <a:ext cx="6858004" cy="26219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900" kern="1200" spc="400" baseline="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000"/>
              <a:t>PÔLE LÉONARD DE VINCI</a:t>
            </a:r>
          </a:p>
        </p:txBody>
      </p:sp>
    </p:spTree>
    <p:extLst>
      <p:ext uri="{BB962C8B-B14F-4D97-AF65-F5344CB8AC3E}">
        <p14:creationId xmlns:p14="http://schemas.microsoft.com/office/powerpoint/2010/main" val="3461548942"/>
      </p:ext>
    </p:extLst>
  </p:cSld>
  <p:clrMap bg1="lt1" tx1="dk1" bg2="lt2" tx2="dk2" accent1="accent1" accent2="accent2" accent3="accent3" accent4="accent4" accent5="accent5" accent6="accent6" hlink="hlink" folHlink="folHlink"/>
  <p:sldLayoutIdLst>
    <p:sldLayoutId id="2147483649" r:id="rId1"/>
    <p:sldLayoutId id="2147483743" r:id="rId2"/>
    <p:sldLayoutId id="2147483744" r:id="rId3"/>
    <p:sldLayoutId id="2147483742" r:id="rId4"/>
  </p:sldLayoutIdLst>
  <p:hf hdr="0" ftr="0" dt="0"/>
  <p:txStyles>
    <p:titleStyle>
      <a:lvl1pPr algn="l" defTabSz="914400" rtl="0" eaLnBrk="1" latinLnBrk="0" hangingPunct="1">
        <a:lnSpc>
          <a:spcPct val="90000"/>
        </a:lnSpc>
        <a:spcBef>
          <a:spcPct val="0"/>
        </a:spcBef>
        <a:buNone/>
        <a:defRPr lang="fr-FR" sz="3600" kern="1200" cap="all" spc="200" baseline="0" dirty="0">
          <a:solidFill>
            <a:srgbClr val="305174"/>
          </a:solidFill>
          <a:latin typeface="Alternate Gothic No.2" pitchFamily="50"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22D8D7-0174-4952-B34E-F6C98504962F}"/>
              </a:ext>
            </a:extLst>
          </p:cNvPr>
          <p:cNvSpPr/>
          <p:nvPr userDrawn="1"/>
        </p:nvSpPr>
        <p:spPr>
          <a:xfrm>
            <a:off x="1" y="0"/>
            <a:ext cx="52977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B1E77CA9-E749-4D8A-9A93-35BD6BBC8538}"/>
              </a:ext>
            </a:extLst>
          </p:cNvPr>
          <p:cNvSpPr>
            <a:spLocks noGrp="1"/>
          </p:cNvSpPr>
          <p:nvPr>
            <p:ph type="sldNum" sz="quarter" idx="4"/>
          </p:nvPr>
        </p:nvSpPr>
        <p:spPr>
          <a:xfrm>
            <a:off x="188097" y="6565900"/>
            <a:ext cx="385806" cy="138499"/>
          </a:xfrm>
          <a:prstGeom prst="rect">
            <a:avLst/>
          </a:prstGeom>
          <a:noFill/>
        </p:spPr>
        <p:txBody>
          <a:bodyPr wrap="none" lIns="36000" tIns="0" rIns="0" bIns="0" rtlCol="0">
            <a:spAutoFit/>
          </a:bodyPr>
          <a:lstStyle>
            <a:lvl1pPr algn="ctr">
              <a:defRPr lang="fr-FR" sz="900" spc="400" smtClean="0">
                <a:latin typeface="AlternateGothicEF-NoTwo" pitchFamily="2" charset="0"/>
              </a:defRPr>
            </a:lvl1pPr>
          </a:lstStyle>
          <a:p>
            <a:fld id="{3B1E0E51-53CC-4C36-8961-F424CEF4E661}" type="slidenum">
              <a:rPr lang="fr-FR" smtClean="0"/>
              <a:pPr/>
              <a:t>‹N°›</a:t>
            </a:fld>
            <a:endParaRPr lang="fr-FR"/>
          </a:p>
        </p:txBody>
      </p:sp>
      <p:sp>
        <p:nvSpPr>
          <p:cNvPr id="5" name="Espace réservé du texte 2">
            <a:extLst>
              <a:ext uri="{FF2B5EF4-FFF2-40B4-BE49-F238E27FC236}">
                <a16:creationId xmlns:a16="http://schemas.microsoft.com/office/drawing/2014/main" id="{0D143684-FA7A-446B-9B17-E8388A9C6BA4}"/>
              </a:ext>
            </a:extLst>
          </p:cNvPr>
          <p:cNvSpPr>
            <a:spLocks noGrp="1"/>
          </p:cNvSpPr>
          <p:nvPr>
            <p:ph type="body" idx="1"/>
          </p:nvPr>
        </p:nvSpPr>
        <p:spPr>
          <a:xfrm>
            <a:off x="1791334" y="1978025"/>
            <a:ext cx="9714866" cy="4351338"/>
          </a:xfrm>
          <a:prstGeom prst="rect">
            <a:avLst/>
          </a:prstGeom>
        </p:spPr>
        <p:txBody>
          <a:bodyPr vert="horz" lIns="0" tIns="0" rIns="0" bIns="0" rtlCol="0">
            <a:normAutofit/>
          </a:bodyPr>
          <a:lstStyle/>
          <a:p>
            <a:pPr lvl="0"/>
            <a:r>
              <a:rPr lang="fr-FR"/>
              <a:t>Texte</a:t>
            </a:r>
          </a:p>
          <a:p>
            <a:pPr lvl="1"/>
            <a:r>
              <a:rPr lang="fr-FR"/>
              <a:t>Deuxième niveau</a:t>
            </a:r>
          </a:p>
          <a:p>
            <a:pPr lvl="2"/>
            <a:r>
              <a:rPr lang="fr-FR"/>
              <a:t>Troisième niveau</a:t>
            </a:r>
          </a:p>
          <a:p>
            <a:pPr lvl="3"/>
            <a:r>
              <a:rPr lang="fr-FR"/>
              <a:t>Quatrième niveau</a:t>
            </a:r>
          </a:p>
        </p:txBody>
      </p:sp>
      <p:sp>
        <p:nvSpPr>
          <p:cNvPr id="9" name="Espace réservé du titre 1">
            <a:extLst>
              <a:ext uri="{FF2B5EF4-FFF2-40B4-BE49-F238E27FC236}">
                <a16:creationId xmlns:a16="http://schemas.microsoft.com/office/drawing/2014/main" id="{83BF9DEA-7313-4BDC-B83A-FFA7B9FF8BF2}"/>
              </a:ext>
            </a:extLst>
          </p:cNvPr>
          <p:cNvSpPr>
            <a:spLocks noGrp="1"/>
          </p:cNvSpPr>
          <p:nvPr>
            <p:ph type="title"/>
          </p:nvPr>
        </p:nvSpPr>
        <p:spPr>
          <a:xfrm>
            <a:off x="1791334" y="517525"/>
            <a:ext cx="9714865" cy="1325563"/>
          </a:xfrm>
          <a:prstGeom prst="rect">
            <a:avLst/>
          </a:prstGeom>
        </p:spPr>
        <p:txBody>
          <a:bodyPr vert="horz" lIns="0" tIns="0" rIns="0" bIns="0" rtlCol="0" anchor="ctr">
            <a:normAutofit/>
          </a:bodyPr>
          <a:lstStyle/>
          <a:p>
            <a:r>
              <a:rPr lang="fr-FR"/>
              <a:t>titre</a:t>
            </a:r>
          </a:p>
        </p:txBody>
      </p:sp>
      <p:sp>
        <p:nvSpPr>
          <p:cNvPr id="7" name="Espace réservé du texte 2">
            <a:extLst>
              <a:ext uri="{FF2B5EF4-FFF2-40B4-BE49-F238E27FC236}">
                <a16:creationId xmlns:a16="http://schemas.microsoft.com/office/drawing/2014/main" id="{66B72C28-D3CA-44D1-8250-DF76EEC99F99}"/>
              </a:ext>
            </a:extLst>
          </p:cNvPr>
          <p:cNvSpPr txBox="1">
            <a:spLocks/>
          </p:cNvSpPr>
          <p:nvPr userDrawn="1"/>
        </p:nvSpPr>
        <p:spPr>
          <a:xfrm rot="16200000">
            <a:off x="-3164116" y="3297902"/>
            <a:ext cx="6858004" cy="262196"/>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900" kern="1200" spc="400" baseline="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900"/>
              <a:t>PÔLE LÉONARD DE VINCI</a:t>
            </a:r>
          </a:p>
        </p:txBody>
      </p:sp>
    </p:spTree>
    <p:extLst>
      <p:ext uri="{BB962C8B-B14F-4D97-AF65-F5344CB8AC3E}">
        <p14:creationId xmlns:p14="http://schemas.microsoft.com/office/powerpoint/2010/main" val="4231528684"/>
      </p:ext>
    </p:extLst>
  </p:cSld>
  <p:clrMap bg1="lt1" tx1="dk1" bg2="lt2" tx2="dk2" accent1="accent1" accent2="accent2" accent3="accent3" accent4="accent4" accent5="accent5" accent6="accent6" hlink="hlink" folHlink="folHlink"/>
  <p:sldLayoutIdLst>
    <p:sldLayoutId id="2147483751" r:id="rId1"/>
    <p:sldLayoutId id="2147483754" r:id="rId2"/>
    <p:sldLayoutId id="2147483784" r:id="rId3"/>
    <p:sldLayoutId id="2147483756" r:id="rId4"/>
    <p:sldLayoutId id="2147483757" r:id="rId5"/>
    <p:sldLayoutId id="2147483760" r:id="rId6"/>
    <p:sldLayoutId id="2147483782" r:id="rId7"/>
    <p:sldLayoutId id="2147483783" r:id="rId8"/>
    <p:sldLayoutId id="2147483779" r:id="rId9"/>
    <p:sldLayoutId id="2147483761" r:id="rId10"/>
    <p:sldLayoutId id="2147483762" r:id="rId11"/>
    <p:sldLayoutId id="2147483763" r:id="rId12"/>
    <p:sldLayoutId id="2147483764" r:id="rId13"/>
    <p:sldLayoutId id="2147483765" r:id="rId14"/>
    <p:sldLayoutId id="2147483769" r:id="rId15"/>
    <p:sldLayoutId id="2147483770" r:id="rId16"/>
    <p:sldLayoutId id="2147483766" r:id="rId17"/>
    <p:sldLayoutId id="2147483767" r:id="rId18"/>
    <p:sldLayoutId id="2147483768" r:id="rId19"/>
    <p:sldLayoutId id="2147483785" r:id="rId20"/>
    <p:sldLayoutId id="2147483786" r:id="rId21"/>
    <p:sldLayoutId id="2147483787" r:id="rId22"/>
    <p:sldLayoutId id="2147483775" r:id="rId23"/>
    <p:sldLayoutId id="2147483788" r:id="rId24"/>
    <p:sldLayoutId id="2147483789" r:id="rId25"/>
    <p:sldLayoutId id="2147483790" r:id="rId26"/>
    <p:sldLayoutId id="2147483773" r:id="rId27"/>
  </p:sldLayoutIdLst>
  <p:hf hdr="0" ftr="0" dt="0"/>
  <p:txStyles>
    <p:titleStyle>
      <a:lvl1pPr algn="l" defTabSz="914400" rtl="0" eaLnBrk="1" latinLnBrk="0" hangingPunct="1">
        <a:lnSpc>
          <a:spcPct val="90000"/>
        </a:lnSpc>
        <a:spcBef>
          <a:spcPct val="0"/>
        </a:spcBef>
        <a:buNone/>
        <a:defRPr lang="fr-FR" sz="3600" kern="1200" cap="all" spc="200" baseline="0" dirty="0">
          <a:solidFill>
            <a:srgbClr val="305174"/>
          </a:solidFill>
          <a:latin typeface="Alternate Gothic No.2" pitchFamily="50"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slideLayout" Target="../slideLayouts/slideLayout6.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hyperlink" Target="https://blog-gestion-de-projet.com/gestion-de-projet/initialisation-de-projet/"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blog-gestion-de-projet.com/plan-de-projet/"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hyperlink" Target="https://blog-gestion-de-projet.com/contenu-et-perimetre-de-projet/"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blog-gestion-de-projet.com/management-des-delais-du-proje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blog-gestion-de-projet.com/diagramme-de-gantt-avec-excel/"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8.jpeg"/><Relationship Id="rId7" Type="http://schemas.openxmlformats.org/officeDocument/2006/relationships/image" Target="../media/image13.png"/><Relationship Id="rId2" Type="http://schemas.openxmlformats.org/officeDocument/2006/relationships/image" Target="../media/image37.jp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tags" Target="../tags/tag36.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slideLayout" Target="../slideLayouts/slideLayout6.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8"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323A2CC6-447B-4EF3-A9CB-FAB6C232D74F}"/>
              </a:ext>
            </a:extLst>
          </p:cNvPr>
          <p:cNvSpPr>
            <a:spLocks noGrp="1"/>
          </p:cNvSpPr>
          <p:nvPr>
            <p:ph type="body" sz="quarter" idx="12"/>
          </p:nvPr>
        </p:nvSpPr>
        <p:spPr/>
        <p:txBody>
          <a:bodyPr vert="horz" lIns="0" tIns="0" rIns="0" bIns="0" rtlCol="0" anchor="t">
            <a:noAutofit/>
          </a:bodyPr>
          <a:lstStyle/>
          <a:p>
            <a:r>
              <a:rPr lang="fr-FR" sz="3200"/>
              <a:t>Projet  </a:t>
            </a:r>
            <a:r>
              <a:rPr lang="fr-FR" sz="3200" err="1"/>
              <a:t>Bachelor</a:t>
            </a:r>
            <a:r>
              <a:rPr lang="fr-FR" sz="3200"/>
              <a:t> Ingénierie Numérique</a:t>
            </a:r>
          </a:p>
          <a:p>
            <a:r>
              <a:rPr lang="fr-FR" sz="3200"/>
              <a:t>Présentation</a:t>
            </a:r>
          </a:p>
          <a:p>
            <a:endParaRPr lang="fr-FR" sz="3200"/>
          </a:p>
        </p:txBody>
      </p:sp>
      <p:pic>
        <p:nvPicPr>
          <p:cNvPr id="4" name="Espace réservé pour une image  6">
            <a:extLst>
              <a:ext uri="{FF2B5EF4-FFF2-40B4-BE49-F238E27FC236}">
                <a16:creationId xmlns:a16="http://schemas.microsoft.com/office/drawing/2014/main" id="{BC8AEBCB-88E0-474B-B8F4-F12EAB8FE9F4}"/>
              </a:ext>
            </a:extLst>
          </p:cNvPr>
          <p:cNvPicPr>
            <a:picLocks noGrp="1" noChangeAspect="1"/>
          </p:cNvPicPr>
          <p:nvPr>
            <p:ph type="pic" sz="quarter" idx="10"/>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32910" b="19400"/>
          <a:stretch/>
        </p:blipFill>
        <p:spPr>
          <a:xfrm>
            <a:off x="546100" y="538163"/>
            <a:ext cx="11099800" cy="3529012"/>
          </a:xfrm>
        </p:spPr>
      </p:pic>
      <p:pic>
        <p:nvPicPr>
          <p:cNvPr id="6" name="Image 5">
            <a:extLst>
              <a:ext uri="{FF2B5EF4-FFF2-40B4-BE49-F238E27FC236}">
                <a16:creationId xmlns:a16="http://schemas.microsoft.com/office/drawing/2014/main" id="{FE57FB02-A0D0-444E-9EA1-EFD3893AF21F}"/>
              </a:ext>
            </a:extLst>
          </p:cNvPr>
          <p:cNvPicPr>
            <a:picLocks noChangeAspect="1"/>
          </p:cNvPicPr>
          <p:nvPr/>
        </p:nvPicPr>
        <p:blipFill>
          <a:blip r:embed="rId6"/>
          <a:stretch>
            <a:fillRect/>
          </a:stretch>
        </p:blipFill>
        <p:spPr>
          <a:xfrm>
            <a:off x="4852308" y="3436620"/>
            <a:ext cx="1243692" cy="1249788"/>
          </a:xfrm>
          <a:prstGeom prst="rect">
            <a:avLst/>
          </a:prstGeom>
        </p:spPr>
      </p:pic>
      <p:pic>
        <p:nvPicPr>
          <p:cNvPr id="7" name="object 16">
            <a:extLst>
              <a:ext uri="{FF2B5EF4-FFF2-40B4-BE49-F238E27FC236}">
                <a16:creationId xmlns:a16="http://schemas.microsoft.com/office/drawing/2014/main" id="{912B9635-CFFD-4236-B994-0CC46CD93F20}"/>
              </a:ext>
            </a:extLst>
          </p:cNvPr>
          <p:cNvPicPr/>
          <p:nvPr/>
        </p:nvPicPr>
        <p:blipFill>
          <a:blip r:embed="rId7" cstate="print"/>
          <a:stretch>
            <a:fillRect/>
          </a:stretch>
        </p:blipFill>
        <p:spPr>
          <a:xfrm>
            <a:off x="6096000" y="3409296"/>
            <a:ext cx="1220724" cy="1299972"/>
          </a:xfrm>
          <a:prstGeom prst="rect">
            <a:avLst/>
          </a:prstGeom>
        </p:spPr>
      </p:pic>
    </p:spTree>
    <p:custDataLst>
      <p:tags r:id="rId1"/>
    </p:custDataLst>
    <p:extLst>
      <p:ext uri="{BB962C8B-B14F-4D97-AF65-F5344CB8AC3E}">
        <p14:creationId xmlns:p14="http://schemas.microsoft.com/office/powerpoint/2010/main" val="51218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699B04-55CE-4C3C-AA50-572DE47314C2}"/>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10</a:t>
            </a:fld>
            <a:endParaRPr lang="fr-FR"/>
          </a:p>
        </p:txBody>
      </p:sp>
      <p:sp>
        <p:nvSpPr>
          <p:cNvPr id="3" name="Titre 2">
            <a:extLst>
              <a:ext uri="{FF2B5EF4-FFF2-40B4-BE49-F238E27FC236}">
                <a16:creationId xmlns:a16="http://schemas.microsoft.com/office/drawing/2014/main" id="{DFBC50D8-6470-4C27-93B2-7638A791D854}"/>
              </a:ext>
            </a:extLst>
          </p:cNvPr>
          <p:cNvSpPr>
            <a:spLocks noGrp="1"/>
          </p:cNvSpPr>
          <p:nvPr>
            <p:ph type="title"/>
          </p:nvPr>
        </p:nvSpPr>
        <p:spPr/>
        <p:txBody>
          <a:bodyPr>
            <a:normAutofit fontScale="90000"/>
          </a:bodyPr>
          <a:lstStyle/>
          <a:p>
            <a:r>
              <a:rPr lang="fr-FR"/>
              <a:t>Démarrage du projet</a:t>
            </a:r>
          </a:p>
        </p:txBody>
      </p:sp>
      <p:grpSp>
        <p:nvGrpSpPr>
          <p:cNvPr id="126" name="Group 30">
            <a:extLst>
              <a:ext uri="{FF2B5EF4-FFF2-40B4-BE49-F238E27FC236}">
                <a16:creationId xmlns:a16="http://schemas.microsoft.com/office/drawing/2014/main" id="{2C331FB7-4143-4C57-9523-939043B8AA94}"/>
              </a:ext>
            </a:extLst>
          </p:cNvPr>
          <p:cNvGrpSpPr/>
          <p:nvPr>
            <p:custDataLst>
              <p:tags r:id="rId1"/>
            </p:custDataLst>
          </p:nvPr>
        </p:nvGrpSpPr>
        <p:grpSpPr>
          <a:xfrm>
            <a:off x="2660357" y="4298024"/>
            <a:ext cx="809229" cy="2375301"/>
            <a:chOff x="5005388" y="3514725"/>
            <a:chExt cx="866775" cy="2887663"/>
          </a:xfrm>
        </p:grpSpPr>
        <p:sp>
          <p:nvSpPr>
            <p:cNvPr id="127" name="Freeform 70">
              <a:extLst>
                <a:ext uri="{FF2B5EF4-FFF2-40B4-BE49-F238E27FC236}">
                  <a16:creationId xmlns:a16="http://schemas.microsoft.com/office/drawing/2014/main" id="{C2096214-5490-4F9B-B4E0-835CF0F0A066}"/>
                </a:ext>
              </a:extLst>
            </p:cNvPr>
            <p:cNvSpPr>
              <a:spLocks noEditPoints="1"/>
            </p:cNvSpPr>
            <p:nvPr/>
          </p:nvSpPr>
          <p:spPr bwMode="auto">
            <a:xfrm>
              <a:off x="5772150" y="4667250"/>
              <a:ext cx="100013" cy="336550"/>
            </a:xfrm>
            <a:custGeom>
              <a:avLst/>
              <a:gdLst>
                <a:gd name="T0" fmla="*/ 35 w 63"/>
                <a:gd name="T1" fmla="*/ 4 h 212"/>
                <a:gd name="T2" fmla="*/ 63 w 63"/>
                <a:gd name="T3" fmla="*/ 15 h 212"/>
                <a:gd name="T4" fmla="*/ 63 w 63"/>
                <a:gd name="T5" fmla="*/ 212 h 212"/>
                <a:gd name="T6" fmla="*/ 4 w 63"/>
                <a:gd name="T7" fmla="*/ 189 h 212"/>
                <a:gd name="T8" fmla="*/ 5 w 63"/>
                <a:gd name="T9" fmla="*/ 187 h 212"/>
                <a:gd name="T10" fmla="*/ 6 w 63"/>
                <a:gd name="T11" fmla="*/ 185 h 212"/>
                <a:gd name="T12" fmla="*/ 8 w 63"/>
                <a:gd name="T13" fmla="*/ 183 h 212"/>
                <a:gd name="T14" fmla="*/ 8 w 63"/>
                <a:gd name="T15" fmla="*/ 181 h 212"/>
                <a:gd name="T16" fmla="*/ 8 w 63"/>
                <a:gd name="T17" fmla="*/ 177 h 212"/>
                <a:gd name="T18" fmla="*/ 6 w 63"/>
                <a:gd name="T19" fmla="*/ 173 h 212"/>
                <a:gd name="T20" fmla="*/ 4 w 63"/>
                <a:gd name="T21" fmla="*/ 165 h 212"/>
                <a:gd name="T22" fmla="*/ 1 w 63"/>
                <a:gd name="T23" fmla="*/ 157 h 212"/>
                <a:gd name="T24" fmla="*/ 0 w 63"/>
                <a:gd name="T25" fmla="*/ 151 h 212"/>
                <a:gd name="T26" fmla="*/ 2 w 63"/>
                <a:gd name="T27" fmla="*/ 146 h 212"/>
                <a:gd name="T28" fmla="*/ 6 w 63"/>
                <a:gd name="T29" fmla="*/ 143 h 212"/>
                <a:gd name="T30" fmla="*/ 9 w 63"/>
                <a:gd name="T31" fmla="*/ 140 h 212"/>
                <a:gd name="T32" fmla="*/ 10 w 63"/>
                <a:gd name="T33" fmla="*/ 136 h 212"/>
                <a:gd name="T34" fmla="*/ 10 w 63"/>
                <a:gd name="T35" fmla="*/ 134 h 212"/>
                <a:gd name="T36" fmla="*/ 10 w 63"/>
                <a:gd name="T37" fmla="*/ 131 h 212"/>
                <a:gd name="T38" fmla="*/ 10 w 63"/>
                <a:gd name="T39" fmla="*/ 131 h 212"/>
                <a:gd name="T40" fmla="*/ 12 w 63"/>
                <a:gd name="T41" fmla="*/ 131 h 212"/>
                <a:gd name="T42" fmla="*/ 13 w 63"/>
                <a:gd name="T43" fmla="*/ 131 h 212"/>
                <a:gd name="T44" fmla="*/ 14 w 63"/>
                <a:gd name="T45" fmla="*/ 132 h 212"/>
                <a:gd name="T46" fmla="*/ 17 w 63"/>
                <a:gd name="T47" fmla="*/ 132 h 212"/>
                <a:gd name="T48" fmla="*/ 18 w 63"/>
                <a:gd name="T49" fmla="*/ 131 h 212"/>
                <a:gd name="T50" fmla="*/ 21 w 63"/>
                <a:gd name="T51" fmla="*/ 131 h 212"/>
                <a:gd name="T52" fmla="*/ 22 w 63"/>
                <a:gd name="T53" fmla="*/ 129 h 212"/>
                <a:gd name="T54" fmla="*/ 22 w 63"/>
                <a:gd name="T55" fmla="*/ 125 h 212"/>
                <a:gd name="T56" fmla="*/ 23 w 63"/>
                <a:gd name="T57" fmla="*/ 117 h 212"/>
                <a:gd name="T58" fmla="*/ 25 w 63"/>
                <a:gd name="T59" fmla="*/ 104 h 212"/>
                <a:gd name="T60" fmla="*/ 27 w 63"/>
                <a:gd name="T61" fmla="*/ 85 h 212"/>
                <a:gd name="T62" fmla="*/ 29 w 63"/>
                <a:gd name="T63" fmla="*/ 64 h 212"/>
                <a:gd name="T64" fmla="*/ 31 w 63"/>
                <a:gd name="T65" fmla="*/ 45 h 212"/>
                <a:gd name="T66" fmla="*/ 33 w 63"/>
                <a:gd name="T67" fmla="*/ 26 h 212"/>
                <a:gd name="T68" fmla="*/ 34 w 63"/>
                <a:gd name="T69" fmla="*/ 13 h 212"/>
                <a:gd name="T70" fmla="*/ 35 w 63"/>
                <a:gd name="T71" fmla="*/ 5 h 212"/>
                <a:gd name="T72" fmla="*/ 35 w 63"/>
                <a:gd name="T73" fmla="*/ 4 h 212"/>
                <a:gd name="T74" fmla="*/ 35 w 63"/>
                <a:gd name="T75" fmla="*/ 0 h 212"/>
                <a:gd name="T76" fmla="*/ 35 w 63"/>
                <a:gd name="T77" fmla="*/ 0 h 212"/>
                <a:gd name="T78" fmla="*/ 35 w 63"/>
                <a:gd name="T79" fmla="*/ 2 h 212"/>
                <a:gd name="T80" fmla="*/ 35 w 63"/>
                <a:gd name="T81" fmla="*/ 4 h 212"/>
                <a:gd name="T82" fmla="*/ 35 w 63"/>
                <a:gd name="T83" fmla="*/ 4 h 212"/>
                <a:gd name="T84" fmla="*/ 35 w 63"/>
                <a:gd name="T85" fmla="*/ 3 h 212"/>
                <a:gd name="T86" fmla="*/ 35 w 63"/>
                <a:gd name="T87" fmla="*/ 3 h 212"/>
                <a:gd name="T88" fmla="*/ 35 w 63"/>
                <a:gd name="T89" fmla="*/ 2 h 212"/>
                <a:gd name="T90" fmla="*/ 35 w 63"/>
                <a:gd name="T9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212">
                  <a:moveTo>
                    <a:pt x="35" y="4"/>
                  </a:moveTo>
                  <a:lnTo>
                    <a:pt x="63" y="15"/>
                  </a:lnTo>
                  <a:lnTo>
                    <a:pt x="63" y="212"/>
                  </a:lnTo>
                  <a:lnTo>
                    <a:pt x="4" y="189"/>
                  </a:lnTo>
                  <a:lnTo>
                    <a:pt x="5" y="187"/>
                  </a:lnTo>
                  <a:lnTo>
                    <a:pt x="6" y="185"/>
                  </a:lnTo>
                  <a:lnTo>
                    <a:pt x="8" y="183"/>
                  </a:lnTo>
                  <a:lnTo>
                    <a:pt x="8" y="181"/>
                  </a:lnTo>
                  <a:lnTo>
                    <a:pt x="8" y="177"/>
                  </a:lnTo>
                  <a:lnTo>
                    <a:pt x="6" y="173"/>
                  </a:lnTo>
                  <a:lnTo>
                    <a:pt x="4" y="165"/>
                  </a:lnTo>
                  <a:lnTo>
                    <a:pt x="1" y="157"/>
                  </a:lnTo>
                  <a:lnTo>
                    <a:pt x="0" y="151"/>
                  </a:lnTo>
                  <a:lnTo>
                    <a:pt x="2" y="146"/>
                  </a:lnTo>
                  <a:lnTo>
                    <a:pt x="6" y="143"/>
                  </a:lnTo>
                  <a:lnTo>
                    <a:pt x="9" y="140"/>
                  </a:lnTo>
                  <a:lnTo>
                    <a:pt x="10" y="136"/>
                  </a:lnTo>
                  <a:lnTo>
                    <a:pt x="10" y="134"/>
                  </a:lnTo>
                  <a:lnTo>
                    <a:pt x="10" y="131"/>
                  </a:lnTo>
                  <a:lnTo>
                    <a:pt x="10" y="131"/>
                  </a:lnTo>
                  <a:lnTo>
                    <a:pt x="12" y="131"/>
                  </a:lnTo>
                  <a:lnTo>
                    <a:pt x="13" y="131"/>
                  </a:lnTo>
                  <a:lnTo>
                    <a:pt x="14" y="132"/>
                  </a:lnTo>
                  <a:lnTo>
                    <a:pt x="17" y="132"/>
                  </a:lnTo>
                  <a:lnTo>
                    <a:pt x="18" y="131"/>
                  </a:lnTo>
                  <a:lnTo>
                    <a:pt x="21" y="131"/>
                  </a:lnTo>
                  <a:lnTo>
                    <a:pt x="22" y="129"/>
                  </a:lnTo>
                  <a:lnTo>
                    <a:pt x="22" y="125"/>
                  </a:lnTo>
                  <a:lnTo>
                    <a:pt x="23" y="117"/>
                  </a:lnTo>
                  <a:lnTo>
                    <a:pt x="25" y="104"/>
                  </a:lnTo>
                  <a:lnTo>
                    <a:pt x="27" y="85"/>
                  </a:lnTo>
                  <a:lnTo>
                    <a:pt x="29" y="64"/>
                  </a:lnTo>
                  <a:lnTo>
                    <a:pt x="31" y="45"/>
                  </a:lnTo>
                  <a:lnTo>
                    <a:pt x="33" y="26"/>
                  </a:lnTo>
                  <a:lnTo>
                    <a:pt x="34" y="13"/>
                  </a:lnTo>
                  <a:lnTo>
                    <a:pt x="35" y="5"/>
                  </a:lnTo>
                  <a:lnTo>
                    <a:pt x="35" y="4"/>
                  </a:lnTo>
                  <a:close/>
                  <a:moveTo>
                    <a:pt x="35" y="0"/>
                  </a:moveTo>
                  <a:lnTo>
                    <a:pt x="35" y="0"/>
                  </a:lnTo>
                  <a:lnTo>
                    <a:pt x="35" y="2"/>
                  </a:lnTo>
                  <a:lnTo>
                    <a:pt x="35" y="4"/>
                  </a:lnTo>
                  <a:lnTo>
                    <a:pt x="35" y="4"/>
                  </a:lnTo>
                  <a:lnTo>
                    <a:pt x="35" y="3"/>
                  </a:lnTo>
                  <a:lnTo>
                    <a:pt x="35" y="3"/>
                  </a:lnTo>
                  <a:lnTo>
                    <a:pt x="35" y="2"/>
                  </a:lnTo>
                  <a:lnTo>
                    <a:pt x="35" y="0"/>
                  </a:lnTo>
                  <a:close/>
                </a:path>
              </a:pathLst>
            </a:custGeom>
            <a:solidFill>
              <a:srgbClr val="93C01F"/>
            </a:solidFill>
            <a:ln w="0">
              <a:solidFill>
                <a:srgbClr val="93C01F"/>
              </a:solid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28" name="Freeform 71">
              <a:extLst>
                <a:ext uri="{FF2B5EF4-FFF2-40B4-BE49-F238E27FC236}">
                  <a16:creationId xmlns:a16="http://schemas.microsoft.com/office/drawing/2014/main" id="{57E234BA-5C82-4F77-AD23-44A5ED7952F6}"/>
                </a:ext>
              </a:extLst>
            </p:cNvPr>
            <p:cNvSpPr>
              <a:spLocks noEditPoints="1"/>
            </p:cNvSpPr>
            <p:nvPr/>
          </p:nvSpPr>
          <p:spPr bwMode="auto">
            <a:xfrm>
              <a:off x="5005388" y="3514725"/>
              <a:ext cx="866775" cy="2887663"/>
            </a:xfrm>
            <a:custGeom>
              <a:avLst/>
              <a:gdLst>
                <a:gd name="T0" fmla="*/ 442 w 546"/>
                <a:gd name="T1" fmla="*/ 704 h 1819"/>
                <a:gd name="T2" fmla="*/ 445 w 546"/>
                <a:gd name="T3" fmla="*/ 679 h 1819"/>
                <a:gd name="T4" fmla="*/ 112 w 546"/>
                <a:gd name="T5" fmla="*/ 578 h 1819"/>
                <a:gd name="T6" fmla="*/ 97 w 546"/>
                <a:gd name="T7" fmla="*/ 735 h 1819"/>
                <a:gd name="T8" fmla="*/ 114 w 546"/>
                <a:gd name="T9" fmla="*/ 679 h 1819"/>
                <a:gd name="T10" fmla="*/ 315 w 546"/>
                <a:gd name="T11" fmla="*/ 23 h 1819"/>
                <a:gd name="T12" fmla="*/ 344 w 546"/>
                <a:gd name="T13" fmla="*/ 117 h 1819"/>
                <a:gd name="T14" fmla="*/ 323 w 546"/>
                <a:gd name="T15" fmla="*/ 192 h 1819"/>
                <a:gd name="T16" fmla="*/ 344 w 546"/>
                <a:gd name="T17" fmla="*/ 248 h 1819"/>
                <a:gd name="T18" fmla="*/ 457 w 546"/>
                <a:gd name="T19" fmla="*/ 292 h 1819"/>
                <a:gd name="T20" fmla="*/ 534 w 546"/>
                <a:gd name="T21" fmla="*/ 570 h 1819"/>
                <a:gd name="T22" fmla="*/ 529 w 546"/>
                <a:gd name="T23" fmla="*/ 788 h 1819"/>
                <a:gd name="T24" fmla="*/ 513 w 546"/>
                <a:gd name="T25" fmla="*/ 866 h 1819"/>
                <a:gd name="T26" fmla="*/ 508 w 546"/>
                <a:gd name="T27" fmla="*/ 902 h 1819"/>
                <a:gd name="T28" fmla="*/ 472 w 546"/>
                <a:gd name="T29" fmla="*/ 946 h 1819"/>
                <a:gd name="T30" fmla="*/ 447 w 546"/>
                <a:gd name="T31" fmla="*/ 958 h 1819"/>
                <a:gd name="T32" fmla="*/ 423 w 546"/>
                <a:gd name="T33" fmla="*/ 1135 h 1819"/>
                <a:gd name="T34" fmla="*/ 419 w 546"/>
                <a:gd name="T35" fmla="*/ 1307 h 1819"/>
                <a:gd name="T36" fmla="*/ 385 w 546"/>
                <a:gd name="T37" fmla="*/ 1454 h 1819"/>
                <a:gd name="T38" fmla="*/ 352 w 546"/>
                <a:gd name="T39" fmla="*/ 1560 h 1819"/>
                <a:gd name="T40" fmla="*/ 337 w 546"/>
                <a:gd name="T41" fmla="*/ 1705 h 1819"/>
                <a:gd name="T42" fmla="*/ 282 w 546"/>
                <a:gd name="T43" fmla="*/ 1586 h 1819"/>
                <a:gd name="T44" fmla="*/ 279 w 546"/>
                <a:gd name="T45" fmla="*/ 1434 h 1819"/>
                <a:gd name="T46" fmla="*/ 288 w 546"/>
                <a:gd name="T47" fmla="*/ 1276 h 1819"/>
                <a:gd name="T48" fmla="*/ 280 w 546"/>
                <a:gd name="T49" fmla="*/ 1106 h 1819"/>
                <a:gd name="T50" fmla="*/ 262 w 546"/>
                <a:gd name="T51" fmla="*/ 1039 h 1819"/>
                <a:gd name="T52" fmla="*/ 235 w 546"/>
                <a:gd name="T53" fmla="*/ 1192 h 1819"/>
                <a:gd name="T54" fmla="*/ 238 w 546"/>
                <a:gd name="T55" fmla="*/ 1428 h 1819"/>
                <a:gd name="T56" fmla="*/ 238 w 546"/>
                <a:gd name="T57" fmla="*/ 1626 h 1819"/>
                <a:gd name="T58" fmla="*/ 230 w 546"/>
                <a:gd name="T59" fmla="*/ 1631 h 1819"/>
                <a:gd name="T60" fmla="*/ 246 w 546"/>
                <a:gd name="T61" fmla="*/ 1707 h 1819"/>
                <a:gd name="T62" fmla="*/ 250 w 546"/>
                <a:gd name="T63" fmla="*/ 1802 h 1819"/>
                <a:gd name="T64" fmla="*/ 157 w 546"/>
                <a:gd name="T65" fmla="*/ 1815 h 1819"/>
                <a:gd name="T66" fmla="*/ 173 w 546"/>
                <a:gd name="T67" fmla="*/ 1708 h 1819"/>
                <a:gd name="T68" fmla="*/ 178 w 546"/>
                <a:gd name="T69" fmla="*/ 1644 h 1819"/>
                <a:gd name="T70" fmla="*/ 156 w 546"/>
                <a:gd name="T71" fmla="*/ 1640 h 1819"/>
                <a:gd name="T72" fmla="*/ 129 w 546"/>
                <a:gd name="T73" fmla="*/ 1476 h 1819"/>
                <a:gd name="T74" fmla="*/ 114 w 546"/>
                <a:gd name="T75" fmla="*/ 1194 h 1819"/>
                <a:gd name="T76" fmla="*/ 85 w 546"/>
                <a:gd name="T77" fmla="*/ 995 h 1819"/>
                <a:gd name="T78" fmla="*/ 80 w 546"/>
                <a:gd name="T79" fmla="*/ 933 h 1819"/>
                <a:gd name="T80" fmla="*/ 80 w 546"/>
                <a:gd name="T81" fmla="*/ 866 h 1819"/>
                <a:gd name="T82" fmla="*/ 66 w 546"/>
                <a:gd name="T83" fmla="*/ 919 h 1819"/>
                <a:gd name="T84" fmla="*/ 73 w 546"/>
                <a:gd name="T85" fmla="*/ 968 h 1819"/>
                <a:gd name="T86" fmla="*/ 69 w 546"/>
                <a:gd name="T87" fmla="*/ 1025 h 1819"/>
                <a:gd name="T88" fmla="*/ 65 w 546"/>
                <a:gd name="T89" fmla="*/ 1035 h 1819"/>
                <a:gd name="T90" fmla="*/ 78 w 546"/>
                <a:gd name="T91" fmla="*/ 1040 h 1819"/>
                <a:gd name="T92" fmla="*/ 65 w 546"/>
                <a:gd name="T93" fmla="*/ 1051 h 1819"/>
                <a:gd name="T94" fmla="*/ 77 w 546"/>
                <a:gd name="T95" fmla="*/ 1057 h 1819"/>
                <a:gd name="T96" fmla="*/ 29 w 546"/>
                <a:gd name="T97" fmla="*/ 1056 h 1819"/>
                <a:gd name="T98" fmla="*/ 21 w 546"/>
                <a:gd name="T99" fmla="*/ 949 h 1819"/>
                <a:gd name="T100" fmla="*/ 13 w 546"/>
                <a:gd name="T101" fmla="*/ 921 h 1819"/>
                <a:gd name="T102" fmla="*/ 1 w 546"/>
                <a:gd name="T103" fmla="*/ 902 h 1819"/>
                <a:gd name="T104" fmla="*/ 13 w 546"/>
                <a:gd name="T105" fmla="*/ 720 h 1819"/>
                <a:gd name="T106" fmla="*/ 25 w 546"/>
                <a:gd name="T107" fmla="*/ 513 h 1819"/>
                <a:gd name="T108" fmla="*/ 38 w 546"/>
                <a:gd name="T109" fmla="*/ 370 h 1819"/>
                <a:gd name="T110" fmla="*/ 141 w 546"/>
                <a:gd name="T111" fmla="*/ 281 h 1819"/>
                <a:gd name="T112" fmla="*/ 201 w 546"/>
                <a:gd name="T113" fmla="*/ 222 h 1819"/>
                <a:gd name="T114" fmla="*/ 176 w 546"/>
                <a:gd name="T115" fmla="*/ 141 h 1819"/>
                <a:gd name="T116" fmla="*/ 184 w 546"/>
                <a:gd name="T117" fmla="*/ 42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 h="1819">
                  <a:moveTo>
                    <a:pt x="433" y="585"/>
                  </a:moveTo>
                  <a:lnTo>
                    <a:pt x="434" y="599"/>
                  </a:lnTo>
                  <a:lnTo>
                    <a:pt x="436" y="614"/>
                  </a:lnTo>
                  <a:lnTo>
                    <a:pt x="437" y="628"/>
                  </a:lnTo>
                  <a:lnTo>
                    <a:pt x="438" y="648"/>
                  </a:lnTo>
                  <a:lnTo>
                    <a:pt x="438" y="652"/>
                  </a:lnTo>
                  <a:lnTo>
                    <a:pt x="440" y="667"/>
                  </a:lnTo>
                  <a:lnTo>
                    <a:pt x="441" y="686"/>
                  </a:lnTo>
                  <a:lnTo>
                    <a:pt x="442" y="704"/>
                  </a:lnTo>
                  <a:lnTo>
                    <a:pt x="444" y="720"/>
                  </a:lnTo>
                  <a:lnTo>
                    <a:pt x="444" y="734"/>
                  </a:lnTo>
                  <a:lnTo>
                    <a:pt x="445" y="743"/>
                  </a:lnTo>
                  <a:lnTo>
                    <a:pt x="445" y="747"/>
                  </a:lnTo>
                  <a:lnTo>
                    <a:pt x="445" y="743"/>
                  </a:lnTo>
                  <a:lnTo>
                    <a:pt x="445" y="733"/>
                  </a:lnTo>
                  <a:lnTo>
                    <a:pt x="445" y="717"/>
                  </a:lnTo>
                  <a:lnTo>
                    <a:pt x="445" y="699"/>
                  </a:lnTo>
                  <a:lnTo>
                    <a:pt x="445" y="679"/>
                  </a:lnTo>
                  <a:lnTo>
                    <a:pt x="444" y="662"/>
                  </a:lnTo>
                  <a:lnTo>
                    <a:pt x="444" y="648"/>
                  </a:lnTo>
                  <a:lnTo>
                    <a:pt x="442" y="635"/>
                  </a:lnTo>
                  <a:lnTo>
                    <a:pt x="441" y="625"/>
                  </a:lnTo>
                  <a:lnTo>
                    <a:pt x="441" y="616"/>
                  </a:lnTo>
                  <a:lnTo>
                    <a:pt x="438" y="607"/>
                  </a:lnTo>
                  <a:lnTo>
                    <a:pt x="436" y="598"/>
                  </a:lnTo>
                  <a:lnTo>
                    <a:pt x="433" y="585"/>
                  </a:lnTo>
                  <a:close/>
                  <a:moveTo>
                    <a:pt x="112" y="578"/>
                  </a:moveTo>
                  <a:lnTo>
                    <a:pt x="112" y="591"/>
                  </a:lnTo>
                  <a:lnTo>
                    <a:pt x="111" y="610"/>
                  </a:lnTo>
                  <a:lnTo>
                    <a:pt x="110" y="632"/>
                  </a:lnTo>
                  <a:lnTo>
                    <a:pt x="108" y="656"/>
                  </a:lnTo>
                  <a:lnTo>
                    <a:pt x="106" y="678"/>
                  </a:lnTo>
                  <a:lnTo>
                    <a:pt x="104" y="693"/>
                  </a:lnTo>
                  <a:lnTo>
                    <a:pt x="102" y="705"/>
                  </a:lnTo>
                  <a:lnTo>
                    <a:pt x="99" y="721"/>
                  </a:lnTo>
                  <a:lnTo>
                    <a:pt x="97" y="735"/>
                  </a:lnTo>
                  <a:lnTo>
                    <a:pt x="95" y="746"/>
                  </a:lnTo>
                  <a:lnTo>
                    <a:pt x="95" y="750"/>
                  </a:lnTo>
                  <a:lnTo>
                    <a:pt x="97" y="747"/>
                  </a:lnTo>
                  <a:lnTo>
                    <a:pt x="98" y="741"/>
                  </a:lnTo>
                  <a:lnTo>
                    <a:pt x="102" y="729"/>
                  </a:lnTo>
                  <a:lnTo>
                    <a:pt x="106" y="714"/>
                  </a:lnTo>
                  <a:lnTo>
                    <a:pt x="108" y="705"/>
                  </a:lnTo>
                  <a:lnTo>
                    <a:pt x="111" y="695"/>
                  </a:lnTo>
                  <a:lnTo>
                    <a:pt x="114" y="679"/>
                  </a:lnTo>
                  <a:lnTo>
                    <a:pt x="116" y="662"/>
                  </a:lnTo>
                  <a:lnTo>
                    <a:pt x="118" y="645"/>
                  </a:lnTo>
                  <a:lnTo>
                    <a:pt x="118" y="627"/>
                  </a:lnTo>
                  <a:lnTo>
                    <a:pt x="116" y="604"/>
                  </a:lnTo>
                  <a:lnTo>
                    <a:pt x="112" y="578"/>
                  </a:lnTo>
                  <a:close/>
                  <a:moveTo>
                    <a:pt x="247" y="0"/>
                  </a:moveTo>
                  <a:lnTo>
                    <a:pt x="273" y="1"/>
                  </a:lnTo>
                  <a:lnTo>
                    <a:pt x="297" y="10"/>
                  </a:lnTo>
                  <a:lnTo>
                    <a:pt x="315" y="23"/>
                  </a:lnTo>
                  <a:lnTo>
                    <a:pt x="330" y="40"/>
                  </a:lnTo>
                  <a:lnTo>
                    <a:pt x="336" y="59"/>
                  </a:lnTo>
                  <a:lnTo>
                    <a:pt x="339" y="81"/>
                  </a:lnTo>
                  <a:lnTo>
                    <a:pt x="340" y="97"/>
                  </a:lnTo>
                  <a:lnTo>
                    <a:pt x="339" y="107"/>
                  </a:lnTo>
                  <a:lnTo>
                    <a:pt x="339" y="110"/>
                  </a:lnTo>
                  <a:lnTo>
                    <a:pt x="340" y="111"/>
                  </a:lnTo>
                  <a:lnTo>
                    <a:pt x="341" y="114"/>
                  </a:lnTo>
                  <a:lnTo>
                    <a:pt x="344" y="117"/>
                  </a:lnTo>
                  <a:lnTo>
                    <a:pt x="345" y="125"/>
                  </a:lnTo>
                  <a:lnTo>
                    <a:pt x="345" y="137"/>
                  </a:lnTo>
                  <a:lnTo>
                    <a:pt x="343" y="152"/>
                  </a:lnTo>
                  <a:lnTo>
                    <a:pt x="337" y="163"/>
                  </a:lnTo>
                  <a:lnTo>
                    <a:pt x="332" y="170"/>
                  </a:lnTo>
                  <a:lnTo>
                    <a:pt x="330" y="172"/>
                  </a:lnTo>
                  <a:lnTo>
                    <a:pt x="328" y="175"/>
                  </a:lnTo>
                  <a:lnTo>
                    <a:pt x="326" y="182"/>
                  </a:lnTo>
                  <a:lnTo>
                    <a:pt x="323" y="192"/>
                  </a:lnTo>
                  <a:lnTo>
                    <a:pt x="320" y="203"/>
                  </a:lnTo>
                  <a:lnTo>
                    <a:pt x="320" y="213"/>
                  </a:lnTo>
                  <a:lnTo>
                    <a:pt x="323" y="222"/>
                  </a:lnTo>
                  <a:lnTo>
                    <a:pt x="327" y="230"/>
                  </a:lnTo>
                  <a:lnTo>
                    <a:pt x="332" y="238"/>
                  </a:lnTo>
                  <a:lnTo>
                    <a:pt x="335" y="243"/>
                  </a:lnTo>
                  <a:lnTo>
                    <a:pt x="336" y="244"/>
                  </a:lnTo>
                  <a:lnTo>
                    <a:pt x="339" y="246"/>
                  </a:lnTo>
                  <a:lnTo>
                    <a:pt x="344" y="248"/>
                  </a:lnTo>
                  <a:lnTo>
                    <a:pt x="352" y="254"/>
                  </a:lnTo>
                  <a:lnTo>
                    <a:pt x="362" y="263"/>
                  </a:lnTo>
                  <a:lnTo>
                    <a:pt x="374" y="269"/>
                  </a:lnTo>
                  <a:lnTo>
                    <a:pt x="390" y="275"/>
                  </a:lnTo>
                  <a:lnTo>
                    <a:pt x="407" y="279"/>
                  </a:lnTo>
                  <a:lnTo>
                    <a:pt x="424" y="282"/>
                  </a:lnTo>
                  <a:lnTo>
                    <a:pt x="438" y="284"/>
                  </a:lnTo>
                  <a:lnTo>
                    <a:pt x="444" y="285"/>
                  </a:lnTo>
                  <a:lnTo>
                    <a:pt x="457" y="292"/>
                  </a:lnTo>
                  <a:lnTo>
                    <a:pt x="468" y="303"/>
                  </a:lnTo>
                  <a:lnTo>
                    <a:pt x="480" y="322"/>
                  </a:lnTo>
                  <a:lnTo>
                    <a:pt x="491" y="347"/>
                  </a:lnTo>
                  <a:lnTo>
                    <a:pt x="498" y="377"/>
                  </a:lnTo>
                  <a:lnTo>
                    <a:pt x="508" y="420"/>
                  </a:lnTo>
                  <a:lnTo>
                    <a:pt x="514" y="466"/>
                  </a:lnTo>
                  <a:lnTo>
                    <a:pt x="522" y="510"/>
                  </a:lnTo>
                  <a:lnTo>
                    <a:pt x="529" y="549"/>
                  </a:lnTo>
                  <a:lnTo>
                    <a:pt x="534" y="570"/>
                  </a:lnTo>
                  <a:lnTo>
                    <a:pt x="538" y="589"/>
                  </a:lnTo>
                  <a:lnTo>
                    <a:pt x="542" y="607"/>
                  </a:lnTo>
                  <a:lnTo>
                    <a:pt x="546" y="627"/>
                  </a:lnTo>
                  <a:lnTo>
                    <a:pt x="546" y="649"/>
                  </a:lnTo>
                  <a:lnTo>
                    <a:pt x="544" y="675"/>
                  </a:lnTo>
                  <a:lnTo>
                    <a:pt x="540" y="704"/>
                  </a:lnTo>
                  <a:lnTo>
                    <a:pt x="536" y="734"/>
                  </a:lnTo>
                  <a:lnTo>
                    <a:pt x="533" y="763"/>
                  </a:lnTo>
                  <a:lnTo>
                    <a:pt x="529" y="788"/>
                  </a:lnTo>
                  <a:lnTo>
                    <a:pt x="526" y="809"/>
                  </a:lnTo>
                  <a:lnTo>
                    <a:pt x="525" y="823"/>
                  </a:lnTo>
                  <a:lnTo>
                    <a:pt x="525" y="841"/>
                  </a:lnTo>
                  <a:lnTo>
                    <a:pt x="523" y="855"/>
                  </a:lnTo>
                  <a:lnTo>
                    <a:pt x="523" y="860"/>
                  </a:lnTo>
                  <a:lnTo>
                    <a:pt x="512" y="862"/>
                  </a:lnTo>
                  <a:lnTo>
                    <a:pt x="512" y="862"/>
                  </a:lnTo>
                  <a:lnTo>
                    <a:pt x="512" y="864"/>
                  </a:lnTo>
                  <a:lnTo>
                    <a:pt x="513" y="866"/>
                  </a:lnTo>
                  <a:lnTo>
                    <a:pt x="513" y="869"/>
                  </a:lnTo>
                  <a:lnTo>
                    <a:pt x="512" y="872"/>
                  </a:lnTo>
                  <a:lnTo>
                    <a:pt x="510" y="875"/>
                  </a:lnTo>
                  <a:lnTo>
                    <a:pt x="509" y="877"/>
                  </a:lnTo>
                  <a:lnTo>
                    <a:pt x="505" y="878"/>
                  </a:lnTo>
                  <a:lnTo>
                    <a:pt x="501" y="882"/>
                  </a:lnTo>
                  <a:lnTo>
                    <a:pt x="502" y="887"/>
                  </a:lnTo>
                  <a:lnTo>
                    <a:pt x="505" y="894"/>
                  </a:lnTo>
                  <a:lnTo>
                    <a:pt x="508" y="902"/>
                  </a:lnTo>
                  <a:lnTo>
                    <a:pt x="508" y="908"/>
                  </a:lnTo>
                  <a:lnTo>
                    <a:pt x="505" y="916"/>
                  </a:lnTo>
                  <a:lnTo>
                    <a:pt x="500" y="924"/>
                  </a:lnTo>
                  <a:lnTo>
                    <a:pt x="495" y="930"/>
                  </a:lnTo>
                  <a:lnTo>
                    <a:pt x="489" y="936"/>
                  </a:lnTo>
                  <a:lnTo>
                    <a:pt x="487" y="937"/>
                  </a:lnTo>
                  <a:lnTo>
                    <a:pt x="485" y="938"/>
                  </a:lnTo>
                  <a:lnTo>
                    <a:pt x="480" y="942"/>
                  </a:lnTo>
                  <a:lnTo>
                    <a:pt x="472" y="946"/>
                  </a:lnTo>
                  <a:lnTo>
                    <a:pt x="462" y="949"/>
                  </a:lnTo>
                  <a:lnTo>
                    <a:pt x="458" y="949"/>
                  </a:lnTo>
                  <a:lnTo>
                    <a:pt x="454" y="949"/>
                  </a:lnTo>
                  <a:lnTo>
                    <a:pt x="453" y="949"/>
                  </a:lnTo>
                  <a:lnTo>
                    <a:pt x="451" y="949"/>
                  </a:lnTo>
                  <a:lnTo>
                    <a:pt x="450" y="949"/>
                  </a:lnTo>
                  <a:lnTo>
                    <a:pt x="450" y="951"/>
                  </a:lnTo>
                  <a:lnTo>
                    <a:pt x="449" y="953"/>
                  </a:lnTo>
                  <a:lnTo>
                    <a:pt x="447" y="958"/>
                  </a:lnTo>
                  <a:lnTo>
                    <a:pt x="446" y="966"/>
                  </a:lnTo>
                  <a:lnTo>
                    <a:pt x="442" y="980"/>
                  </a:lnTo>
                  <a:lnTo>
                    <a:pt x="438" y="997"/>
                  </a:lnTo>
                  <a:lnTo>
                    <a:pt x="434" y="1021"/>
                  </a:lnTo>
                  <a:lnTo>
                    <a:pt x="430" y="1043"/>
                  </a:lnTo>
                  <a:lnTo>
                    <a:pt x="428" y="1065"/>
                  </a:lnTo>
                  <a:lnTo>
                    <a:pt x="426" y="1085"/>
                  </a:lnTo>
                  <a:lnTo>
                    <a:pt x="425" y="1112"/>
                  </a:lnTo>
                  <a:lnTo>
                    <a:pt x="423" y="1135"/>
                  </a:lnTo>
                  <a:lnTo>
                    <a:pt x="421" y="1157"/>
                  </a:lnTo>
                  <a:lnTo>
                    <a:pt x="424" y="1177"/>
                  </a:lnTo>
                  <a:lnTo>
                    <a:pt x="426" y="1196"/>
                  </a:lnTo>
                  <a:lnTo>
                    <a:pt x="426" y="1220"/>
                  </a:lnTo>
                  <a:lnTo>
                    <a:pt x="426" y="1241"/>
                  </a:lnTo>
                  <a:lnTo>
                    <a:pt x="426" y="1258"/>
                  </a:lnTo>
                  <a:lnTo>
                    <a:pt x="426" y="1269"/>
                  </a:lnTo>
                  <a:lnTo>
                    <a:pt x="424" y="1287"/>
                  </a:lnTo>
                  <a:lnTo>
                    <a:pt x="419" y="1307"/>
                  </a:lnTo>
                  <a:lnTo>
                    <a:pt x="415" y="1328"/>
                  </a:lnTo>
                  <a:lnTo>
                    <a:pt x="409" y="1348"/>
                  </a:lnTo>
                  <a:lnTo>
                    <a:pt x="404" y="1365"/>
                  </a:lnTo>
                  <a:lnTo>
                    <a:pt x="400" y="1378"/>
                  </a:lnTo>
                  <a:lnTo>
                    <a:pt x="399" y="1385"/>
                  </a:lnTo>
                  <a:lnTo>
                    <a:pt x="396" y="1398"/>
                  </a:lnTo>
                  <a:lnTo>
                    <a:pt x="392" y="1415"/>
                  </a:lnTo>
                  <a:lnTo>
                    <a:pt x="389" y="1434"/>
                  </a:lnTo>
                  <a:lnTo>
                    <a:pt x="385" y="1454"/>
                  </a:lnTo>
                  <a:lnTo>
                    <a:pt x="381" y="1475"/>
                  </a:lnTo>
                  <a:lnTo>
                    <a:pt x="375" y="1492"/>
                  </a:lnTo>
                  <a:lnTo>
                    <a:pt x="373" y="1508"/>
                  </a:lnTo>
                  <a:lnTo>
                    <a:pt x="369" y="1517"/>
                  </a:lnTo>
                  <a:lnTo>
                    <a:pt x="368" y="1521"/>
                  </a:lnTo>
                  <a:lnTo>
                    <a:pt x="354" y="1521"/>
                  </a:lnTo>
                  <a:lnTo>
                    <a:pt x="341" y="1516"/>
                  </a:lnTo>
                  <a:lnTo>
                    <a:pt x="347" y="1535"/>
                  </a:lnTo>
                  <a:lnTo>
                    <a:pt x="352" y="1560"/>
                  </a:lnTo>
                  <a:lnTo>
                    <a:pt x="357" y="1585"/>
                  </a:lnTo>
                  <a:lnTo>
                    <a:pt x="361" y="1606"/>
                  </a:lnTo>
                  <a:lnTo>
                    <a:pt x="364" y="1622"/>
                  </a:lnTo>
                  <a:lnTo>
                    <a:pt x="364" y="1640"/>
                  </a:lnTo>
                  <a:lnTo>
                    <a:pt x="362" y="1660"/>
                  </a:lnTo>
                  <a:lnTo>
                    <a:pt x="358" y="1677"/>
                  </a:lnTo>
                  <a:lnTo>
                    <a:pt x="354" y="1691"/>
                  </a:lnTo>
                  <a:lnTo>
                    <a:pt x="347" y="1701"/>
                  </a:lnTo>
                  <a:lnTo>
                    <a:pt x="337" y="1705"/>
                  </a:lnTo>
                  <a:lnTo>
                    <a:pt x="326" y="1707"/>
                  </a:lnTo>
                  <a:lnTo>
                    <a:pt x="314" y="1703"/>
                  </a:lnTo>
                  <a:lnTo>
                    <a:pt x="302" y="1694"/>
                  </a:lnTo>
                  <a:lnTo>
                    <a:pt x="292" y="1683"/>
                  </a:lnTo>
                  <a:lnTo>
                    <a:pt x="282" y="1671"/>
                  </a:lnTo>
                  <a:lnTo>
                    <a:pt x="277" y="1657"/>
                  </a:lnTo>
                  <a:lnTo>
                    <a:pt x="276" y="1639"/>
                  </a:lnTo>
                  <a:lnTo>
                    <a:pt x="279" y="1616"/>
                  </a:lnTo>
                  <a:lnTo>
                    <a:pt x="282" y="1586"/>
                  </a:lnTo>
                  <a:lnTo>
                    <a:pt x="281" y="1559"/>
                  </a:lnTo>
                  <a:lnTo>
                    <a:pt x="277" y="1533"/>
                  </a:lnTo>
                  <a:lnTo>
                    <a:pt x="272" y="1512"/>
                  </a:lnTo>
                  <a:lnTo>
                    <a:pt x="268" y="1495"/>
                  </a:lnTo>
                  <a:lnTo>
                    <a:pt x="267" y="1480"/>
                  </a:lnTo>
                  <a:lnTo>
                    <a:pt x="268" y="1466"/>
                  </a:lnTo>
                  <a:lnTo>
                    <a:pt x="272" y="1457"/>
                  </a:lnTo>
                  <a:lnTo>
                    <a:pt x="280" y="1451"/>
                  </a:lnTo>
                  <a:lnTo>
                    <a:pt x="279" y="1434"/>
                  </a:lnTo>
                  <a:lnTo>
                    <a:pt x="279" y="1413"/>
                  </a:lnTo>
                  <a:lnTo>
                    <a:pt x="281" y="1389"/>
                  </a:lnTo>
                  <a:lnTo>
                    <a:pt x="285" y="1365"/>
                  </a:lnTo>
                  <a:lnTo>
                    <a:pt x="289" y="1344"/>
                  </a:lnTo>
                  <a:lnTo>
                    <a:pt x="294" y="1330"/>
                  </a:lnTo>
                  <a:lnTo>
                    <a:pt x="297" y="1318"/>
                  </a:lnTo>
                  <a:lnTo>
                    <a:pt x="294" y="1304"/>
                  </a:lnTo>
                  <a:lnTo>
                    <a:pt x="292" y="1289"/>
                  </a:lnTo>
                  <a:lnTo>
                    <a:pt x="288" y="1276"/>
                  </a:lnTo>
                  <a:lnTo>
                    <a:pt x="285" y="1263"/>
                  </a:lnTo>
                  <a:lnTo>
                    <a:pt x="284" y="1250"/>
                  </a:lnTo>
                  <a:lnTo>
                    <a:pt x="284" y="1232"/>
                  </a:lnTo>
                  <a:lnTo>
                    <a:pt x="285" y="1211"/>
                  </a:lnTo>
                  <a:lnTo>
                    <a:pt x="286" y="1188"/>
                  </a:lnTo>
                  <a:lnTo>
                    <a:pt x="286" y="1167"/>
                  </a:lnTo>
                  <a:lnTo>
                    <a:pt x="286" y="1149"/>
                  </a:lnTo>
                  <a:lnTo>
                    <a:pt x="284" y="1128"/>
                  </a:lnTo>
                  <a:lnTo>
                    <a:pt x="280" y="1106"/>
                  </a:lnTo>
                  <a:lnTo>
                    <a:pt x="277" y="1085"/>
                  </a:lnTo>
                  <a:lnTo>
                    <a:pt x="273" y="1065"/>
                  </a:lnTo>
                  <a:lnTo>
                    <a:pt x="271" y="1051"/>
                  </a:lnTo>
                  <a:lnTo>
                    <a:pt x="269" y="1046"/>
                  </a:lnTo>
                  <a:lnTo>
                    <a:pt x="268" y="1042"/>
                  </a:lnTo>
                  <a:lnTo>
                    <a:pt x="265" y="1039"/>
                  </a:lnTo>
                  <a:lnTo>
                    <a:pt x="264" y="1038"/>
                  </a:lnTo>
                  <a:lnTo>
                    <a:pt x="263" y="1038"/>
                  </a:lnTo>
                  <a:lnTo>
                    <a:pt x="262" y="1039"/>
                  </a:lnTo>
                  <a:lnTo>
                    <a:pt x="259" y="1043"/>
                  </a:lnTo>
                  <a:lnTo>
                    <a:pt x="258" y="1047"/>
                  </a:lnTo>
                  <a:lnTo>
                    <a:pt x="255" y="1055"/>
                  </a:lnTo>
                  <a:lnTo>
                    <a:pt x="254" y="1064"/>
                  </a:lnTo>
                  <a:lnTo>
                    <a:pt x="250" y="1082"/>
                  </a:lnTo>
                  <a:lnTo>
                    <a:pt x="246" y="1106"/>
                  </a:lnTo>
                  <a:lnTo>
                    <a:pt x="242" y="1135"/>
                  </a:lnTo>
                  <a:lnTo>
                    <a:pt x="239" y="1163"/>
                  </a:lnTo>
                  <a:lnTo>
                    <a:pt x="235" y="1192"/>
                  </a:lnTo>
                  <a:lnTo>
                    <a:pt x="234" y="1218"/>
                  </a:lnTo>
                  <a:lnTo>
                    <a:pt x="235" y="1238"/>
                  </a:lnTo>
                  <a:lnTo>
                    <a:pt x="235" y="1262"/>
                  </a:lnTo>
                  <a:lnTo>
                    <a:pt x="235" y="1290"/>
                  </a:lnTo>
                  <a:lnTo>
                    <a:pt x="235" y="1322"/>
                  </a:lnTo>
                  <a:lnTo>
                    <a:pt x="235" y="1353"/>
                  </a:lnTo>
                  <a:lnTo>
                    <a:pt x="235" y="1382"/>
                  </a:lnTo>
                  <a:lnTo>
                    <a:pt x="237" y="1404"/>
                  </a:lnTo>
                  <a:lnTo>
                    <a:pt x="238" y="1428"/>
                  </a:lnTo>
                  <a:lnTo>
                    <a:pt x="238" y="1457"/>
                  </a:lnTo>
                  <a:lnTo>
                    <a:pt x="239" y="1488"/>
                  </a:lnTo>
                  <a:lnTo>
                    <a:pt x="239" y="1518"/>
                  </a:lnTo>
                  <a:lnTo>
                    <a:pt x="239" y="1546"/>
                  </a:lnTo>
                  <a:lnTo>
                    <a:pt x="239" y="1567"/>
                  </a:lnTo>
                  <a:lnTo>
                    <a:pt x="239" y="1585"/>
                  </a:lnTo>
                  <a:lnTo>
                    <a:pt x="239" y="1602"/>
                  </a:lnTo>
                  <a:lnTo>
                    <a:pt x="239" y="1615"/>
                  </a:lnTo>
                  <a:lnTo>
                    <a:pt x="238" y="1626"/>
                  </a:lnTo>
                  <a:lnTo>
                    <a:pt x="234" y="1629"/>
                  </a:lnTo>
                  <a:lnTo>
                    <a:pt x="233" y="1629"/>
                  </a:lnTo>
                  <a:lnTo>
                    <a:pt x="231" y="1629"/>
                  </a:lnTo>
                  <a:lnTo>
                    <a:pt x="230" y="1629"/>
                  </a:lnTo>
                  <a:lnTo>
                    <a:pt x="229" y="1628"/>
                  </a:lnTo>
                  <a:lnTo>
                    <a:pt x="229" y="1628"/>
                  </a:lnTo>
                  <a:lnTo>
                    <a:pt x="229" y="1628"/>
                  </a:lnTo>
                  <a:lnTo>
                    <a:pt x="229" y="1629"/>
                  </a:lnTo>
                  <a:lnTo>
                    <a:pt x="230" y="1631"/>
                  </a:lnTo>
                  <a:lnTo>
                    <a:pt x="231" y="1635"/>
                  </a:lnTo>
                  <a:lnTo>
                    <a:pt x="231" y="1640"/>
                  </a:lnTo>
                  <a:lnTo>
                    <a:pt x="234" y="1650"/>
                  </a:lnTo>
                  <a:lnTo>
                    <a:pt x="238" y="1656"/>
                  </a:lnTo>
                  <a:lnTo>
                    <a:pt x="239" y="1660"/>
                  </a:lnTo>
                  <a:lnTo>
                    <a:pt x="242" y="1665"/>
                  </a:lnTo>
                  <a:lnTo>
                    <a:pt x="243" y="1674"/>
                  </a:lnTo>
                  <a:lnTo>
                    <a:pt x="245" y="1692"/>
                  </a:lnTo>
                  <a:lnTo>
                    <a:pt x="246" y="1707"/>
                  </a:lnTo>
                  <a:lnTo>
                    <a:pt x="247" y="1724"/>
                  </a:lnTo>
                  <a:lnTo>
                    <a:pt x="250" y="1734"/>
                  </a:lnTo>
                  <a:lnTo>
                    <a:pt x="250" y="1741"/>
                  </a:lnTo>
                  <a:lnTo>
                    <a:pt x="248" y="1750"/>
                  </a:lnTo>
                  <a:lnTo>
                    <a:pt x="246" y="1762"/>
                  </a:lnTo>
                  <a:lnTo>
                    <a:pt x="246" y="1773"/>
                  </a:lnTo>
                  <a:lnTo>
                    <a:pt x="247" y="1784"/>
                  </a:lnTo>
                  <a:lnTo>
                    <a:pt x="248" y="1794"/>
                  </a:lnTo>
                  <a:lnTo>
                    <a:pt x="250" y="1802"/>
                  </a:lnTo>
                  <a:lnTo>
                    <a:pt x="247" y="1808"/>
                  </a:lnTo>
                  <a:lnTo>
                    <a:pt x="242" y="1813"/>
                  </a:lnTo>
                  <a:lnTo>
                    <a:pt x="233" y="1815"/>
                  </a:lnTo>
                  <a:lnTo>
                    <a:pt x="220" y="1817"/>
                  </a:lnTo>
                  <a:lnTo>
                    <a:pt x="199" y="1817"/>
                  </a:lnTo>
                  <a:lnTo>
                    <a:pt x="183" y="1818"/>
                  </a:lnTo>
                  <a:lnTo>
                    <a:pt x="171" y="1819"/>
                  </a:lnTo>
                  <a:lnTo>
                    <a:pt x="162" y="1819"/>
                  </a:lnTo>
                  <a:lnTo>
                    <a:pt x="157" y="1815"/>
                  </a:lnTo>
                  <a:lnTo>
                    <a:pt x="152" y="1805"/>
                  </a:lnTo>
                  <a:lnTo>
                    <a:pt x="149" y="1794"/>
                  </a:lnTo>
                  <a:lnTo>
                    <a:pt x="149" y="1785"/>
                  </a:lnTo>
                  <a:lnTo>
                    <a:pt x="152" y="1777"/>
                  </a:lnTo>
                  <a:lnTo>
                    <a:pt x="156" y="1767"/>
                  </a:lnTo>
                  <a:lnTo>
                    <a:pt x="161" y="1753"/>
                  </a:lnTo>
                  <a:lnTo>
                    <a:pt x="166" y="1733"/>
                  </a:lnTo>
                  <a:lnTo>
                    <a:pt x="170" y="1719"/>
                  </a:lnTo>
                  <a:lnTo>
                    <a:pt x="173" y="1708"/>
                  </a:lnTo>
                  <a:lnTo>
                    <a:pt x="174" y="1699"/>
                  </a:lnTo>
                  <a:lnTo>
                    <a:pt x="175" y="1687"/>
                  </a:lnTo>
                  <a:lnTo>
                    <a:pt x="176" y="1674"/>
                  </a:lnTo>
                  <a:lnTo>
                    <a:pt x="176" y="1656"/>
                  </a:lnTo>
                  <a:lnTo>
                    <a:pt x="176" y="1650"/>
                  </a:lnTo>
                  <a:lnTo>
                    <a:pt x="176" y="1647"/>
                  </a:lnTo>
                  <a:lnTo>
                    <a:pt x="176" y="1645"/>
                  </a:lnTo>
                  <a:lnTo>
                    <a:pt x="176" y="1644"/>
                  </a:lnTo>
                  <a:lnTo>
                    <a:pt x="178" y="1644"/>
                  </a:lnTo>
                  <a:lnTo>
                    <a:pt x="178" y="1644"/>
                  </a:lnTo>
                  <a:lnTo>
                    <a:pt x="178" y="1644"/>
                  </a:lnTo>
                  <a:lnTo>
                    <a:pt x="178" y="1644"/>
                  </a:lnTo>
                  <a:lnTo>
                    <a:pt x="178" y="1644"/>
                  </a:lnTo>
                  <a:lnTo>
                    <a:pt x="176" y="1644"/>
                  </a:lnTo>
                  <a:lnTo>
                    <a:pt x="176" y="1643"/>
                  </a:lnTo>
                  <a:lnTo>
                    <a:pt x="173" y="1641"/>
                  </a:lnTo>
                  <a:lnTo>
                    <a:pt x="165" y="1641"/>
                  </a:lnTo>
                  <a:lnTo>
                    <a:pt x="156" y="1640"/>
                  </a:lnTo>
                  <a:lnTo>
                    <a:pt x="149" y="1639"/>
                  </a:lnTo>
                  <a:lnTo>
                    <a:pt x="144" y="1635"/>
                  </a:lnTo>
                  <a:lnTo>
                    <a:pt x="142" y="1627"/>
                  </a:lnTo>
                  <a:lnTo>
                    <a:pt x="141" y="1612"/>
                  </a:lnTo>
                  <a:lnTo>
                    <a:pt x="138" y="1592"/>
                  </a:lnTo>
                  <a:lnTo>
                    <a:pt x="137" y="1567"/>
                  </a:lnTo>
                  <a:lnTo>
                    <a:pt x="135" y="1538"/>
                  </a:lnTo>
                  <a:lnTo>
                    <a:pt x="132" y="1508"/>
                  </a:lnTo>
                  <a:lnTo>
                    <a:pt x="129" y="1476"/>
                  </a:lnTo>
                  <a:lnTo>
                    <a:pt x="127" y="1446"/>
                  </a:lnTo>
                  <a:lnTo>
                    <a:pt x="124" y="1417"/>
                  </a:lnTo>
                  <a:lnTo>
                    <a:pt x="121" y="1393"/>
                  </a:lnTo>
                  <a:lnTo>
                    <a:pt x="118" y="1355"/>
                  </a:lnTo>
                  <a:lnTo>
                    <a:pt x="116" y="1317"/>
                  </a:lnTo>
                  <a:lnTo>
                    <a:pt x="115" y="1279"/>
                  </a:lnTo>
                  <a:lnTo>
                    <a:pt x="115" y="1246"/>
                  </a:lnTo>
                  <a:lnTo>
                    <a:pt x="114" y="1216"/>
                  </a:lnTo>
                  <a:lnTo>
                    <a:pt x="114" y="1194"/>
                  </a:lnTo>
                  <a:lnTo>
                    <a:pt x="111" y="1170"/>
                  </a:lnTo>
                  <a:lnTo>
                    <a:pt x="106" y="1141"/>
                  </a:lnTo>
                  <a:lnTo>
                    <a:pt x="101" y="1108"/>
                  </a:lnTo>
                  <a:lnTo>
                    <a:pt x="95" y="1074"/>
                  </a:lnTo>
                  <a:lnTo>
                    <a:pt x="91" y="1043"/>
                  </a:lnTo>
                  <a:lnTo>
                    <a:pt x="89" y="1023"/>
                  </a:lnTo>
                  <a:lnTo>
                    <a:pt x="87" y="1010"/>
                  </a:lnTo>
                  <a:lnTo>
                    <a:pt x="86" y="1001"/>
                  </a:lnTo>
                  <a:lnTo>
                    <a:pt x="85" y="995"/>
                  </a:lnTo>
                  <a:lnTo>
                    <a:pt x="85" y="988"/>
                  </a:lnTo>
                  <a:lnTo>
                    <a:pt x="86" y="978"/>
                  </a:lnTo>
                  <a:lnTo>
                    <a:pt x="87" y="962"/>
                  </a:lnTo>
                  <a:lnTo>
                    <a:pt x="87" y="951"/>
                  </a:lnTo>
                  <a:lnTo>
                    <a:pt x="87" y="945"/>
                  </a:lnTo>
                  <a:lnTo>
                    <a:pt x="87" y="944"/>
                  </a:lnTo>
                  <a:lnTo>
                    <a:pt x="81" y="942"/>
                  </a:lnTo>
                  <a:lnTo>
                    <a:pt x="81" y="940"/>
                  </a:lnTo>
                  <a:lnTo>
                    <a:pt x="80" y="933"/>
                  </a:lnTo>
                  <a:lnTo>
                    <a:pt x="80" y="925"/>
                  </a:lnTo>
                  <a:lnTo>
                    <a:pt x="78" y="917"/>
                  </a:lnTo>
                  <a:lnTo>
                    <a:pt x="80" y="911"/>
                  </a:lnTo>
                  <a:lnTo>
                    <a:pt x="80" y="899"/>
                  </a:lnTo>
                  <a:lnTo>
                    <a:pt x="80" y="886"/>
                  </a:lnTo>
                  <a:lnTo>
                    <a:pt x="80" y="873"/>
                  </a:lnTo>
                  <a:lnTo>
                    <a:pt x="80" y="864"/>
                  </a:lnTo>
                  <a:lnTo>
                    <a:pt x="80" y="861"/>
                  </a:lnTo>
                  <a:lnTo>
                    <a:pt x="80" y="866"/>
                  </a:lnTo>
                  <a:lnTo>
                    <a:pt x="78" y="875"/>
                  </a:lnTo>
                  <a:lnTo>
                    <a:pt x="77" y="887"/>
                  </a:lnTo>
                  <a:lnTo>
                    <a:pt x="76" y="898"/>
                  </a:lnTo>
                  <a:lnTo>
                    <a:pt x="74" y="908"/>
                  </a:lnTo>
                  <a:lnTo>
                    <a:pt x="74" y="913"/>
                  </a:lnTo>
                  <a:lnTo>
                    <a:pt x="73" y="916"/>
                  </a:lnTo>
                  <a:lnTo>
                    <a:pt x="72" y="919"/>
                  </a:lnTo>
                  <a:lnTo>
                    <a:pt x="69" y="919"/>
                  </a:lnTo>
                  <a:lnTo>
                    <a:pt x="66" y="919"/>
                  </a:lnTo>
                  <a:lnTo>
                    <a:pt x="64" y="919"/>
                  </a:lnTo>
                  <a:lnTo>
                    <a:pt x="64" y="920"/>
                  </a:lnTo>
                  <a:lnTo>
                    <a:pt x="64" y="923"/>
                  </a:lnTo>
                  <a:lnTo>
                    <a:pt x="64" y="925"/>
                  </a:lnTo>
                  <a:lnTo>
                    <a:pt x="64" y="930"/>
                  </a:lnTo>
                  <a:lnTo>
                    <a:pt x="65" y="936"/>
                  </a:lnTo>
                  <a:lnTo>
                    <a:pt x="68" y="946"/>
                  </a:lnTo>
                  <a:lnTo>
                    <a:pt x="70" y="958"/>
                  </a:lnTo>
                  <a:lnTo>
                    <a:pt x="73" y="968"/>
                  </a:lnTo>
                  <a:lnTo>
                    <a:pt x="73" y="976"/>
                  </a:lnTo>
                  <a:lnTo>
                    <a:pt x="70" y="985"/>
                  </a:lnTo>
                  <a:lnTo>
                    <a:pt x="68" y="999"/>
                  </a:lnTo>
                  <a:lnTo>
                    <a:pt x="65" y="1010"/>
                  </a:lnTo>
                  <a:lnTo>
                    <a:pt x="64" y="1018"/>
                  </a:lnTo>
                  <a:lnTo>
                    <a:pt x="64" y="1022"/>
                  </a:lnTo>
                  <a:lnTo>
                    <a:pt x="65" y="1023"/>
                  </a:lnTo>
                  <a:lnTo>
                    <a:pt x="66" y="1025"/>
                  </a:lnTo>
                  <a:lnTo>
                    <a:pt x="69" y="1025"/>
                  </a:lnTo>
                  <a:lnTo>
                    <a:pt x="70" y="1025"/>
                  </a:lnTo>
                  <a:lnTo>
                    <a:pt x="73" y="1026"/>
                  </a:lnTo>
                  <a:lnTo>
                    <a:pt x="74" y="1027"/>
                  </a:lnTo>
                  <a:lnTo>
                    <a:pt x="74" y="1030"/>
                  </a:lnTo>
                  <a:lnTo>
                    <a:pt x="74" y="1031"/>
                  </a:lnTo>
                  <a:lnTo>
                    <a:pt x="73" y="1033"/>
                  </a:lnTo>
                  <a:lnTo>
                    <a:pt x="72" y="1034"/>
                  </a:lnTo>
                  <a:lnTo>
                    <a:pt x="68" y="1035"/>
                  </a:lnTo>
                  <a:lnTo>
                    <a:pt x="65" y="1035"/>
                  </a:lnTo>
                  <a:lnTo>
                    <a:pt x="64" y="1036"/>
                  </a:lnTo>
                  <a:lnTo>
                    <a:pt x="63" y="1038"/>
                  </a:lnTo>
                  <a:lnTo>
                    <a:pt x="63" y="1038"/>
                  </a:lnTo>
                  <a:lnTo>
                    <a:pt x="65" y="1039"/>
                  </a:lnTo>
                  <a:lnTo>
                    <a:pt x="68" y="1039"/>
                  </a:lnTo>
                  <a:lnTo>
                    <a:pt x="70" y="1039"/>
                  </a:lnTo>
                  <a:lnTo>
                    <a:pt x="73" y="1039"/>
                  </a:lnTo>
                  <a:lnTo>
                    <a:pt x="76" y="1040"/>
                  </a:lnTo>
                  <a:lnTo>
                    <a:pt x="78" y="1040"/>
                  </a:lnTo>
                  <a:lnTo>
                    <a:pt x="80" y="1042"/>
                  </a:lnTo>
                  <a:lnTo>
                    <a:pt x="80" y="1044"/>
                  </a:lnTo>
                  <a:lnTo>
                    <a:pt x="80" y="1047"/>
                  </a:lnTo>
                  <a:lnTo>
                    <a:pt x="78" y="1048"/>
                  </a:lnTo>
                  <a:lnTo>
                    <a:pt x="76" y="1050"/>
                  </a:lnTo>
                  <a:lnTo>
                    <a:pt x="73" y="1051"/>
                  </a:lnTo>
                  <a:lnTo>
                    <a:pt x="70" y="1051"/>
                  </a:lnTo>
                  <a:lnTo>
                    <a:pt x="68" y="1051"/>
                  </a:lnTo>
                  <a:lnTo>
                    <a:pt x="65" y="1051"/>
                  </a:lnTo>
                  <a:lnTo>
                    <a:pt x="63" y="1052"/>
                  </a:lnTo>
                  <a:lnTo>
                    <a:pt x="61" y="1053"/>
                  </a:lnTo>
                  <a:lnTo>
                    <a:pt x="61" y="1055"/>
                  </a:lnTo>
                  <a:lnTo>
                    <a:pt x="63" y="1055"/>
                  </a:lnTo>
                  <a:lnTo>
                    <a:pt x="66" y="1056"/>
                  </a:lnTo>
                  <a:lnTo>
                    <a:pt x="69" y="1056"/>
                  </a:lnTo>
                  <a:lnTo>
                    <a:pt x="72" y="1056"/>
                  </a:lnTo>
                  <a:lnTo>
                    <a:pt x="74" y="1056"/>
                  </a:lnTo>
                  <a:lnTo>
                    <a:pt x="77" y="1057"/>
                  </a:lnTo>
                  <a:lnTo>
                    <a:pt x="78" y="1059"/>
                  </a:lnTo>
                  <a:lnTo>
                    <a:pt x="78" y="1061"/>
                  </a:lnTo>
                  <a:lnTo>
                    <a:pt x="76" y="1065"/>
                  </a:lnTo>
                  <a:lnTo>
                    <a:pt x="70" y="1068"/>
                  </a:lnTo>
                  <a:lnTo>
                    <a:pt x="63" y="1069"/>
                  </a:lnTo>
                  <a:lnTo>
                    <a:pt x="55" y="1068"/>
                  </a:lnTo>
                  <a:lnTo>
                    <a:pt x="46" y="1065"/>
                  </a:lnTo>
                  <a:lnTo>
                    <a:pt x="36" y="1061"/>
                  </a:lnTo>
                  <a:lnTo>
                    <a:pt x="29" y="1056"/>
                  </a:lnTo>
                  <a:lnTo>
                    <a:pt x="23" y="1048"/>
                  </a:lnTo>
                  <a:lnTo>
                    <a:pt x="18" y="1030"/>
                  </a:lnTo>
                  <a:lnTo>
                    <a:pt x="14" y="1013"/>
                  </a:lnTo>
                  <a:lnTo>
                    <a:pt x="13" y="1006"/>
                  </a:lnTo>
                  <a:lnTo>
                    <a:pt x="13" y="1000"/>
                  </a:lnTo>
                  <a:lnTo>
                    <a:pt x="15" y="989"/>
                  </a:lnTo>
                  <a:lnTo>
                    <a:pt x="17" y="974"/>
                  </a:lnTo>
                  <a:lnTo>
                    <a:pt x="19" y="958"/>
                  </a:lnTo>
                  <a:lnTo>
                    <a:pt x="21" y="949"/>
                  </a:lnTo>
                  <a:lnTo>
                    <a:pt x="22" y="944"/>
                  </a:lnTo>
                  <a:lnTo>
                    <a:pt x="22" y="940"/>
                  </a:lnTo>
                  <a:lnTo>
                    <a:pt x="21" y="937"/>
                  </a:lnTo>
                  <a:lnTo>
                    <a:pt x="19" y="936"/>
                  </a:lnTo>
                  <a:lnTo>
                    <a:pt x="17" y="934"/>
                  </a:lnTo>
                  <a:lnTo>
                    <a:pt x="15" y="934"/>
                  </a:lnTo>
                  <a:lnTo>
                    <a:pt x="14" y="934"/>
                  </a:lnTo>
                  <a:lnTo>
                    <a:pt x="13" y="933"/>
                  </a:lnTo>
                  <a:lnTo>
                    <a:pt x="13" y="921"/>
                  </a:lnTo>
                  <a:lnTo>
                    <a:pt x="13" y="921"/>
                  </a:lnTo>
                  <a:lnTo>
                    <a:pt x="12" y="921"/>
                  </a:lnTo>
                  <a:lnTo>
                    <a:pt x="9" y="921"/>
                  </a:lnTo>
                  <a:lnTo>
                    <a:pt x="6" y="920"/>
                  </a:lnTo>
                  <a:lnTo>
                    <a:pt x="4" y="919"/>
                  </a:lnTo>
                  <a:lnTo>
                    <a:pt x="2" y="916"/>
                  </a:lnTo>
                  <a:lnTo>
                    <a:pt x="1" y="915"/>
                  </a:lnTo>
                  <a:lnTo>
                    <a:pt x="0" y="911"/>
                  </a:lnTo>
                  <a:lnTo>
                    <a:pt x="1" y="902"/>
                  </a:lnTo>
                  <a:lnTo>
                    <a:pt x="4" y="886"/>
                  </a:lnTo>
                  <a:lnTo>
                    <a:pt x="5" y="868"/>
                  </a:lnTo>
                  <a:lnTo>
                    <a:pt x="6" y="849"/>
                  </a:lnTo>
                  <a:lnTo>
                    <a:pt x="6" y="834"/>
                  </a:lnTo>
                  <a:lnTo>
                    <a:pt x="8" y="822"/>
                  </a:lnTo>
                  <a:lnTo>
                    <a:pt x="8" y="803"/>
                  </a:lnTo>
                  <a:lnTo>
                    <a:pt x="9" y="779"/>
                  </a:lnTo>
                  <a:lnTo>
                    <a:pt x="12" y="751"/>
                  </a:lnTo>
                  <a:lnTo>
                    <a:pt x="13" y="720"/>
                  </a:lnTo>
                  <a:lnTo>
                    <a:pt x="14" y="687"/>
                  </a:lnTo>
                  <a:lnTo>
                    <a:pt x="15" y="654"/>
                  </a:lnTo>
                  <a:lnTo>
                    <a:pt x="17" y="623"/>
                  </a:lnTo>
                  <a:lnTo>
                    <a:pt x="17" y="595"/>
                  </a:lnTo>
                  <a:lnTo>
                    <a:pt x="17" y="569"/>
                  </a:lnTo>
                  <a:lnTo>
                    <a:pt x="18" y="548"/>
                  </a:lnTo>
                  <a:lnTo>
                    <a:pt x="19" y="534"/>
                  </a:lnTo>
                  <a:lnTo>
                    <a:pt x="22" y="522"/>
                  </a:lnTo>
                  <a:lnTo>
                    <a:pt x="25" y="513"/>
                  </a:lnTo>
                  <a:lnTo>
                    <a:pt x="26" y="505"/>
                  </a:lnTo>
                  <a:lnTo>
                    <a:pt x="27" y="497"/>
                  </a:lnTo>
                  <a:lnTo>
                    <a:pt x="26" y="488"/>
                  </a:lnTo>
                  <a:lnTo>
                    <a:pt x="26" y="472"/>
                  </a:lnTo>
                  <a:lnTo>
                    <a:pt x="27" y="453"/>
                  </a:lnTo>
                  <a:lnTo>
                    <a:pt x="30" y="430"/>
                  </a:lnTo>
                  <a:lnTo>
                    <a:pt x="32" y="408"/>
                  </a:lnTo>
                  <a:lnTo>
                    <a:pt x="35" y="387"/>
                  </a:lnTo>
                  <a:lnTo>
                    <a:pt x="38" y="370"/>
                  </a:lnTo>
                  <a:lnTo>
                    <a:pt x="40" y="353"/>
                  </a:lnTo>
                  <a:lnTo>
                    <a:pt x="44" y="337"/>
                  </a:lnTo>
                  <a:lnTo>
                    <a:pt x="49" y="326"/>
                  </a:lnTo>
                  <a:lnTo>
                    <a:pt x="57" y="315"/>
                  </a:lnTo>
                  <a:lnTo>
                    <a:pt x="69" y="307"/>
                  </a:lnTo>
                  <a:lnTo>
                    <a:pt x="86" y="301"/>
                  </a:lnTo>
                  <a:lnTo>
                    <a:pt x="106" y="293"/>
                  </a:lnTo>
                  <a:lnTo>
                    <a:pt x="124" y="286"/>
                  </a:lnTo>
                  <a:lnTo>
                    <a:pt x="141" y="281"/>
                  </a:lnTo>
                  <a:lnTo>
                    <a:pt x="154" y="277"/>
                  </a:lnTo>
                  <a:lnTo>
                    <a:pt x="171" y="271"/>
                  </a:lnTo>
                  <a:lnTo>
                    <a:pt x="183" y="264"/>
                  </a:lnTo>
                  <a:lnTo>
                    <a:pt x="190" y="254"/>
                  </a:lnTo>
                  <a:lnTo>
                    <a:pt x="193" y="247"/>
                  </a:lnTo>
                  <a:lnTo>
                    <a:pt x="196" y="243"/>
                  </a:lnTo>
                  <a:lnTo>
                    <a:pt x="199" y="239"/>
                  </a:lnTo>
                  <a:lnTo>
                    <a:pt x="201" y="233"/>
                  </a:lnTo>
                  <a:lnTo>
                    <a:pt x="201" y="222"/>
                  </a:lnTo>
                  <a:lnTo>
                    <a:pt x="201" y="210"/>
                  </a:lnTo>
                  <a:lnTo>
                    <a:pt x="200" y="199"/>
                  </a:lnTo>
                  <a:lnTo>
                    <a:pt x="199" y="188"/>
                  </a:lnTo>
                  <a:lnTo>
                    <a:pt x="197" y="182"/>
                  </a:lnTo>
                  <a:lnTo>
                    <a:pt x="197" y="179"/>
                  </a:lnTo>
                  <a:lnTo>
                    <a:pt x="188" y="174"/>
                  </a:lnTo>
                  <a:lnTo>
                    <a:pt x="183" y="165"/>
                  </a:lnTo>
                  <a:lnTo>
                    <a:pt x="179" y="153"/>
                  </a:lnTo>
                  <a:lnTo>
                    <a:pt x="176" y="141"/>
                  </a:lnTo>
                  <a:lnTo>
                    <a:pt x="176" y="131"/>
                  </a:lnTo>
                  <a:lnTo>
                    <a:pt x="178" y="121"/>
                  </a:lnTo>
                  <a:lnTo>
                    <a:pt x="180" y="117"/>
                  </a:lnTo>
                  <a:lnTo>
                    <a:pt x="178" y="108"/>
                  </a:lnTo>
                  <a:lnTo>
                    <a:pt x="176" y="95"/>
                  </a:lnTo>
                  <a:lnTo>
                    <a:pt x="175" y="83"/>
                  </a:lnTo>
                  <a:lnTo>
                    <a:pt x="175" y="74"/>
                  </a:lnTo>
                  <a:lnTo>
                    <a:pt x="176" y="57"/>
                  </a:lnTo>
                  <a:lnTo>
                    <a:pt x="184" y="42"/>
                  </a:lnTo>
                  <a:lnTo>
                    <a:pt x="195" y="26"/>
                  </a:lnTo>
                  <a:lnTo>
                    <a:pt x="209" y="13"/>
                  </a:lnTo>
                  <a:lnTo>
                    <a:pt x="226" y="4"/>
                  </a:lnTo>
                  <a:lnTo>
                    <a:pt x="247"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29" name="Freeform 72">
              <a:extLst>
                <a:ext uri="{FF2B5EF4-FFF2-40B4-BE49-F238E27FC236}">
                  <a16:creationId xmlns:a16="http://schemas.microsoft.com/office/drawing/2014/main" id="{B09994FD-852B-48DA-B5C4-8883CAA1CBA6}"/>
                </a:ext>
              </a:extLst>
            </p:cNvPr>
            <p:cNvSpPr>
              <a:spLocks/>
            </p:cNvSpPr>
            <p:nvPr/>
          </p:nvSpPr>
          <p:spPr bwMode="auto">
            <a:xfrm>
              <a:off x="5026025" y="4975225"/>
              <a:ext cx="82550" cy="25400"/>
            </a:xfrm>
            <a:custGeom>
              <a:avLst/>
              <a:gdLst>
                <a:gd name="T0" fmla="*/ 51 w 52"/>
                <a:gd name="T1" fmla="*/ 0 h 16"/>
                <a:gd name="T2" fmla="*/ 51 w 52"/>
                <a:gd name="T3" fmla="*/ 1 h 16"/>
                <a:gd name="T4" fmla="*/ 51 w 52"/>
                <a:gd name="T5" fmla="*/ 5 h 16"/>
                <a:gd name="T6" fmla="*/ 51 w 52"/>
                <a:gd name="T7" fmla="*/ 9 h 16"/>
                <a:gd name="T8" fmla="*/ 52 w 52"/>
                <a:gd name="T9" fmla="*/ 16 h 16"/>
                <a:gd name="T10" fmla="*/ 29 w 52"/>
                <a:gd name="T11" fmla="*/ 16 h 16"/>
                <a:gd name="T12" fmla="*/ 13 w 52"/>
                <a:gd name="T13" fmla="*/ 16 h 16"/>
                <a:gd name="T14" fmla="*/ 0 w 52"/>
                <a:gd name="T15" fmla="*/ 13 h 16"/>
                <a:gd name="T16" fmla="*/ 0 w 52"/>
                <a:gd name="T17" fmla="*/ 1 h 16"/>
                <a:gd name="T18" fmla="*/ 6 w 52"/>
                <a:gd name="T19" fmla="*/ 1 h 16"/>
                <a:gd name="T20" fmla="*/ 17 w 52"/>
                <a:gd name="T21" fmla="*/ 3 h 16"/>
                <a:gd name="T22" fmla="*/ 27 w 52"/>
                <a:gd name="T23" fmla="*/ 3 h 16"/>
                <a:gd name="T24" fmla="*/ 36 w 52"/>
                <a:gd name="T25" fmla="*/ 1 h 16"/>
                <a:gd name="T26" fmla="*/ 44 w 52"/>
                <a:gd name="T27" fmla="*/ 1 h 16"/>
                <a:gd name="T28" fmla="*/ 51 w 52"/>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6">
                  <a:moveTo>
                    <a:pt x="51" y="0"/>
                  </a:moveTo>
                  <a:lnTo>
                    <a:pt x="51" y="1"/>
                  </a:lnTo>
                  <a:lnTo>
                    <a:pt x="51" y="5"/>
                  </a:lnTo>
                  <a:lnTo>
                    <a:pt x="51" y="9"/>
                  </a:lnTo>
                  <a:lnTo>
                    <a:pt x="52" y="16"/>
                  </a:lnTo>
                  <a:lnTo>
                    <a:pt x="29" y="16"/>
                  </a:lnTo>
                  <a:lnTo>
                    <a:pt x="13" y="16"/>
                  </a:lnTo>
                  <a:lnTo>
                    <a:pt x="0" y="13"/>
                  </a:lnTo>
                  <a:lnTo>
                    <a:pt x="0" y="1"/>
                  </a:lnTo>
                  <a:lnTo>
                    <a:pt x="6" y="1"/>
                  </a:lnTo>
                  <a:lnTo>
                    <a:pt x="17" y="3"/>
                  </a:lnTo>
                  <a:lnTo>
                    <a:pt x="27" y="3"/>
                  </a:lnTo>
                  <a:lnTo>
                    <a:pt x="36" y="1"/>
                  </a:lnTo>
                  <a:lnTo>
                    <a:pt x="44" y="1"/>
                  </a:lnTo>
                  <a:lnTo>
                    <a:pt x="51"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0" name="Freeform 73">
              <a:extLst>
                <a:ext uri="{FF2B5EF4-FFF2-40B4-BE49-F238E27FC236}">
                  <a16:creationId xmlns:a16="http://schemas.microsoft.com/office/drawing/2014/main" id="{FB686CAF-567F-4A51-972C-F8FE53AF9C1A}"/>
                </a:ext>
              </a:extLst>
            </p:cNvPr>
            <p:cNvSpPr>
              <a:spLocks/>
            </p:cNvSpPr>
            <p:nvPr/>
          </p:nvSpPr>
          <p:spPr bwMode="auto">
            <a:xfrm>
              <a:off x="5718175" y="4794250"/>
              <a:ext cx="101600" cy="119063"/>
            </a:xfrm>
            <a:custGeom>
              <a:avLst/>
              <a:gdLst>
                <a:gd name="T0" fmla="*/ 22 w 64"/>
                <a:gd name="T1" fmla="*/ 0 h 75"/>
                <a:gd name="T2" fmla="*/ 31 w 64"/>
                <a:gd name="T3" fmla="*/ 1 h 75"/>
                <a:gd name="T4" fmla="*/ 42 w 64"/>
                <a:gd name="T5" fmla="*/ 5 h 75"/>
                <a:gd name="T6" fmla="*/ 49 w 64"/>
                <a:gd name="T7" fmla="*/ 12 h 75"/>
                <a:gd name="T8" fmla="*/ 56 w 64"/>
                <a:gd name="T9" fmla="*/ 26 h 75"/>
                <a:gd name="T10" fmla="*/ 60 w 64"/>
                <a:gd name="T11" fmla="*/ 42 h 75"/>
                <a:gd name="T12" fmla="*/ 63 w 64"/>
                <a:gd name="T13" fmla="*/ 56 h 75"/>
                <a:gd name="T14" fmla="*/ 63 w 64"/>
                <a:gd name="T15" fmla="*/ 56 h 75"/>
                <a:gd name="T16" fmla="*/ 63 w 64"/>
                <a:gd name="T17" fmla="*/ 58 h 75"/>
                <a:gd name="T18" fmla="*/ 64 w 64"/>
                <a:gd name="T19" fmla="*/ 60 h 75"/>
                <a:gd name="T20" fmla="*/ 64 w 64"/>
                <a:gd name="T21" fmla="*/ 63 h 75"/>
                <a:gd name="T22" fmla="*/ 63 w 64"/>
                <a:gd name="T23" fmla="*/ 66 h 75"/>
                <a:gd name="T24" fmla="*/ 61 w 64"/>
                <a:gd name="T25" fmla="*/ 69 h 75"/>
                <a:gd name="T26" fmla="*/ 60 w 64"/>
                <a:gd name="T27" fmla="*/ 71 h 75"/>
                <a:gd name="T28" fmla="*/ 56 w 64"/>
                <a:gd name="T29" fmla="*/ 72 h 75"/>
                <a:gd name="T30" fmla="*/ 55 w 64"/>
                <a:gd name="T31" fmla="*/ 73 h 75"/>
                <a:gd name="T32" fmla="*/ 53 w 64"/>
                <a:gd name="T33" fmla="*/ 75 h 75"/>
                <a:gd name="T34" fmla="*/ 53 w 64"/>
                <a:gd name="T35" fmla="*/ 64 h 75"/>
                <a:gd name="T36" fmla="*/ 53 w 64"/>
                <a:gd name="T37" fmla="*/ 52 h 75"/>
                <a:gd name="T38" fmla="*/ 49 w 64"/>
                <a:gd name="T39" fmla="*/ 41 h 75"/>
                <a:gd name="T40" fmla="*/ 44 w 64"/>
                <a:gd name="T41" fmla="*/ 31 h 75"/>
                <a:gd name="T42" fmla="*/ 35 w 64"/>
                <a:gd name="T43" fmla="*/ 25 h 75"/>
                <a:gd name="T44" fmla="*/ 25 w 64"/>
                <a:gd name="T45" fmla="*/ 20 h 75"/>
                <a:gd name="T46" fmla="*/ 17 w 64"/>
                <a:gd name="T47" fmla="*/ 18 h 75"/>
                <a:gd name="T48" fmla="*/ 12 w 64"/>
                <a:gd name="T49" fmla="*/ 20 h 75"/>
                <a:gd name="T50" fmla="*/ 8 w 64"/>
                <a:gd name="T51" fmla="*/ 21 h 75"/>
                <a:gd name="T52" fmla="*/ 5 w 64"/>
                <a:gd name="T53" fmla="*/ 24 h 75"/>
                <a:gd name="T54" fmla="*/ 2 w 64"/>
                <a:gd name="T55" fmla="*/ 25 h 75"/>
                <a:gd name="T56" fmla="*/ 1 w 64"/>
                <a:gd name="T57" fmla="*/ 26 h 75"/>
                <a:gd name="T58" fmla="*/ 0 w 64"/>
                <a:gd name="T59" fmla="*/ 26 h 75"/>
                <a:gd name="T60" fmla="*/ 1 w 64"/>
                <a:gd name="T61" fmla="*/ 24 h 75"/>
                <a:gd name="T62" fmla="*/ 2 w 64"/>
                <a:gd name="T63" fmla="*/ 16 h 75"/>
                <a:gd name="T64" fmla="*/ 6 w 64"/>
                <a:gd name="T65" fmla="*/ 8 h 75"/>
                <a:gd name="T66" fmla="*/ 13 w 64"/>
                <a:gd name="T67" fmla="*/ 3 h 75"/>
                <a:gd name="T68" fmla="*/ 22 w 64"/>
                <a:gd name="T6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75">
                  <a:moveTo>
                    <a:pt x="22" y="0"/>
                  </a:moveTo>
                  <a:lnTo>
                    <a:pt x="31" y="1"/>
                  </a:lnTo>
                  <a:lnTo>
                    <a:pt x="42" y="5"/>
                  </a:lnTo>
                  <a:lnTo>
                    <a:pt x="49" y="12"/>
                  </a:lnTo>
                  <a:lnTo>
                    <a:pt x="56" y="26"/>
                  </a:lnTo>
                  <a:lnTo>
                    <a:pt x="60" y="42"/>
                  </a:lnTo>
                  <a:lnTo>
                    <a:pt x="63" y="56"/>
                  </a:lnTo>
                  <a:lnTo>
                    <a:pt x="63" y="56"/>
                  </a:lnTo>
                  <a:lnTo>
                    <a:pt x="63" y="58"/>
                  </a:lnTo>
                  <a:lnTo>
                    <a:pt x="64" y="60"/>
                  </a:lnTo>
                  <a:lnTo>
                    <a:pt x="64" y="63"/>
                  </a:lnTo>
                  <a:lnTo>
                    <a:pt x="63" y="66"/>
                  </a:lnTo>
                  <a:lnTo>
                    <a:pt x="61" y="69"/>
                  </a:lnTo>
                  <a:lnTo>
                    <a:pt x="60" y="71"/>
                  </a:lnTo>
                  <a:lnTo>
                    <a:pt x="56" y="72"/>
                  </a:lnTo>
                  <a:lnTo>
                    <a:pt x="55" y="73"/>
                  </a:lnTo>
                  <a:lnTo>
                    <a:pt x="53" y="75"/>
                  </a:lnTo>
                  <a:lnTo>
                    <a:pt x="53" y="64"/>
                  </a:lnTo>
                  <a:lnTo>
                    <a:pt x="53" y="52"/>
                  </a:lnTo>
                  <a:lnTo>
                    <a:pt x="49" y="41"/>
                  </a:lnTo>
                  <a:lnTo>
                    <a:pt x="44" y="31"/>
                  </a:lnTo>
                  <a:lnTo>
                    <a:pt x="35" y="25"/>
                  </a:lnTo>
                  <a:lnTo>
                    <a:pt x="25" y="20"/>
                  </a:lnTo>
                  <a:lnTo>
                    <a:pt x="17" y="18"/>
                  </a:lnTo>
                  <a:lnTo>
                    <a:pt x="12" y="20"/>
                  </a:lnTo>
                  <a:lnTo>
                    <a:pt x="8" y="21"/>
                  </a:lnTo>
                  <a:lnTo>
                    <a:pt x="5" y="24"/>
                  </a:lnTo>
                  <a:lnTo>
                    <a:pt x="2" y="25"/>
                  </a:lnTo>
                  <a:lnTo>
                    <a:pt x="1" y="26"/>
                  </a:lnTo>
                  <a:lnTo>
                    <a:pt x="0" y="26"/>
                  </a:lnTo>
                  <a:lnTo>
                    <a:pt x="1" y="24"/>
                  </a:lnTo>
                  <a:lnTo>
                    <a:pt x="2" y="16"/>
                  </a:lnTo>
                  <a:lnTo>
                    <a:pt x="6" y="8"/>
                  </a:lnTo>
                  <a:lnTo>
                    <a:pt x="13" y="3"/>
                  </a:lnTo>
                  <a:lnTo>
                    <a:pt x="22"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1" name="Freeform 74">
              <a:extLst>
                <a:ext uri="{FF2B5EF4-FFF2-40B4-BE49-F238E27FC236}">
                  <a16:creationId xmlns:a16="http://schemas.microsoft.com/office/drawing/2014/main" id="{4F92DB3A-EA82-4E2C-84DE-784E78D221F3}"/>
                </a:ext>
              </a:extLst>
            </p:cNvPr>
            <p:cNvSpPr>
              <a:spLocks/>
            </p:cNvSpPr>
            <p:nvPr/>
          </p:nvSpPr>
          <p:spPr bwMode="auto">
            <a:xfrm>
              <a:off x="5289550" y="3871913"/>
              <a:ext cx="255588" cy="665163"/>
            </a:xfrm>
            <a:custGeom>
              <a:avLst/>
              <a:gdLst>
                <a:gd name="T0" fmla="*/ 145 w 161"/>
                <a:gd name="T1" fmla="*/ 0 h 419"/>
                <a:gd name="T2" fmla="*/ 148 w 161"/>
                <a:gd name="T3" fmla="*/ 4 h 419"/>
                <a:gd name="T4" fmla="*/ 149 w 161"/>
                <a:gd name="T5" fmla="*/ 9 h 419"/>
                <a:gd name="T6" fmla="*/ 152 w 161"/>
                <a:gd name="T7" fmla="*/ 12 h 419"/>
                <a:gd name="T8" fmla="*/ 155 w 161"/>
                <a:gd name="T9" fmla="*/ 16 h 419"/>
                <a:gd name="T10" fmla="*/ 156 w 161"/>
                <a:gd name="T11" fmla="*/ 18 h 419"/>
                <a:gd name="T12" fmla="*/ 157 w 161"/>
                <a:gd name="T13" fmla="*/ 19 h 419"/>
                <a:gd name="T14" fmla="*/ 157 w 161"/>
                <a:gd name="T15" fmla="*/ 19 h 419"/>
                <a:gd name="T16" fmla="*/ 158 w 161"/>
                <a:gd name="T17" fmla="*/ 19 h 419"/>
                <a:gd name="T18" fmla="*/ 161 w 161"/>
                <a:gd name="T19" fmla="*/ 42 h 419"/>
                <a:gd name="T20" fmla="*/ 161 w 161"/>
                <a:gd name="T21" fmla="*/ 68 h 419"/>
                <a:gd name="T22" fmla="*/ 160 w 161"/>
                <a:gd name="T23" fmla="*/ 101 h 419"/>
                <a:gd name="T24" fmla="*/ 156 w 161"/>
                <a:gd name="T25" fmla="*/ 136 h 419"/>
                <a:gd name="T26" fmla="*/ 151 w 161"/>
                <a:gd name="T27" fmla="*/ 173 h 419"/>
                <a:gd name="T28" fmla="*/ 144 w 161"/>
                <a:gd name="T29" fmla="*/ 211 h 419"/>
                <a:gd name="T30" fmla="*/ 135 w 161"/>
                <a:gd name="T31" fmla="*/ 249 h 419"/>
                <a:gd name="T32" fmla="*/ 126 w 161"/>
                <a:gd name="T33" fmla="*/ 283 h 419"/>
                <a:gd name="T34" fmla="*/ 118 w 161"/>
                <a:gd name="T35" fmla="*/ 314 h 419"/>
                <a:gd name="T36" fmla="*/ 109 w 161"/>
                <a:gd name="T37" fmla="*/ 343 h 419"/>
                <a:gd name="T38" fmla="*/ 101 w 161"/>
                <a:gd name="T39" fmla="*/ 368 h 419"/>
                <a:gd name="T40" fmla="*/ 94 w 161"/>
                <a:gd name="T41" fmla="*/ 389 h 419"/>
                <a:gd name="T42" fmla="*/ 89 w 161"/>
                <a:gd name="T43" fmla="*/ 404 h 419"/>
                <a:gd name="T44" fmla="*/ 86 w 161"/>
                <a:gd name="T45" fmla="*/ 415 h 419"/>
                <a:gd name="T46" fmla="*/ 85 w 161"/>
                <a:gd name="T47" fmla="*/ 419 h 419"/>
                <a:gd name="T48" fmla="*/ 84 w 161"/>
                <a:gd name="T49" fmla="*/ 415 h 419"/>
                <a:gd name="T50" fmla="*/ 80 w 161"/>
                <a:gd name="T51" fmla="*/ 406 h 419"/>
                <a:gd name="T52" fmla="*/ 75 w 161"/>
                <a:gd name="T53" fmla="*/ 391 h 419"/>
                <a:gd name="T54" fmla="*/ 67 w 161"/>
                <a:gd name="T55" fmla="*/ 372 h 419"/>
                <a:gd name="T56" fmla="*/ 59 w 161"/>
                <a:gd name="T57" fmla="*/ 348 h 419"/>
                <a:gd name="T58" fmla="*/ 50 w 161"/>
                <a:gd name="T59" fmla="*/ 322 h 419"/>
                <a:gd name="T60" fmla="*/ 41 w 161"/>
                <a:gd name="T61" fmla="*/ 293 h 419"/>
                <a:gd name="T62" fmla="*/ 31 w 161"/>
                <a:gd name="T63" fmla="*/ 263 h 419"/>
                <a:gd name="T64" fmla="*/ 22 w 161"/>
                <a:gd name="T65" fmla="*/ 233 h 419"/>
                <a:gd name="T66" fmla="*/ 14 w 161"/>
                <a:gd name="T67" fmla="*/ 201 h 419"/>
                <a:gd name="T68" fmla="*/ 7 w 161"/>
                <a:gd name="T69" fmla="*/ 166 h 419"/>
                <a:gd name="T70" fmla="*/ 3 w 161"/>
                <a:gd name="T71" fmla="*/ 136 h 419"/>
                <a:gd name="T72" fmla="*/ 0 w 161"/>
                <a:gd name="T73" fmla="*/ 111 h 419"/>
                <a:gd name="T74" fmla="*/ 0 w 161"/>
                <a:gd name="T75" fmla="*/ 89 h 419"/>
                <a:gd name="T76" fmla="*/ 3 w 161"/>
                <a:gd name="T77" fmla="*/ 71 h 419"/>
                <a:gd name="T78" fmla="*/ 5 w 161"/>
                <a:gd name="T79" fmla="*/ 55 h 419"/>
                <a:gd name="T80" fmla="*/ 9 w 161"/>
                <a:gd name="T81" fmla="*/ 42 h 419"/>
                <a:gd name="T82" fmla="*/ 13 w 161"/>
                <a:gd name="T83" fmla="*/ 29 h 419"/>
                <a:gd name="T84" fmla="*/ 14 w 161"/>
                <a:gd name="T85" fmla="*/ 21 h 419"/>
                <a:gd name="T86" fmla="*/ 16 w 161"/>
                <a:gd name="T87" fmla="*/ 21 h 419"/>
                <a:gd name="T88" fmla="*/ 17 w 161"/>
                <a:gd name="T89" fmla="*/ 18 h 419"/>
                <a:gd name="T90" fmla="*/ 18 w 161"/>
                <a:gd name="T91" fmla="*/ 17 h 419"/>
                <a:gd name="T92" fmla="*/ 20 w 161"/>
                <a:gd name="T93" fmla="*/ 14 h 419"/>
                <a:gd name="T94" fmla="*/ 21 w 161"/>
                <a:gd name="T95" fmla="*/ 13 h 419"/>
                <a:gd name="T96" fmla="*/ 24 w 161"/>
                <a:gd name="T97" fmla="*/ 31 h 419"/>
                <a:gd name="T98" fmla="*/ 33 w 161"/>
                <a:gd name="T99" fmla="*/ 46 h 419"/>
                <a:gd name="T100" fmla="*/ 45 w 161"/>
                <a:gd name="T101" fmla="*/ 59 h 419"/>
                <a:gd name="T102" fmla="*/ 59 w 161"/>
                <a:gd name="T103" fmla="*/ 68 h 419"/>
                <a:gd name="T104" fmla="*/ 73 w 161"/>
                <a:gd name="T105" fmla="*/ 74 h 419"/>
                <a:gd name="T106" fmla="*/ 85 w 161"/>
                <a:gd name="T107" fmla="*/ 76 h 419"/>
                <a:gd name="T108" fmla="*/ 94 w 161"/>
                <a:gd name="T109" fmla="*/ 72 h 419"/>
                <a:gd name="T110" fmla="*/ 106 w 161"/>
                <a:gd name="T111" fmla="*/ 63 h 419"/>
                <a:gd name="T112" fmla="*/ 119 w 161"/>
                <a:gd name="T113" fmla="*/ 50 h 419"/>
                <a:gd name="T114" fmla="*/ 130 w 161"/>
                <a:gd name="T115" fmla="*/ 34 h 419"/>
                <a:gd name="T116" fmla="*/ 139 w 161"/>
                <a:gd name="T117" fmla="*/ 17 h 419"/>
                <a:gd name="T118" fmla="*/ 145 w 161"/>
                <a:gd name="T119"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 h="419">
                  <a:moveTo>
                    <a:pt x="145" y="0"/>
                  </a:moveTo>
                  <a:lnTo>
                    <a:pt x="148" y="4"/>
                  </a:lnTo>
                  <a:lnTo>
                    <a:pt x="149" y="9"/>
                  </a:lnTo>
                  <a:lnTo>
                    <a:pt x="152" y="12"/>
                  </a:lnTo>
                  <a:lnTo>
                    <a:pt x="155" y="16"/>
                  </a:lnTo>
                  <a:lnTo>
                    <a:pt x="156" y="18"/>
                  </a:lnTo>
                  <a:lnTo>
                    <a:pt x="157" y="19"/>
                  </a:lnTo>
                  <a:lnTo>
                    <a:pt x="157" y="19"/>
                  </a:lnTo>
                  <a:lnTo>
                    <a:pt x="158" y="19"/>
                  </a:lnTo>
                  <a:lnTo>
                    <a:pt x="161" y="42"/>
                  </a:lnTo>
                  <a:lnTo>
                    <a:pt x="161" y="68"/>
                  </a:lnTo>
                  <a:lnTo>
                    <a:pt x="160" y="101"/>
                  </a:lnTo>
                  <a:lnTo>
                    <a:pt x="156" y="136"/>
                  </a:lnTo>
                  <a:lnTo>
                    <a:pt x="151" y="173"/>
                  </a:lnTo>
                  <a:lnTo>
                    <a:pt x="144" y="211"/>
                  </a:lnTo>
                  <a:lnTo>
                    <a:pt x="135" y="249"/>
                  </a:lnTo>
                  <a:lnTo>
                    <a:pt x="126" y="283"/>
                  </a:lnTo>
                  <a:lnTo>
                    <a:pt x="118" y="314"/>
                  </a:lnTo>
                  <a:lnTo>
                    <a:pt x="109" y="343"/>
                  </a:lnTo>
                  <a:lnTo>
                    <a:pt x="101" y="368"/>
                  </a:lnTo>
                  <a:lnTo>
                    <a:pt x="94" y="389"/>
                  </a:lnTo>
                  <a:lnTo>
                    <a:pt x="89" y="404"/>
                  </a:lnTo>
                  <a:lnTo>
                    <a:pt x="86" y="415"/>
                  </a:lnTo>
                  <a:lnTo>
                    <a:pt x="85" y="419"/>
                  </a:lnTo>
                  <a:lnTo>
                    <a:pt x="84" y="415"/>
                  </a:lnTo>
                  <a:lnTo>
                    <a:pt x="80" y="406"/>
                  </a:lnTo>
                  <a:lnTo>
                    <a:pt x="75" y="391"/>
                  </a:lnTo>
                  <a:lnTo>
                    <a:pt x="67" y="372"/>
                  </a:lnTo>
                  <a:lnTo>
                    <a:pt x="59" y="348"/>
                  </a:lnTo>
                  <a:lnTo>
                    <a:pt x="50" y="322"/>
                  </a:lnTo>
                  <a:lnTo>
                    <a:pt x="41" y="293"/>
                  </a:lnTo>
                  <a:lnTo>
                    <a:pt x="31" y="263"/>
                  </a:lnTo>
                  <a:lnTo>
                    <a:pt x="22" y="233"/>
                  </a:lnTo>
                  <a:lnTo>
                    <a:pt x="14" y="201"/>
                  </a:lnTo>
                  <a:lnTo>
                    <a:pt x="7" y="166"/>
                  </a:lnTo>
                  <a:lnTo>
                    <a:pt x="3" y="136"/>
                  </a:lnTo>
                  <a:lnTo>
                    <a:pt x="0" y="111"/>
                  </a:lnTo>
                  <a:lnTo>
                    <a:pt x="0" y="89"/>
                  </a:lnTo>
                  <a:lnTo>
                    <a:pt x="3" y="71"/>
                  </a:lnTo>
                  <a:lnTo>
                    <a:pt x="5" y="55"/>
                  </a:lnTo>
                  <a:lnTo>
                    <a:pt x="9" y="42"/>
                  </a:lnTo>
                  <a:lnTo>
                    <a:pt x="13" y="29"/>
                  </a:lnTo>
                  <a:lnTo>
                    <a:pt x="14" y="21"/>
                  </a:lnTo>
                  <a:lnTo>
                    <a:pt x="16" y="21"/>
                  </a:lnTo>
                  <a:lnTo>
                    <a:pt x="17" y="18"/>
                  </a:lnTo>
                  <a:lnTo>
                    <a:pt x="18" y="17"/>
                  </a:lnTo>
                  <a:lnTo>
                    <a:pt x="20" y="14"/>
                  </a:lnTo>
                  <a:lnTo>
                    <a:pt x="21" y="13"/>
                  </a:lnTo>
                  <a:lnTo>
                    <a:pt x="24" y="31"/>
                  </a:lnTo>
                  <a:lnTo>
                    <a:pt x="33" y="46"/>
                  </a:lnTo>
                  <a:lnTo>
                    <a:pt x="45" y="59"/>
                  </a:lnTo>
                  <a:lnTo>
                    <a:pt x="59" y="68"/>
                  </a:lnTo>
                  <a:lnTo>
                    <a:pt x="73" y="74"/>
                  </a:lnTo>
                  <a:lnTo>
                    <a:pt x="85" y="76"/>
                  </a:lnTo>
                  <a:lnTo>
                    <a:pt x="94" y="72"/>
                  </a:lnTo>
                  <a:lnTo>
                    <a:pt x="106" y="63"/>
                  </a:lnTo>
                  <a:lnTo>
                    <a:pt x="119" y="50"/>
                  </a:lnTo>
                  <a:lnTo>
                    <a:pt x="130" y="34"/>
                  </a:lnTo>
                  <a:lnTo>
                    <a:pt x="139" y="17"/>
                  </a:lnTo>
                  <a:lnTo>
                    <a:pt x="145"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2" name="Freeform 75">
              <a:extLst>
                <a:ext uri="{FF2B5EF4-FFF2-40B4-BE49-F238E27FC236}">
                  <a16:creationId xmlns:a16="http://schemas.microsoft.com/office/drawing/2014/main" id="{73FA543C-E4FA-4A08-BAA5-DE9D9A814A7E}"/>
                </a:ext>
              </a:extLst>
            </p:cNvPr>
            <p:cNvSpPr>
              <a:spLocks/>
            </p:cNvSpPr>
            <p:nvPr/>
          </p:nvSpPr>
          <p:spPr bwMode="auto">
            <a:xfrm>
              <a:off x="5302250" y="3998913"/>
              <a:ext cx="234950" cy="76200"/>
            </a:xfrm>
            <a:custGeom>
              <a:avLst/>
              <a:gdLst>
                <a:gd name="T0" fmla="*/ 77 w 148"/>
                <a:gd name="T1" fmla="*/ 0 h 48"/>
                <a:gd name="T2" fmla="*/ 101 w 148"/>
                <a:gd name="T3" fmla="*/ 9 h 48"/>
                <a:gd name="T4" fmla="*/ 126 w 148"/>
                <a:gd name="T5" fmla="*/ 23 h 48"/>
                <a:gd name="T6" fmla="*/ 148 w 148"/>
                <a:gd name="T7" fmla="*/ 42 h 48"/>
                <a:gd name="T8" fmla="*/ 126 w 148"/>
                <a:gd name="T9" fmla="*/ 28 h 48"/>
                <a:gd name="T10" fmla="*/ 103 w 148"/>
                <a:gd name="T11" fmla="*/ 17 h 48"/>
                <a:gd name="T12" fmla="*/ 77 w 148"/>
                <a:gd name="T13" fmla="*/ 8 h 48"/>
                <a:gd name="T14" fmla="*/ 59 w 148"/>
                <a:gd name="T15" fmla="*/ 15 h 48"/>
                <a:gd name="T16" fmla="*/ 37 w 148"/>
                <a:gd name="T17" fmla="*/ 26 h 48"/>
                <a:gd name="T18" fmla="*/ 17 w 148"/>
                <a:gd name="T19" fmla="*/ 36 h 48"/>
                <a:gd name="T20" fmla="*/ 0 w 148"/>
                <a:gd name="T21" fmla="*/ 48 h 48"/>
                <a:gd name="T22" fmla="*/ 17 w 148"/>
                <a:gd name="T23" fmla="*/ 32 h 48"/>
                <a:gd name="T24" fmla="*/ 37 w 148"/>
                <a:gd name="T25" fmla="*/ 19 h 48"/>
                <a:gd name="T26" fmla="*/ 58 w 148"/>
                <a:gd name="T27" fmla="*/ 9 h 48"/>
                <a:gd name="T28" fmla="*/ 77 w 14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48">
                  <a:moveTo>
                    <a:pt x="77" y="0"/>
                  </a:moveTo>
                  <a:lnTo>
                    <a:pt x="101" y="9"/>
                  </a:lnTo>
                  <a:lnTo>
                    <a:pt x="126" y="23"/>
                  </a:lnTo>
                  <a:lnTo>
                    <a:pt x="148" y="42"/>
                  </a:lnTo>
                  <a:lnTo>
                    <a:pt x="126" y="28"/>
                  </a:lnTo>
                  <a:lnTo>
                    <a:pt x="103" y="17"/>
                  </a:lnTo>
                  <a:lnTo>
                    <a:pt x="77" y="8"/>
                  </a:lnTo>
                  <a:lnTo>
                    <a:pt x="59" y="15"/>
                  </a:lnTo>
                  <a:lnTo>
                    <a:pt x="37" y="26"/>
                  </a:lnTo>
                  <a:lnTo>
                    <a:pt x="17" y="36"/>
                  </a:lnTo>
                  <a:lnTo>
                    <a:pt x="0" y="48"/>
                  </a:lnTo>
                  <a:lnTo>
                    <a:pt x="17" y="32"/>
                  </a:lnTo>
                  <a:lnTo>
                    <a:pt x="37" y="19"/>
                  </a:lnTo>
                  <a:lnTo>
                    <a:pt x="58" y="9"/>
                  </a:lnTo>
                  <a:lnTo>
                    <a:pt x="77"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3" name="Freeform 76">
              <a:extLst>
                <a:ext uri="{FF2B5EF4-FFF2-40B4-BE49-F238E27FC236}">
                  <a16:creationId xmlns:a16="http://schemas.microsoft.com/office/drawing/2014/main" id="{D4ECE831-225B-4997-895D-C61D82E3985F}"/>
                </a:ext>
              </a:extLst>
            </p:cNvPr>
            <p:cNvSpPr>
              <a:spLocks/>
            </p:cNvSpPr>
            <p:nvPr/>
          </p:nvSpPr>
          <p:spPr bwMode="auto">
            <a:xfrm>
              <a:off x="5349875" y="4008438"/>
              <a:ext cx="146050" cy="92075"/>
            </a:xfrm>
            <a:custGeom>
              <a:avLst/>
              <a:gdLst>
                <a:gd name="T0" fmla="*/ 46 w 92"/>
                <a:gd name="T1" fmla="*/ 0 h 58"/>
                <a:gd name="T2" fmla="*/ 50 w 92"/>
                <a:gd name="T3" fmla="*/ 2 h 58"/>
                <a:gd name="T4" fmla="*/ 58 w 92"/>
                <a:gd name="T5" fmla="*/ 3 h 58"/>
                <a:gd name="T6" fmla="*/ 68 w 92"/>
                <a:gd name="T7" fmla="*/ 7 h 58"/>
                <a:gd name="T8" fmla="*/ 79 w 92"/>
                <a:gd name="T9" fmla="*/ 11 h 58"/>
                <a:gd name="T10" fmla="*/ 86 w 92"/>
                <a:gd name="T11" fmla="*/ 15 h 58"/>
                <a:gd name="T12" fmla="*/ 92 w 92"/>
                <a:gd name="T13" fmla="*/ 19 h 58"/>
                <a:gd name="T14" fmla="*/ 88 w 92"/>
                <a:gd name="T15" fmla="*/ 29 h 58"/>
                <a:gd name="T16" fmla="*/ 80 w 92"/>
                <a:gd name="T17" fmla="*/ 40 h 58"/>
                <a:gd name="T18" fmla="*/ 69 w 92"/>
                <a:gd name="T19" fmla="*/ 49 h 58"/>
                <a:gd name="T20" fmla="*/ 59 w 92"/>
                <a:gd name="T21" fmla="*/ 55 h 58"/>
                <a:gd name="T22" fmla="*/ 50 w 92"/>
                <a:gd name="T23" fmla="*/ 58 h 58"/>
                <a:gd name="T24" fmla="*/ 42 w 92"/>
                <a:gd name="T25" fmla="*/ 55 h 58"/>
                <a:gd name="T26" fmla="*/ 31 w 92"/>
                <a:gd name="T27" fmla="*/ 50 h 58"/>
                <a:gd name="T28" fmla="*/ 21 w 92"/>
                <a:gd name="T29" fmla="*/ 43 h 58"/>
                <a:gd name="T30" fmla="*/ 11 w 92"/>
                <a:gd name="T31" fmla="*/ 36 h 58"/>
                <a:gd name="T32" fmla="*/ 3 w 92"/>
                <a:gd name="T33" fmla="*/ 28 h 58"/>
                <a:gd name="T34" fmla="*/ 0 w 92"/>
                <a:gd name="T35" fmla="*/ 21 h 58"/>
                <a:gd name="T36" fmla="*/ 9 w 92"/>
                <a:gd name="T37" fmla="*/ 15 h 58"/>
                <a:gd name="T38" fmla="*/ 21 w 92"/>
                <a:gd name="T39" fmla="*/ 9 h 58"/>
                <a:gd name="T40" fmla="*/ 33 w 92"/>
                <a:gd name="T41" fmla="*/ 5 h 58"/>
                <a:gd name="T42" fmla="*/ 42 w 92"/>
                <a:gd name="T43" fmla="*/ 2 h 58"/>
                <a:gd name="T44" fmla="*/ 46 w 92"/>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58">
                  <a:moveTo>
                    <a:pt x="46" y="0"/>
                  </a:moveTo>
                  <a:lnTo>
                    <a:pt x="50" y="2"/>
                  </a:lnTo>
                  <a:lnTo>
                    <a:pt x="58" y="3"/>
                  </a:lnTo>
                  <a:lnTo>
                    <a:pt x="68" y="7"/>
                  </a:lnTo>
                  <a:lnTo>
                    <a:pt x="79" y="11"/>
                  </a:lnTo>
                  <a:lnTo>
                    <a:pt x="86" y="15"/>
                  </a:lnTo>
                  <a:lnTo>
                    <a:pt x="92" y="19"/>
                  </a:lnTo>
                  <a:lnTo>
                    <a:pt x="88" y="29"/>
                  </a:lnTo>
                  <a:lnTo>
                    <a:pt x="80" y="40"/>
                  </a:lnTo>
                  <a:lnTo>
                    <a:pt x="69" y="49"/>
                  </a:lnTo>
                  <a:lnTo>
                    <a:pt x="59" y="55"/>
                  </a:lnTo>
                  <a:lnTo>
                    <a:pt x="50" y="58"/>
                  </a:lnTo>
                  <a:lnTo>
                    <a:pt x="42" y="55"/>
                  </a:lnTo>
                  <a:lnTo>
                    <a:pt x="31" y="50"/>
                  </a:lnTo>
                  <a:lnTo>
                    <a:pt x="21" y="43"/>
                  </a:lnTo>
                  <a:lnTo>
                    <a:pt x="11" y="36"/>
                  </a:lnTo>
                  <a:lnTo>
                    <a:pt x="3" y="28"/>
                  </a:lnTo>
                  <a:lnTo>
                    <a:pt x="0" y="21"/>
                  </a:lnTo>
                  <a:lnTo>
                    <a:pt x="9" y="15"/>
                  </a:lnTo>
                  <a:lnTo>
                    <a:pt x="21" y="9"/>
                  </a:lnTo>
                  <a:lnTo>
                    <a:pt x="33" y="5"/>
                  </a:lnTo>
                  <a:lnTo>
                    <a:pt x="42" y="2"/>
                  </a:lnTo>
                  <a:lnTo>
                    <a:pt x="46"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4" name="Freeform 77">
              <a:extLst>
                <a:ext uri="{FF2B5EF4-FFF2-40B4-BE49-F238E27FC236}">
                  <a16:creationId xmlns:a16="http://schemas.microsoft.com/office/drawing/2014/main" id="{C38FD78B-0927-42A8-94C3-16B57ED6A115}"/>
                </a:ext>
              </a:extLst>
            </p:cNvPr>
            <p:cNvSpPr>
              <a:spLocks/>
            </p:cNvSpPr>
            <p:nvPr/>
          </p:nvSpPr>
          <p:spPr bwMode="auto">
            <a:xfrm>
              <a:off x="5387975" y="4079875"/>
              <a:ext cx="82550" cy="520700"/>
            </a:xfrm>
            <a:custGeom>
              <a:avLst/>
              <a:gdLst>
                <a:gd name="T0" fmla="*/ 35 w 52"/>
                <a:gd name="T1" fmla="*/ 0 h 328"/>
                <a:gd name="T2" fmla="*/ 52 w 52"/>
                <a:gd name="T3" fmla="*/ 80 h 328"/>
                <a:gd name="T4" fmla="*/ 40 w 52"/>
                <a:gd name="T5" fmla="*/ 328 h 328"/>
                <a:gd name="T6" fmla="*/ 13 w 52"/>
                <a:gd name="T7" fmla="*/ 290 h 328"/>
                <a:gd name="T8" fmla="*/ 0 w 52"/>
                <a:gd name="T9" fmla="*/ 85 h 328"/>
                <a:gd name="T10" fmla="*/ 18 w 52"/>
                <a:gd name="T11" fmla="*/ 5 h 328"/>
                <a:gd name="T12" fmla="*/ 35 w 52"/>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2" h="328">
                  <a:moveTo>
                    <a:pt x="35" y="0"/>
                  </a:moveTo>
                  <a:lnTo>
                    <a:pt x="52" y="80"/>
                  </a:lnTo>
                  <a:lnTo>
                    <a:pt x="40" y="328"/>
                  </a:lnTo>
                  <a:lnTo>
                    <a:pt x="13" y="290"/>
                  </a:lnTo>
                  <a:lnTo>
                    <a:pt x="0" y="85"/>
                  </a:lnTo>
                  <a:lnTo>
                    <a:pt x="18" y="5"/>
                  </a:lnTo>
                  <a:lnTo>
                    <a:pt x="35"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5" name="Freeform 78">
              <a:extLst>
                <a:ext uri="{FF2B5EF4-FFF2-40B4-BE49-F238E27FC236}">
                  <a16:creationId xmlns:a16="http://schemas.microsoft.com/office/drawing/2014/main" id="{EB3117E5-86DC-4A77-BED1-41C93E7BF35E}"/>
                </a:ext>
              </a:extLst>
            </p:cNvPr>
            <p:cNvSpPr>
              <a:spLocks/>
            </p:cNvSpPr>
            <p:nvPr/>
          </p:nvSpPr>
          <p:spPr bwMode="auto">
            <a:xfrm>
              <a:off x="5230813" y="6051550"/>
              <a:ext cx="173038" cy="166688"/>
            </a:xfrm>
            <a:custGeom>
              <a:avLst/>
              <a:gdLst>
                <a:gd name="T0" fmla="*/ 71 w 109"/>
                <a:gd name="T1" fmla="*/ 0 h 105"/>
                <a:gd name="T2" fmla="*/ 84 w 109"/>
                <a:gd name="T3" fmla="*/ 1 h 105"/>
                <a:gd name="T4" fmla="*/ 95 w 109"/>
                <a:gd name="T5" fmla="*/ 5 h 105"/>
                <a:gd name="T6" fmla="*/ 99 w 109"/>
                <a:gd name="T7" fmla="*/ 12 h 105"/>
                <a:gd name="T8" fmla="*/ 100 w 109"/>
                <a:gd name="T9" fmla="*/ 25 h 105"/>
                <a:gd name="T10" fmla="*/ 103 w 109"/>
                <a:gd name="T11" fmla="*/ 41 h 105"/>
                <a:gd name="T12" fmla="*/ 105 w 109"/>
                <a:gd name="T13" fmla="*/ 58 h 105"/>
                <a:gd name="T14" fmla="*/ 108 w 109"/>
                <a:gd name="T15" fmla="*/ 72 h 105"/>
                <a:gd name="T16" fmla="*/ 109 w 109"/>
                <a:gd name="T17" fmla="*/ 83 h 105"/>
                <a:gd name="T18" fmla="*/ 108 w 109"/>
                <a:gd name="T19" fmla="*/ 88 h 105"/>
                <a:gd name="T20" fmla="*/ 106 w 109"/>
                <a:gd name="T21" fmla="*/ 90 h 105"/>
                <a:gd name="T22" fmla="*/ 103 w 109"/>
                <a:gd name="T23" fmla="*/ 93 h 105"/>
                <a:gd name="T24" fmla="*/ 99 w 109"/>
                <a:gd name="T25" fmla="*/ 96 h 105"/>
                <a:gd name="T26" fmla="*/ 95 w 109"/>
                <a:gd name="T27" fmla="*/ 98 h 105"/>
                <a:gd name="T28" fmla="*/ 91 w 109"/>
                <a:gd name="T29" fmla="*/ 100 h 105"/>
                <a:gd name="T30" fmla="*/ 84 w 109"/>
                <a:gd name="T31" fmla="*/ 101 h 105"/>
                <a:gd name="T32" fmla="*/ 72 w 109"/>
                <a:gd name="T33" fmla="*/ 102 h 105"/>
                <a:gd name="T34" fmla="*/ 58 w 109"/>
                <a:gd name="T35" fmla="*/ 103 h 105"/>
                <a:gd name="T36" fmla="*/ 45 w 109"/>
                <a:gd name="T37" fmla="*/ 103 h 105"/>
                <a:gd name="T38" fmla="*/ 32 w 109"/>
                <a:gd name="T39" fmla="*/ 105 h 105"/>
                <a:gd name="T40" fmla="*/ 24 w 109"/>
                <a:gd name="T41" fmla="*/ 105 h 105"/>
                <a:gd name="T42" fmla="*/ 19 w 109"/>
                <a:gd name="T43" fmla="*/ 105 h 105"/>
                <a:gd name="T44" fmla="*/ 15 w 109"/>
                <a:gd name="T45" fmla="*/ 103 h 105"/>
                <a:gd name="T46" fmla="*/ 11 w 109"/>
                <a:gd name="T47" fmla="*/ 101 h 105"/>
                <a:gd name="T48" fmla="*/ 10 w 109"/>
                <a:gd name="T49" fmla="*/ 98 h 105"/>
                <a:gd name="T50" fmla="*/ 8 w 109"/>
                <a:gd name="T51" fmla="*/ 94 h 105"/>
                <a:gd name="T52" fmla="*/ 6 w 109"/>
                <a:gd name="T53" fmla="*/ 86 h 105"/>
                <a:gd name="T54" fmla="*/ 4 w 109"/>
                <a:gd name="T55" fmla="*/ 72 h 105"/>
                <a:gd name="T56" fmla="*/ 3 w 109"/>
                <a:gd name="T57" fmla="*/ 55 h 105"/>
                <a:gd name="T58" fmla="*/ 2 w 109"/>
                <a:gd name="T59" fmla="*/ 39 h 105"/>
                <a:gd name="T60" fmla="*/ 0 w 109"/>
                <a:gd name="T61" fmla="*/ 30 h 105"/>
                <a:gd name="T62" fmla="*/ 3 w 109"/>
                <a:gd name="T63" fmla="*/ 20 h 105"/>
                <a:gd name="T64" fmla="*/ 11 w 109"/>
                <a:gd name="T65" fmla="*/ 13 h 105"/>
                <a:gd name="T66" fmla="*/ 24 w 109"/>
                <a:gd name="T67" fmla="*/ 7 h 105"/>
                <a:gd name="T68" fmla="*/ 40 w 109"/>
                <a:gd name="T69" fmla="*/ 3 h 105"/>
                <a:gd name="T70" fmla="*/ 55 w 109"/>
                <a:gd name="T71" fmla="*/ 0 h 105"/>
                <a:gd name="T72" fmla="*/ 71 w 109"/>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105">
                  <a:moveTo>
                    <a:pt x="71" y="0"/>
                  </a:moveTo>
                  <a:lnTo>
                    <a:pt x="84" y="1"/>
                  </a:lnTo>
                  <a:lnTo>
                    <a:pt x="95" y="5"/>
                  </a:lnTo>
                  <a:lnTo>
                    <a:pt x="99" y="12"/>
                  </a:lnTo>
                  <a:lnTo>
                    <a:pt x="100" y="25"/>
                  </a:lnTo>
                  <a:lnTo>
                    <a:pt x="103" y="41"/>
                  </a:lnTo>
                  <a:lnTo>
                    <a:pt x="105" y="58"/>
                  </a:lnTo>
                  <a:lnTo>
                    <a:pt x="108" y="72"/>
                  </a:lnTo>
                  <a:lnTo>
                    <a:pt x="109" y="83"/>
                  </a:lnTo>
                  <a:lnTo>
                    <a:pt x="108" y="88"/>
                  </a:lnTo>
                  <a:lnTo>
                    <a:pt x="106" y="90"/>
                  </a:lnTo>
                  <a:lnTo>
                    <a:pt x="103" y="93"/>
                  </a:lnTo>
                  <a:lnTo>
                    <a:pt x="99" y="96"/>
                  </a:lnTo>
                  <a:lnTo>
                    <a:pt x="95" y="98"/>
                  </a:lnTo>
                  <a:lnTo>
                    <a:pt x="91" y="100"/>
                  </a:lnTo>
                  <a:lnTo>
                    <a:pt x="84" y="101"/>
                  </a:lnTo>
                  <a:lnTo>
                    <a:pt x="72" y="102"/>
                  </a:lnTo>
                  <a:lnTo>
                    <a:pt x="58" y="103"/>
                  </a:lnTo>
                  <a:lnTo>
                    <a:pt x="45" y="103"/>
                  </a:lnTo>
                  <a:lnTo>
                    <a:pt x="32" y="105"/>
                  </a:lnTo>
                  <a:lnTo>
                    <a:pt x="24" y="105"/>
                  </a:lnTo>
                  <a:lnTo>
                    <a:pt x="19" y="105"/>
                  </a:lnTo>
                  <a:lnTo>
                    <a:pt x="15" y="103"/>
                  </a:lnTo>
                  <a:lnTo>
                    <a:pt x="11" y="101"/>
                  </a:lnTo>
                  <a:lnTo>
                    <a:pt x="10" y="98"/>
                  </a:lnTo>
                  <a:lnTo>
                    <a:pt x="8" y="94"/>
                  </a:lnTo>
                  <a:lnTo>
                    <a:pt x="6" y="86"/>
                  </a:lnTo>
                  <a:lnTo>
                    <a:pt x="4" y="72"/>
                  </a:lnTo>
                  <a:lnTo>
                    <a:pt x="3" y="55"/>
                  </a:lnTo>
                  <a:lnTo>
                    <a:pt x="2" y="39"/>
                  </a:lnTo>
                  <a:lnTo>
                    <a:pt x="0" y="30"/>
                  </a:lnTo>
                  <a:lnTo>
                    <a:pt x="3" y="20"/>
                  </a:lnTo>
                  <a:lnTo>
                    <a:pt x="11" y="13"/>
                  </a:lnTo>
                  <a:lnTo>
                    <a:pt x="24" y="7"/>
                  </a:lnTo>
                  <a:lnTo>
                    <a:pt x="40" y="3"/>
                  </a:lnTo>
                  <a:lnTo>
                    <a:pt x="55" y="0"/>
                  </a:lnTo>
                  <a:lnTo>
                    <a:pt x="71"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6" name="Freeform 79">
              <a:extLst>
                <a:ext uri="{FF2B5EF4-FFF2-40B4-BE49-F238E27FC236}">
                  <a16:creationId xmlns:a16="http://schemas.microsoft.com/office/drawing/2014/main" id="{D6CB38EC-FC1E-48C5-8235-B2B2044B9070}"/>
                </a:ext>
              </a:extLst>
            </p:cNvPr>
            <p:cNvSpPr>
              <a:spLocks/>
            </p:cNvSpPr>
            <p:nvPr/>
          </p:nvSpPr>
          <p:spPr bwMode="auto">
            <a:xfrm>
              <a:off x="5626100" y="4591050"/>
              <a:ext cx="98425" cy="352425"/>
            </a:xfrm>
            <a:custGeom>
              <a:avLst/>
              <a:gdLst>
                <a:gd name="T0" fmla="*/ 0 w 62"/>
                <a:gd name="T1" fmla="*/ 0 h 222"/>
                <a:gd name="T2" fmla="*/ 54 w 62"/>
                <a:gd name="T3" fmla="*/ 22 h 222"/>
                <a:gd name="T4" fmla="*/ 54 w 62"/>
                <a:gd name="T5" fmla="*/ 69 h 222"/>
                <a:gd name="T6" fmla="*/ 55 w 62"/>
                <a:gd name="T7" fmla="*/ 84 h 222"/>
                <a:gd name="T8" fmla="*/ 56 w 62"/>
                <a:gd name="T9" fmla="*/ 101 h 222"/>
                <a:gd name="T10" fmla="*/ 58 w 62"/>
                <a:gd name="T11" fmla="*/ 120 h 222"/>
                <a:gd name="T12" fmla="*/ 58 w 62"/>
                <a:gd name="T13" fmla="*/ 139 h 222"/>
                <a:gd name="T14" fmla="*/ 56 w 62"/>
                <a:gd name="T15" fmla="*/ 154 h 222"/>
                <a:gd name="T16" fmla="*/ 56 w 62"/>
                <a:gd name="T17" fmla="*/ 165 h 222"/>
                <a:gd name="T18" fmla="*/ 56 w 62"/>
                <a:gd name="T19" fmla="*/ 178 h 222"/>
                <a:gd name="T20" fmla="*/ 59 w 62"/>
                <a:gd name="T21" fmla="*/ 191 h 222"/>
                <a:gd name="T22" fmla="*/ 60 w 62"/>
                <a:gd name="T23" fmla="*/ 204 h 222"/>
                <a:gd name="T24" fmla="*/ 62 w 62"/>
                <a:gd name="T25" fmla="*/ 214 h 222"/>
                <a:gd name="T26" fmla="*/ 62 w 62"/>
                <a:gd name="T27" fmla="*/ 221 h 222"/>
                <a:gd name="T28" fmla="*/ 59 w 62"/>
                <a:gd name="T29" fmla="*/ 222 h 222"/>
                <a:gd name="T30" fmla="*/ 0 w 62"/>
                <a:gd name="T31" fmla="*/ 199 h 222"/>
                <a:gd name="T32" fmla="*/ 0 w 62"/>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222">
                  <a:moveTo>
                    <a:pt x="0" y="0"/>
                  </a:moveTo>
                  <a:lnTo>
                    <a:pt x="54" y="22"/>
                  </a:lnTo>
                  <a:lnTo>
                    <a:pt x="54" y="69"/>
                  </a:lnTo>
                  <a:lnTo>
                    <a:pt x="55" y="84"/>
                  </a:lnTo>
                  <a:lnTo>
                    <a:pt x="56" y="101"/>
                  </a:lnTo>
                  <a:lnTo>
                    <a:pt x="58" y="120"/>
                  </a:lnTo>
                  <a:lnTo>
                    <a:pt x="58" y="139"/>
                  </a:lnTo>
                  <a:lnTo>
                    <a:pt x="56" y="154"/>
                  </a:lnTo>
                  <a:lnTo>
                    <a:pt x="56" y="165"/>
                  </a:lnTo>
                  <a:lnTo>
                    <a:pt x="56" y="178"/>
                  </a:lnTo>
                  <a:lnTo>
                    <a:pt x="59" y="191"/>
                  </a:lnTo>
                  <a:lnTo>
                    <a:pt x="60" y="204"/>
                  </a:lnTo>
                  <a:lnTo>
                    <a:pt x="62" y="214"/>
                  </a:lnTo>
                  <a:lnTo>
                    <a:pt x="62" y="221"/>
                  </a:lnTo>
                  <a:lnTo>
                    <a:pt x="59" y="222"/>
                  </a:lnTo>
                  <a:lnTo>
                    <a:pt x="0" y="199"/>
                  </a:lnTo>
                  <a:lnTo>
                    <a:pt x="0" y="0"/>
                  </a:lnTo>
                  <a:close/>
                </a:path>
              </a:pathLst>
            </a:custGeom>
            <a:solidFill>
              <a:srgbClr val="93C01F"/>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sp>
          <p:nvSpPr>
            <p:cNvPr id="137" name="Freeform 80">
              <a:extLst>
                <a:ext uri="{FF2B5EF4-FFF2-40B4-BE49-F238E27FC236}">
                  <a16:creationId xmlns:a16="http://schemas.microsoft.com/office/drawing/2014/main" id="{125D6290-4E2F-4EE0-8A24-ED616017E420}"/>
                </a:ext>
              </a:extLst>
            </p:cNvPr>
            <p:cNvSpPr>
              <a:spLocks/>
            </p:cNvSpPr>
            <p:nvPr/>
          </p:nvSpPr>
          <p:spPr bwMode="auto">
            <a:xfrm>
              <a:off x="5670550" y="4841875"/>
              <a:ext cx="61913" cy="125413"/>
            </a:xfrm>
            <a:custGeom>
              <a:avLst/>
              <a:gdLst>
                <a:gd name="T0" fmla="*/ 30 w 39"/>
                <a:gd name="T1" fmla="*/ 0 h 79"/>
                <a:gd name="T2" fmla="*/ 36 w 39"/>
                <a:gd name="T3" fmla="*/ 16 h 79"/>
                <a:gd name="T4" fmla="*/ 39 w 39"/>
                <a:gd name="T5" fmla="*/ 29 h 79"/>
                <a:gd name="T6" fmla="*/ 39 w 39"/>
                <a:gd name="T7" fmla="*/ 41 h 79"/>
                <a:gd name="T8" fmla="*/ 32 w 39"/>
                <a:gd name="T9" fmla="*/ 51 h 79"/>
                <a:gd name="T10" fmla="*/ 23 w 39"/>
                <a:gd name="T11" fmla="*/ 60 h 79"/>
                <a:gd name="T12" fmla="*/ 14 w 39"/>
                <a:gd name="T13" fmla="*/ 68 h 79"/>
                <a:gd name="T14" fmla="*/ 7 w 39"/>
                <a:gd name="T15" fmla="*/ 73 h 79"/>
                <a:gd name="T16" fmla="*/ 5 w 39"/>
                <a:gd name="T17" fmla="*/ 77 h 79"/>
                <a:gd name="T18" fmla="*/ 2 w 39"/>
                <a:gd name="T19" fmla="*/ 79 h 79"/>
                <a:gd name="T20" fmla="*/ 1 w 39"/>
                <a:gd name="T21" fmla="*/ 79 h 79"/>
                <a:gd name="T22" fmla="*/ 0 w 39"/>
                <a:gd name="T23" fmla="*/ 77 h 79"/>
                <a:gd name="T24" fmla="*/ 0 w 39"/>
                <a:gd name="T25" fmla="*/ 75 h 79"/>
                <a:gd name="T26" fmla="*/ 0 w 39"/>
                <a:gd name="T27" fmla="*/ 72 h 79"/>
                <a:gd name="T28" fmla="*/ 0 w 39"/>
                <a:gd name="T29" fmla="*/ 70 h 79"/>
                <a:gd name="T30" fmla="*/ 0 w 39"/>
                <a:gd name="T31" fmla="*/ 66 h 79"/>
                <a:gd name="T32" fmla="*/ 1 w 39"/>
                <a:gd name="T33" fmla="*/ 62 h 79"/>
                <a:gd name="T34" fmla="*/ 4 w 39"/>
                <a:gd name="T35" fmla="*/ 59 h 79"/>
                <a:gd name="T36" fmla="*/ 9 w 39"/>
                <a:gd name="T37" fmla="*/ 49 h 79"/>
                <a:gd name="T38" fmla="*/ 18 w 39"/>
                <a:gd name="T39" fmla="*/ 34 h 79"/>
                <a:gd name="T40" fmla="*/ 25 w 39"/>
                <a:gd name="T41" fmla="*/ 17 h 79"/>
                <a:gd name="T42" fmla="*/ 30 w 39"/>
                <a:gd name="T4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79">
                  <a:moveTo>
                    <a:pt x="30" y="0"/>
                  </a:moveTo>
                  <a:lnTo>
                    <a:pt x="36" y="16"/>
                  </a:lnTo>
                  <a:lnTo>
                    <a:pt x="39" y="29"/>
                  </a:lnTo>
                  <a:lnTo>
                    <a:pt x="39" y="41"/>
                  </a:lnTo>
                  <a:lnTo>
                    <a:pt x="32" y="51"/>
                  </a:lnTo>
                  <a:lnTo>
                    <a:pt x="23" y="60"/>
                  </a:lnTo>
                  <a:lnTo>
                    <a:pt x="14" y="68"/>
                  </a:lnTo>
                  <a:lnTo>
                    <a:pt x="7" y="73"/>
                  </a:lnTo>
                  <a:lnTo>
                    <a:pt x="5" y="77"/>
                  </a:lnTo>
                  <a:lnTo>
                    <a:pt x="2" y="79"/>
                  </a:lnTo>
                  <a:lnTo>
                    <a:pt x="1" y="79"/>
                  </a:lnTo>
                  <a:lnTo>
                    <a:pt x="0" y="77"/>
                  </a:lnTo>
                  <a:lnTo>
                    <a:pt x="0" y="75"/>
                  </a:lnTo>
                  <a:lnTo>
                    <a:pt x="0" y="72"/>
                  </a:lnTo>
                  <a:lnTo>
                    <a:pt x="0" y="70"/>
                  </a:lnTo>
                  <a:lnTo>
                    <a:pt x="0" y="66"/>
                  </a:lnTo>
                  <a:lnTo>
                    <a:pt x="1" y="62"/>
                  </a:lnTo>
                  <a:lnTo>
                    <a:pt x="4" y="59"/>
                  </a:lnTo>
                  <a:lnTo>
                    <a:pt x="9" y="49"/>
                  </a:lnTo>
                  <a:lnTo>
                    <a:pt x="18" y="34"/>
                  </a:lnTo>
                  <a:lnTo>
                    <a:pt x="25" y="17"/>
                  </a:lnTo>
                  <a:lnTo>
                    <a:pt x="30"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489">
                <a:latin typeface="Calibri" panose="020F0502020204030204" pitchFamily="34" charset="0"/>
              </a:endParaRPr>
            </a:p>
          </p:txBody>
        </p:sp>
      </p:grpSp>
      <p:grpSp>
        <p:nvGrpSpPr>
          <p:cNvPr id="138" name="Group 12">
            <a:extLst>
              <a:ext uri="{FF2B5EF4-FFF2-40B4-BE49-F238E27FC236}">
                <a16:creationId xmlns:a16="http://schemas.microsoft.com/office/drawing/2014/main" id="{7CC32375-06C5-46C5-B6ED-2CF112E9B74E}"/>
              </a:ext>
            </a:extLst>
          </p:cNvPr>
          <p:cNvGrpSpPr/>
          <p:nvPr>
            <p:custDataLst>
              <p:tags r:id="rId2"/>
            </p:custDataLst>
          </p:nvPr>
        </p:nvGrpSpPr>
        <p:grpSpPr>
          <a:xfrm>
            <a:off x="4359824" y="4672195"/>
            <a:ext cx="1117662" cy="2134597"/>
            <a:chOff x="1698625" y="3487738"/>
            <a:chExt cx="882650" cy="1862138"/>
          </a:xfrm>
        </p:grpSpPr>
        <p:sp>
          <p:nvSpPr>
            <p:cNvPr id="139" name="Freeform 292">
              <a:extLst>
                <a:ext uri="{FF2B5EF4-FFF2-40B4-BE49-F238E27FC236}">
                  <a16:creationId xmlns:a16="http://schemas.microsoft.com/office/drawing/2014/main" id="{E4BBE9EE-251B-4C3F-93CE-AC8F38774F6F}"/>
                </a:ext>
              </a:extLst>
            </p:cNvPr>
            <p:cNvSpPr>
              <a:spLocks noEditPoints="1"/>
            </p:cNvSpPr>
            <p:nvPr/>
          </p:nvSpPr>
          <p:spPr bwMode="auto">
            <a:xfrm>
              <a:off x="1698625" y="3487738"/>
              <a:ext cx="882650" cy="1862138"/>
            </a:xfrm>
            <a:custGeom>
              <a:avLst/>
              <a:gdLst>
                <a:gd name="T0" fmla="*/ 77 w 556"/>
                <a:gd name="T1" fmla="*/ 448 h 1173"/>
                <a:gd name="T2" fmla="*/ 84 w 556"/>
                <a:gd name="T3" fmla="*/ 427 h 1173"/>
                <a:gd name="T4" fmla="*/ 217 w 556"/>
                <a:gd name="T5" fmla="*/ 2 h 1173"/>
                <a:gd name="T6" fmla="*/ 262 w 556"/>
                <a:gd name="T7" fmla="*/ 58 h 1173"/>
                <a:gd name="T8" fmla="*/ 262 w 556"/>
                <a:gd name="T9" fmla="*/ 83 h 1173"/>
                <a:gd name="T10" fmla="*/ 248 w 556"/>
                <a:gd name="T11" fmla="*/ 114 h 1173"/>
                <a:gd name="T12" fmla="*/ 235 w 556"/>
                <a:gd name="T13" fmla="*/ 144 h 1173"/>
                <a:gd name="T14" fmla="*/ 237 w 556"/>
                <a:gd name="T15" fmla="*/ 164 h 1173"/>
                <a:gd name="T16" fmla="*/ 250 w 556"/>
                <a:gd name="T17" fmla="*/ 190 h 1173"/>
                <a:gd name="T18" fmla="*/ 303 w 556"/>
                <a:gd name="T19" fmla="*/ 218 h 1173"/>
                <a:gd name="T20" fmla="*/ 332 w 556"/>
                <a:gd name="T21" fmla="*/ 338 h 1173"/>
                <a:gd name="T22" fmla="*/ 377 w 556"/>
                <a:gd name="T23" fmla="*/ 371 h 1173"/>
                <a:gd name="T24" fmla="*/ 453 w 556"/>
                <a:gd name="T25" fmla="*/ 345 h 1173"/>
                <a:gd name="T26" fmla="*/ 471 w 556"/>
                <a:gd name="T27" fmla="*/ 322 h 1173"/>
                <a:gd name="T28" fmla="*/ 495 w 556"/>
                <a:gd name="T29" fmla="*/ 311 h 1173"/>
                <a:gd name="T30" fmla="*/ 480 w 556"/>
                <a:gd name="T31" fmla="*/ 334 h 1173"/>
                <a:gd name="T32" fmla="*/ 502 w 556"/>
                <a:gd name="T33" fmla="*/ 335 h 1173"/>
                <a:gd name="T34" fmla="*/ 543 w 556"/>
                <a:gd name="T35" fmla="*/ 334 h 1173"/>
                <a:gd name="T36" fmla="*/ 555 w 556"/>
                <a:gd name="T37" fmla="*/ 341 h 1173"/>
                <a:gd name="T38" fmla="*/ 548 w 556"/>
                <a:gd name="T39" fmla="*/ 355 h 1173"/>
                <a:gd name="T40" fmla="*/ 526 w 556"/>
                <a:gd name="T41" fmla="*/ 379 h 1173"/>
                <a:gd name="T42" fmla="*/ 472 w 556"/>
                <a:gd name="T43" fmla="*/ 389 h 1173"/>
                <a:gd name="T44" fmla="*/ 453 w 556"/>
                <a:gd name="T45" fmla="*/ 398 h 1173"/>
                <a:gd name="T46" fmla="*/ 351 w 556"/>
                <a:gd name="T47" fmla="*/ 444 h 1173"/>
                <a:gd name="T48" fmla="*/ 293 w 556"/>
                <a:gd name="T49" fmla="*/ 465 h 1173"/>
                <a:gd name="T50" fmla="*/ 318 w 556"/>
                <a:gd name="T51" fmla="*/ 643 h 1173"/>
                <a:gd name="T52" fmla="*/ 302 w 556"/>
                <a:gd name="T53" fmla="*/ 664 h 1173"/>
                <a:gd name="T54" fmla="*/ 272 w 556"/>
                <a:gd name="T55" fmla="*/ 879 h 1173"/>
                <a:gd name="T56" fmla="*/ 262 w 556"/>
                <a:gd name="T57" fmla="*/ 1024 h 1173"/>
                <a:gd name="T58" fmla="*/ 263 w 556"/>
                <a:gd name="T59" fmla="*/ 1087 h 1173"/>
                <a:gd name="T60" fmla="*/ 322 w 556"/>
                <a:gd name="T61" fmla="*/ 1122 h 1173"/>
                <a:gd name="T62" fmla="*/ 320 w 556"/>
                <a:gd name="T63" fmla="*/ 1139 h 1173"/>
                <a:gd name="T64" fmla="*/ 230 w 556"/>
                <a:gd name="T65" fmla="*/ 1133 h 1173"/>
                <a:gd name="T66" fmla="*/ 182 w 556"/>
                <a:gd name="T67" fmla="*/ 1121 h 1173"/>
                <a:gd name="T68" fmla="*/ 184 w 556"/>
                <a:gd name="T69" fmla="*/ 1066 h 1173"/>
                <a:gd name="T70" fmla="*/ 186 w 556"/>
                <a:gd name="T71" fmla="*/ 866 h 1173"/>
                <a:gd name="T72" fmla="*/ 184 w 556"/>
                <a:gd name="T73" fmla="*/ 744 h 1173"/>
                <a:gd name="T74" fmla="*/ 163 w 556"/>
                <a:gd name="T75" fmla="*/ 917 h 1173"/>
                <a:gd name="T76" fmla="*/ 170 w 556"/>
                <a:gd name="T77" fmla="*/ 1053 h 1173"/>
                <a:gd name="T78" fmla="*/ 174 w 556"/>
                <a:gd name="T79" fmla="*/ 1122 h 1173"/>
                <a:gd name="T80" fmla="*/ 188 w 556"/>
                <a:gd name="T81" fmla="*/ 1164 h 1173"/>
                <a:gd name="T82" fmla="*/ 116 w 556"/>
                <a:gd name="T83" fmla="*/ 1152 h 1173"/>
                <a:gd name="T84" fmla="*/ 111 w 556"/>
                <a:gd name="T85" fmla="*/ 1105 h 1173"/>
                <a:gd name="T86" fmla="*/ 102 w 556"/>
                <a:gd name="T87" fmla="*/ 1082 h 1173"/>
                <a:gd name="T88" fmla="*/ 85 w 556"/>
                <a:gd name="T89" fmla="*/ 939 h 1173"/>
                <a:gd name="T90" fmla="*/ 77 w 556"/>
                <a:gd name="T91" fmla="*/ 761 h 1173"/>
                <a:gd name="T92" fmla="*/ 70 w 556"/>
                <a:gd name="T93" fmla="*/ 638 h 1173"/>
                <a:gd name="T94" fmla="*/ 61 w 556"/>
                <a:gd name="T95" fmla="*/ 585 h 1173"/>
                <a:gd name="T96" fmla="*/ 39 w 556"/>
                <a:gd name="T97" fmla="*/ 530 h 1173"/>
                <a:gd name="T98" fmla="*/ 2 w 556"/>
                <a:gd name="T99" fmla="*/ 411 h 1173"/>
                <a:gd name="T100" fmla="*/ 5 w 556"/>
                <a:gd name="T101" fmla="*/ 371 h 1173"/>
                <a:gd name="T102" fmla="*/ 26 w 556"/>
                <a:gd name="T103" fmla="*/ 237 h 1173"/>
                <a:gd name="T104" fmla="*/ 78 w 556"/>
                <a:gd name="T105" fmla="*/ 182 h 1173"/>
                <a:gd name="T106" fmla="*/ 149 w 556"/>
                <a:gd name="T107" fmla="*/ 146 h 1173"/>
                <a:gd name="T108" fmla="*/ 159 w 556"/>
                <a:gd name="T109" fmla="*/ 133 h 1173"/>
                <a:gd name="T110" fmla="*/ 157 w 556"/>
                <a:gd name="T111" fmla="*/ 108 h 1173"/>
                <a:gd name="T112" fmla="*/ 146 w 556"/>
                <a:gd name="T113" fmla="*/ 81 h 1173"/>
                <a:gd name="T114" fmla="*/ 152 w 556"/>
                <a:gd name="T115" fmla="*/ 62 h 1173"/>
                <a:gd name="T116" fmla="*/ 166 w 556"/>
                <a:gd name="T117" fmla="*/ 16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6" h="1173">
                  <a:moveTo>
                    <a:pt x="80" y="350"/>
                  </a:moveTo>
                  <a:lnTo>
                    <a:pt x="78" y="355"/>
                  </a:lnTo>
                  <a:lnTo>
                    <a:pt x="77" y="366"/>
                  </a:lnTo>
                  <a:lnTo>
                    <a:pt x="76" y="377"/>
                  </a:lnTo>
                  <a:lnTo>
                    <a:pt x="74" y="388"/>
                  </a:lnTo>
                  <a:lnTo>
                    <a:pt x="73" y="394"/>
                  </a:lnTo>
                  <a:lnTo>
                    <a:pt x="72" y="402"/>
                  </a:lnTo>
                  <a:lnTo>
                    <a:pt x="70" y="410"/>
                  </a:lnTo>
                  <a:lnTo>
                    <a:pt x="72" y="421"/>
                  </a:lnTo>
                  <a:lnTo>
                    <a:pt x="74" y="434"/>
                  </a:lnTo>
                  <a:lnTo>
                    <a:pt x="77" y="448"/>
                  </a:lnTo>
                  <a:lnTo>
                    <a:pt x="80" y="460"/>
                  </a:lnTo>
                  <a:lnTo>
                    <a:pt x="81" y="468"/>
                  </a:lnTo>
                  <a:lnTo>
                    <a:pt x="82" y="469"/>
                  </a:lnTo>
                  <a:lnTo>
                    <a:pt x="82" y="469"/>
                  </a:lnTo>
                  <a:lnTo>
                    <a:pt x="82" y="468"/>
                  </a:lnTo>
                  <a:lnTo>
                    <a:pt x="81" y="465"/>
                  </a:lnTo>
                  <a:lnTo>
                    <a:pt x="81" y="462"/>
                  </a:lnTo>
                  <a:lnTo>
                    <a:pt x="81" y="458"/>
                  </a:lnTo>
                  <a:lnTo>
                    <a:pt x="82" y="451"/>
                  </a:lnTo>
                  <a:lnTo>
                    <a:pt x="82" y="439"/>
                  </a:lnTo>
                  <a:lnTo>
                    <a:pt x="84" y="427"/>
                  </a:lnTo>
                  <a:lnTo>
                    <a:pt x="84" y="417"/>
                  </a:lnTo>
                  <a:lnTo>
                    <a:pt x="84" y="402"/>
                  </a:lnTo>
                  <a:lnTo>
                    <a:pt x="84" y="388"/>
                  </a:lnTo>
                  <a:lnTo>
                    <a:pt x="85" y="375"/>
                  </a:lnTo>
                  <a:lnTo>
                    <a:pt x="84" y="372"/>
                  </a:lnTo>
                  <a:lnTo>
                    <a:pt x="82" y="366"/>
                  </a:lnTo>
                  <a:lnTo>
                    <a:pt x="81" y="358"/>
                  </a:lnTo>
                  <a:lnTo>
                    <a:pt x="80" y="351"/>
                  </a:lnTo>
                  <a:lnTo>
                    <a:pt x="80" y="350"/>
                  </a:lnTo>
                  <a:close/>
                  <a:moveTo>
                    <a:pt x="201" y="0"/>
                  </a:moveTo>
                  <a:lnTo>
                    <a:pt x="217" y="2"/>
                  </a:lnTo>
                  <a:lnTo>
                    <a:pt x="231" y="4"/>
                  </a:lnTo>
                  <a:lnTo>
                    <a:pt x="243" y="7"/>
                  </a:lnTo>
                  <a:lnTo>
                    <a:pt x="252" y="15"/>
                  </a:lnTo>
                  <a:lnTo>
                    <a:pt x="258" y="23"/>
                  </a:lnTo>
                  <a:lnTo>
                    <a:pt x="260" y="30"/>
                  </a:lnTo>
                  <a:lnTo>
                    <a:pt x="262" y="36"/>
                  </a:lnTo>
                  <a:lnTo>
                    <a:pt x="262" y="40"/>
                  </a:lnTo>
                  <a:lnTo>
                    <a:pt x="262" y="44"/>
                  </a:lnTo>
                  <a:lnTo>
                    <a:pt x="262" y="49"/>
                  </a:lnTo>
                  <a:lnTo>
                    <a:pt x="262" y="53"/>
                  </a:lnTo>
                  <a:lnTo>
                    <a:pt x="262" y="58"/>
                  </a:lnTo>
                  <a:lnTo>
                    <a:pt x="262" y="63"/>
                  </a:lnTo>
                  <a:lnTo>
                    <a:pt x="260" y="67"/>
                  </a:lnTo>
                  <a:lnTo>
                    <a:pt x="260" y="71"/>
                  </a:lnTo>
                  <a:lnTo>
                    <a:pt x="260" y="72"/>
                  </a:lnTo>
                  <a:lnTo>
                    <a:pt x="260" y="74"/>
                  </a:lnTo>
                  <a:lnTo>
                    <a:pt x="260" y="74"/>
                  </a:lnTo>
                  <a:lnTo>
                    <a:pt x="259" y="78"/>
                  </a:lnTo>
                  <a:lnTo>
                    <a:pt x="259" y="78"/>
                  </a:lnTo>
                  <a:lnTo>
                    <a:pt x="260" y="78"/>
                  </a:lnTo>
                  <a:lnTo>
                    <a:pt x="260" y="80"/>
                  </a:lnTo>
                  <a:lnTo>
                    <a:pt x="262" y="83"/>
                  </a:lnTo>
                  <a:lnTo>
                    <a:pt x="262" y="85"/>
                  </a:lnTo>
                  <a:lnTo>
                    <a:pt x="260" y="91"/>
                  </a:lnTo>
                  <a:lnTo>
                    <a:pt x="259" y="95"/>
                  </a:lnTo>
                  <a:lnTo>
                    <a:pt x="256" y="98"/>
                  </a:lnTo>
                  <a:lnTo>
                    <a:pt x="255" y="101"/>
                  </a:lnTo>
                  <a:lnTo>
                    <a:pt x="254" y="104"/>
                  </a:lnTo>
                  <a:lnTo>
                    <a:pt x="252" y="105"/>
                  </a:lnTo>
                  <a:lnTo>
                    <a:pt x="252" y="108"/>
                  </a:lnTo>
                  <a:lnTo>
                    <a:pt x="251" y="110"/>
                  </a:lnTo>
                  <a:lnTo>
                    <a:pt x="250" y="113"/>
                  </a:lnTo>
                  <a:lnTo>
                    <a:pt x="248" y="114"/>
                  </a:lnTo>
                  <a:lnTo>
                    <a:pt x="247" y="116"/>
                  </a:lnTo>
                  <a:lnTo>
                    <a:pt x="247" y="116"/>
                  </a:lnTo>
                  <a:lnTo>
                    <a:pt x="247" y="117"/>
                  </a:lnTo>
                  <a:lnTo>
                    <a:pt x="246" y="119"/>
                  </a:lnTo>
                  <a:lnTo>
                    <a:pt x="246" y="122"/>
                  </a:lnTo>
                  <a:lnTo>
                    <a:pt x="245" y="126"/>
                  </a:lnTo>
                  <a:lnTo>
                    <a:pt x="243" y="131"/>
                  </a:lnTo>
                  <a:lnTo>
                    <a:pt x="242" y="135"/>
                  </a:lnTo>
                  <a:lnTo>
                    <a:pt x="239" y="139"/>
                  </a:lnTo>
                  <a:lnTo>
                    <a:pt x="237" y="142"/>
                  </a:lnTo>
                  <a:lnTo>
                    <a:pt x="235" y="144"/>
                  </a:lnTo>
                  <a:lnTo>
                    <a:pt x="234" y="146"/>
                  </a:lnTo>
                  <a:lnTo>
                    <a:pt x="234" y="147"/>
                  </a:lnTo>
                  <a:lnTo>
                    <a:pt x="234" y="148"/>
                  </a:lnTo>
                  <a:lnTo>
                    <a:pt x="234" y="151"/>
                  </a:lnTo>
                  <a:lnTo>
                    <a:pt x="233" y="155"/>
                  </a:lnTo>
                  <a:lnTo>
                    <a:pt x="233" y="157"/>
                  </a:lnTo>
                  <a:lnTo>
                    <a:pt x="233" y="160"/>
                  </a:lnTo>
                  <a:lnTo>
                    <a:pt x="233" y="161"/>
                  </a:lnTo>
                  <a:lnTo>
                    <a:pt x="234" y="161"/>
                  </a:lnTo>
                  <a:lnTo>
                    <a:pt x="235" y="163"/>
                  </a:lnTo>
                  <a:lnTo>
                    <a:pt x="237" y="164"/>
                  </a:lnTo>
                  <a:lnTo>
                    <a:pt x="237" y="165"/>
                  </a:lnTo>
                  <a:lnTo>
                    <a:pt x="238" y="168"/>
                  </a:lnTo>
                  <a:lnTo>
                    <a:pt x="238" y="170"/>
                  </a:lnTo>
                  <a:lnTo>
                    <a:pt x="238" y="170"/>
                  </a:lnTo>
                  <a:lnTo>
                    <a:pt x="238" y="172"/>
                  </a:lnTo>
                  <a:lnTo>
                    <a:pt x="239" y="173"/>
                  </a:lnTo>
                  <a:lnTo>
                    <a:pt x="241" y="177"/>
                  </a:lnTo>
                  <a:lnTo>
                    <a:pt x="242" y="180"/>
                  </a:lnTo>
                  <a:lnTo>
                    <a:pt x="245" y="184"/>
                  </a:lnTo>
                  <a:lnTo>
                    <a:pt x="247" y="188"/>
                  </a:lnTo>
                  <a:lnTo>
                    <a:pt x="250" y="190"/>
                  </a:lnTo>
                  <a:lnTo>
                    <a:pt x="255" y="194"/>
                  </a:lnTo>
                  <a:lnTo>
                    <a:pt x="264" y="199"/>
                  </a:lnTo>
                  <a:lnTo>
                    <a:pt x="275" y="206"/>
                  </a:lnTo>
                  <a:lnTo>
                    <a:pt x="285" y="211"/>
                  </a:lnTo>
                  <a:lnTo>
                    <a:pt x="294" y="215"/>
                  </a:lnTo>
                  <a:lnTo>
                    <a:pt x="298" y="218"/>
                  </a:lnTo>
                  <a:lnTo>
                    <a:pt x="300" y="218"/>
                  </a:lnTo>
                  <a:lnTo>
                    <a:pt x="301" y="218"/>
                  </a:lnTo>
                  <a:lnTo>
                    <a:pt x="301" y="218"/>
                  </a:lnTo>
                  <a:lnTo>
                    <a:pt x="302" y="218"/>
                  </a:lnTo>
                  <a:lnTo>
                    <a:pt x="303" y="218"/>
                  </a:lnTo>
                  <a:lnTo>
                    <a:pt x="305" y="219"/>
                  </a:lnTo>
                  <a:lnTo>
                    <a:pt x="307" y="222"/>
                  </a:lnTo>
                  <a:lnTo>
                    <a:pt x="309" y="224"/>
                  </a:lnTo>
                  <a:lnTo>
                    <a:pt x="310" y="225"/>
                  </a:lnTo>
                  <a:lnTo>
                    <a:pt x="310" y="225"/>
                  </a:lnTo>
                  <a:lnTo>
                    <a:pt x="313" y="241"/>
                  </a:lnTo>
                  <a:lnTo>
                    <a:pt x="317" y="260"/>
                  </a:lnTo>
                  <a:lnTo>
                    <a:pt x="322" y="280"/>
                  </a:lnTo>
                  <a:lnTo>
                    <a:pt x="326" y="301"/>
                  </a:lnTo>
                  <a:lnTo>
                    <a:pt x="330" y="322"/>
                  </a:lnTo>
                  <a:lnTo>
                    <a:pt x="332" y="338"/>
                  </a:lnTo>
                  <a:lnTo>
                    <a:pt x="334" y="350"/>
                  </a:lnTo>
                  <a:lnTo>
                    <a:pt x="334" y="355"/>
                  </a:lnTo>
                  <a:lnTo>
                    <a:pt x="334" y="363"/>
                  </a:lnTo>
                  <a:lnTo>
                    <a:pt x="336" y="372"/>
                  </a:lnTo>
                  <a:lnTo>
                    <a:pt x="337" y="377"/>
                  </a:lnTo>
                  <a:lnTo>
                    <a:pt x="337" y="379"/>
                  </a:lnTo>
                  <a:lnTo>
                    <a:pt x="344" y="379"/>
                  </a:lnTo>
                  <a:lnTo>
                    <a:pt x="353" y="376"/>
                  </a:lnTo>
                  <a:lnTo>
                    <a:pt x="364" y="375"/>
                  </a:lnTo>
                  <a:lnTo>
                    <a:pt x="372" y="373"/>
                  </a:lnTo>
                  <a:lnTo>
                    <a:pt x="377" y="371"/>
                  </a:lnTo>
                  <a:lnTo>
                    <a:pt x="387" y="368"/>
                  </a:lnTo>
                  <a:lnTo>
                    <a:pt x="400" y="364"/>
                  </a:lnTo>
                  <a:lnTo>
                    <a:pt x="413" y="360"/>
                  </a:lnTo>
                  <a:lnTo>
                    <a:pt x="427" y="356"/>
                  </a:lnTo>
                  <a:lnTo>
                    <a:pt x="436" y="352"/>
                  </a:lnTo>
                  <a:lnTo>
                    <a:pt x="440" y="351"/>
                  </a:lnTo>
                  <a:lnTo>
                    <a:pt x="441" y="351"/>
                  </a:lnTo>
                  <a:lnTo>
                    <a:pt x="444" y="350"/>
                  </a:lnTo>
                  <a:lnTo>
                    <a:pt x="446" y="349"/>
                  </a:lnTo>
                  <a:lnTo>
                    <a:pt x="450" y="346"/>
                  </a:lnTo>
                  <a:lnTo>
                    <a:pt x="453" y="345"/>
                  </a:lnTo>
                  <a:lnTo>
                    <a:pt x="454" y="343"/>
                  </a:lnTo>
                  <a:lnTo>
                    <a:pt x="455" y="343"/>
                  </a:lnTo>
                  <a:lnTo>
                    <a:pt x="455" y="343"/>
                  </a:lnTo>
                  <a:lnTo>
                    <a:pt x="455" y="341"/>
                  </a:lnTo>
                  <a:lnTo>
                    <a:pt x="457" y="339"/>
                  </a:lnTo>
                  <a:lnTo>
                    <a:pt x="459" y="337"/>
                  </a:lnTo>
                  <a:lnTo>
                    <a:pt x="461" y="333"/>
                  </a:lnTo>
                  <a:lnTo>
                    <a:pt x="462" y="330"/>
                  </a:lnTo>
                  <a:lnTo>
                    <a:pt x="464" y="328"/>
                  </a:lnTo>
                  <a:lnTo>
                    <a:pt x="468" y="325"/>
                  </a:lnTo>
                  <a:lnTo>
                    <a:pt x="471" y="322"/>
                  </a:lnTo>
                  <a:lnTo>
                    <a:pt x="475" y="321"/>
                  </a:lnTo>
                  <a:lnTo>
                    <a:pt x="479" y="317"/>
                  </a:lnTo>
                  <a:lnTo>
                    <a:pt x="481" y="313"/>
                  </a:lnTo>
                  <a:lnTo>
                    <a:pt x="485" y="309"/>
                  </a:lnTo>
                  <a:lnTo>
                    <a:pt x="489" y="305"/>
                  </a:lnTo>
                  <a:lnTo>
                    <a:pt x="492" y="303"/>
                  </a:lnTo>
                  <a:lnTo>
                    <a:pt x="493" y="303"/>
                  </a:lnTo>
                  <a:lnTo>
                    <a:pt x="495" y="304"/>
                  </a:lnTo>
                  <a:lnTo>
                    <a:pt x="495" y="305"/>
                  </a:lnTo>
                  <a:lnTo>
                    <a:pt x="495" y="308"/>
                  </a:lnTo>
                  <a:lnTo>
                    <a:pt x="495" y="311"/>
                  </a:lnTo>
                  <a:lnTo>
                    <a:pt x="495" y="313"/>
                  </a:lnTo>
                  <a:lnTo>
                    <a:pt x="493" y="316"/>
                  </a:lnTo>
                  <a:lnTo>
                    <a:pt x="492" y="318"/>
                  </a:lnTo>
                  <a:lnTo>
                    <a:pt x="491" y="321"/>
                  </a:lnTo>
                  <a:lnTo>
                    <a:pt x="488" y="324"/>
                  </a:lnTo>
                  <a:lnTo>
                    <a:pt x="485" y="326"/>
                  </a:lnTo>
                  <a:lnTo>
                    <a:pt x="483" y="329"/>
                  </a:lnTo>
                  <a:lnTo>
                    <a:pt x="481" y="332"/>
                  </a:lnTo>
                  <a:lnTo>
                    <a:pt x="480" y="332"/>
                  </a:lnTo>
                  <a:lnTo>
                    <a:pt x="480" y="333"/>
                  </a:lnTo>
                  <a:lnTo>
                    <a:pt x="480" y="334"/>
                  </a:lnTo>
                  <a:lnTo>
                    <a:pt x="480" y="337"/>
                  </a:lnTo>
                  <a:lnTo>
                    <a:pt x="483" y="338"/>
                  </a:lnTo>
                  <a:lnTo>
                    <a:pt x="485" y="339"/>
                  </a:lnTo>
                  <a:lnTo>
                    <a:pt x="488" y="339"/>
                  </a:lnTo>
                  <a:lnTo>
                    <a:pt x="492" y="339"/>
                  </a:lnTo>
                  <a:lnTo>
                    <a:pt x="495" y="338"/>
                  </a:lnTo>
                  <a:lnTo>
                    <a:pt x="497" y="338"/>
                  </a:lnTo>
                  <a:lnTo>
                    <a:pt x="497" y="338"/>
                  </a:lnTo>
                  <a:lnTo>
                    <a:pt x="499" y="338"/>
                  </a:lnTo>
                  <a:lnTo>
                    <a:pt x="500" y="337"/>
                  </a:lnTo>
                  <a:lnTo>
                    <a:pt x="502" y="335"/>
                  </a:lnTo>
                  <a:lnTo>
                    <a:pt x="506" y="335"/>
                  </a:lnTo>
                  <a:lnTo>
                    <a:pt x="510" y="334"/>
                  </a:lnTo>
                  <a:lnTo>
                    <a:pt x="513" y="333"/>
                  </a:lnTo>
                  <a:lnTo>
                    <a:pt x="522" y="330"/>
                  </a:lnTo>
                  <a:lnTo>
                    <a:pt x="531" y="330"/>
                  </a:lnTo>
                  <a:lnTo>
                    <a:pt x="538" y="330"/>
                  </a:lnTo>
                  <a:lnTo>
                    <a:pt x="540" y="332"/>
                  </a:lnTo>
                  <a:lnTo>
                    <a:pt x="542" y="333"/>
                  </a:lnTo>
                  <a:lnTo>
                    <a:pt x="543" y="333"/>
                  </a:lnTo>
                  <a:lnTo>
                    <a:pt x="543" y="334"/>
                  </a:lnTo>
                  <a:lnTo>
                    <a:pt x="543" y="334"/>
                  </a:lnTo>
                  <a:lnTo>
                    <a:pt x="546" y="333"/>
                  </a:lnTo>
                  <a:lnTo>
                    <a:pt x="547" y="333"/>
                  </a:lnTo>
                  <a:lnTo>
                    <a:pt x="550" y="333"/>
                  </a:lnTo>
                  <a:lnTo>
                    <a:pt x="551" y="332"/>
                  </a:lnTo>
                  <a:lnTo>
                    <a:pt x="552" y="332"/>
                  </a:lnTo>
                  <a:lnTo>
                    <a:pt x="555" y="333"/>
                  </a:lnTo>
                  <a:lnTo>
                    <a:pt x="556" y="334"/>
                  </a:lnTo>
                  <a:lnTo>
                    <a:pt x="556" y="335"/>
                  </a:lnTo>
                  <a:lnTo>
                    <a:pt x="556" y="338"/>
                  </a:lnTo>
                  <a:lnTo>
                    <a:pt x="555" y="339"/>
                  </a:lnTo>
                  <a:lnTo>
                    <a:pt x="555" y="341"/>
                  </a:lnTo>
                  <a:lnTo>
                    <a:pt x="555" y="342"/>
                  </a:lnTo>
                  <a:lnTo>
                    <a:pt x="555" y="342"/>
                  </a:lnTo>
                  <a:lnTo>
                    <a:pt x="555" y="345"/>
                  </a:lnTo>
                  <a:lnTo>
                    <a:pt x="556" y="346"/>
                  </a:lnTo>
                  <a:lnTo>
                    <a:pt x="556" y="349"/>
                  </a:lnTo>
                  <a:lnTo>
                    <a:pt x="555" y="351"/>
                  </a:lnTo>
                  <a:lnTo>
                    <a:pt x="553" y="352"/>
                  </a:lnTo>
                  <a:lnTo>
                    <a:pt x="551" y="354"/>
                  </a:lnTo>
                  <a:lnTo>
                    <a:pt x="550" y="355"/>
                  </a:lnTo>
                  <a:lnTo>
                    <a:pt x="548" y="355"/>
                  </a:lnTo>
                  <a:lnTo>
                    <a:pt x="548" y="355"/>
                  </a:lnTo>
                  <a:lnTo>
                    <a:pt x="550" y="356"/>
                  </a:lnTo>
                  <a:lnTo>
                    <a:pt x="550" y="359"/>
                  </a:lnTo>
                  <a:lnTo>
                    <a:pt x="548" y="362"/>
                  </a:lnTo>
                  <a:lnTo>
                    <a:pt x="546" y="364"/>
                  </a:lnTo>
                  <a:lnTo>
                    <a:pt x="544" y="366"/>
                  </a:lnTo>
                  <a:lnTo>
                    <a:pt x="542" y="368"/>
                  </a:lnTo>
                  <a:lnTo>
                    <a:pt x="538" y="371"/>
                  </a:lnTo>
                  <a:lnTo>
                    <a:pt x="534" y="373"/>
                  </a:lnTo>
                  <a:lnTo>
                    <a:pt x="531" y="376"/>
                  </a:lnTo>
                  <a:lnTo>
                    <a:pt x="529" y="377"/>
                  </a:lnTo>
                  <a:lnTo>
                    <a:pt x="526" y="379"/>
                  </a:lnTo>
                  <a:lnTo>
                    <a:pt x="523" y="380"/>
                  </a:lnTo>
                  <a:lnTo>
                    <a:pt x="519" y="383"/>
                  </a:lnTo>
                  <a:lnTo>
                    <a:pt x="514" y="384"/>
                  </a:lnTo>
                  <a:lnTo>
                    <a:pt x="512" y="385"/>
                  </a:lnTo>
                  <a:lnTo>
                    <a:pt x="509" y="386"/>
                  </a:lnTo>
                  <a:lnTo>
                    <a:pt x="504" y="386"/>
                  </a:lnTo>
                  <a:lnTo>
                    <a:pt x="495" y="388"/>
                  </a:lnTo>
                  <a:lnTo>
                    <a:pt x="484" y="388"/>
                  </a:lnTo>
                  <a:lnTo>
                    <a:pt x="476" y="389"/>
                  </a:lnTo>
                  <a:lnTo>
                    <a:pt x="472" y="389"/>
                  </a:lnTo>
                  <a:lnTo>
                    <a:pt x="472" y="389"/>
                  </a:lnTo>
                  <a:lnTo>
                    <a:pt x="474" y="390"/>
                  </a:lnTo>
                  <a:lnTo>
                    <a:pt x="474" y="390"/>
                  </a:lnTo>
                  <a:lnTo>
                    <a:pt x="472" y="392"/>
                  </a:lnTo>
                  <a:lnTo>
                    <a:pt x="470" y="392"/>
                  </a:lnTo>
                  <a:lnTo>
                    <a:pt x="466" y="393"/>
                  </a:lnTo>
                  <a:lnTo>
                    <a:pt x="462" y="393"/>
                  </a:lnTo>
                  <a:lnTo>
                    <a:pt x="459" y="394"/>
                  </a:lnTo>
                  <a:lnTo>
                    <a:pt x="455" y="394"/>
                  </a:lnTo>
                  <a:lnTo>
                    <a:pt x="453" y="394"/>
                  </a:lnTo>
                  <a:lnTo>
                    <a:pt x="453" y="394"/>
                  </a:lnTo>
                  <a:lnTo>
                    <a:pt x="453" y="398"/>
                  </a:lnTo>
                  <a:lnTo>
                    <a:pt x="455" y="405"/>
                  </a:lnTo>
                  <a:lnTo>
                    <a:pt x="458" y="413"/>
                  </a:lnTo>
                  <a:lnTo>
                    <a:pt x="459" y="419"/>
                  </a:lnTo>
                  <a:lnTo>
                    <a:pt x="461" y="423"/>
                  </a:lnTo>
                  <a:lnTo>
                    <a:pt x="455" y="424"/>
                  </a:lnTo>
                  <a:lnTo>
                    <a:pt x="446" y="427"/>
                  </a:lnTo>
                  <a:lnTo>
                    <a:pt x="433" y="428"/>
                  </a:lnTo>
                  <a:lnTo>
                    <a:pt x="420" y="430"/>
                  </a:lnTo>
                  <a:lnTo>
                    <a:pt x="396" y="434"/>
                  </a:lnTo>
                  <a:lnTo>
                    <a:pt x="374" y="439"/>
                  </a:lnTo>
                  <a:lnTo>
                    <a:pt x="351" y="444"/>
                  </a:lnTo>
                  <a:lnTo>
                    <a:pt x="328" y="447"/>
                  </a:lnTo>
                  <a:lnTo>
                    <a:pt x="305" y="449"/>
                  </a:lnTo>
                  <a:lnTo>
                    <a:pt x="298" y="444"/>
                  </a:lnTo>
                  <a:lnTo>
                    <a:pt x="294" y="435"/>
                  </a:lnTo>
                  <a:lnTo>
                    <a:pt x="292" y="424"/>
                  </a:lnTo>
                  <a:lnTo>
                    <a:pt x="290" y="417"/>
                  </a:lnTo>
                  <a:lnTo>
                    <a:pt x="290" y="413"/>
                  </a:lnTo>
                  <a:lnTo>
                    <a:pt x="290" y="418"/>
                  </a:lnTo>
                  <a:lnTo>
                    <a:pt x="290" y="430"/>
                  </a:lnTo>
                  <a:lnTo>
                    <a:pt x="292" y="447"/>
                  </a:lnTo>
                  <a:lnTo>
                    <a:pt x="293" y="465"/>
                  </a:lnTo>
                  <a:lnTo>
                    <a:pt x="296" y="485"/>
                  </a:lnTo>
                  <a:lnTo>
                    <a:pt x="300" y="500"/>
                  </a:lnTo>
                  <a:lnTo>
                    <a:pt x="303" y="516"/>
                  </a:lnTo>
                  <a:lnTo>
                    <a:pt x="306" y="537"/>
                  </a:lnTo>
                  <a:lnTo>
                    <a:pt x="307" y="559"/>
                  </a:lnTo>
                  <a:lnTo>
                    <a:pt x="310" y="583"/>
                  </a:lnTo>
                  <a:lnTo>
                    <a:pt x="311" y="604"/>
                  </a:lnTo>
                  <a:lnTo>
                    <a:pt x="314" y="621"/>
                  </a:lnTo>
                  <a:lnTo>
                    <a:pt x="315" y="630"/>
                  </a:lnTo>
                  <a:lnTo>
                    <a:pt x="317" y="638"/>
                  </a:lnTo>
                  <a:lnTo>
                    <a:pt x="318" y="643"/>
                  </a:lnTo>
                  <a:lnTo>
                    <a:pt x="319" y="646"/>
                  </a:lnTo>
                  <a:lnTo>
                    <a:pt x="319" y="647"/>
                  </a:lnTo>
                  <a:lnTo>
                    <a:pt x="318" y="647"/>
                  </a:lnTo>
                  <a:lnTo>
                    <a:pt x="317" y="647"/>
                  </a:lnTo>
                  <a:lnTo>
                    <a:pt x="313" y="647"/>
                  </a:lnTo>
                  <a:lnTo>
                    <a:pt x="310" y="647"/>
                  </a:lnTo>
                  <a:lnTo>
                    <a:pt x="306" y="648"/>
                  </a:lnTo>
                  <a:lnTo>
                    <a:pt x="305" y="648"/>
                  </a:lnTo>
                  <a:lnTo>
                    <a:pt x="303" y="650"/>
                  </a:lnTo>
                  <a:lnTo>
                    <a:pt x="303" y="654"/>
                  </a:lnTo>
                  <a:lnTo>
                    <a:pt x="302" y="664"/>
                  </a:lnTo>
                  <a:lnTo>
                    <a:pt x="300" y="682"/>
                  </a:lnTo>
                  <a:lnTo>
                    <a:pt x="298" y="703"/>
                  </a:lnTo>
                  <a:lnTo>
                    <a:pt x="296" y="727"/>
                  </a:lnTo>
                  <a:lnTo>
                    <a:pt x="292" y="753"/>
                  </a:lnTo>
                  <a:lnTo>
                    <a:pt x="289" y="779"/>
                  </a:lnTo>
                  <a:lnTo>
                    <a:pt x="286" y="803"/>
                  </a:lnTo>
                  <a:lnTo>
                    <a:pt x="284" y="824"/>
                  </a:lnTo>
                  <a:lnTo>
                    <a:pt x="281" y="841"/>
                  </a:lnTo>
                  <a:lnTo>
                    <a:pt x="280" y="851"/>
                  </a:lnTo>
                  <a:lnTo>
                    <a:pt x="276" y="867"/>
                  </a:lnTo>
                  <a:lnTo>
                    <a:pt x="272" y="879"/>
                  </a:lnTo>
                  <a:lnTo>
                    <a:pt x="268" y="890"/>
                  </a:lnTo>
                  <a:lnTo>
                    <a:pt x="267" y="906"/>
                  </a:lnTo>
                  <a:lnTo>
                    <a:pt x="265" y="923"/>
                  </a:lnTo>
                  <a:lnTo>
                    <a:pt x="265" y="939"/>
                  </a:lnTo>
                  <a:lnTo>
                    <a:pt x="265" y="951"/>
                  </a:lnTo>
                  <a:lnTo>
                    <a:pt x="264" y="959"/>
                  </a:lnTo>
                  <a:lnTo>
                    <a:pt x="264" y="964"/>
                  </a:lnTo>
                  <a:lnTo>
                    <a:pt x="263" y="976"/>
                  </a:lnTo>
                  <a:lnTo>
                    <a:pt x="263" y="990"/>
                  </a:lnTo>
                  <a:lnTo>
                    <a:pt x="262" y="1007"/>
                  </a:lnTo>
                  <a:lnTo>
                    <a:pt x="262" y="1024"/>
                  </a:lnTo>
                  <a:lnTo>
                    <a:pt x="260" y="1038"/>
                  </a:lnTo>
                  <a:lnTo>
                    <a:pt x="260" y="1048"/>
                  </a:lnTo>
                  <a:lnTo>
                    <a:pt x="262" y="1061"/>
                  </a:lnTo>
                  <a:lnTo>
                    <a:pt x="264" y="1069"/>
                  </a:lnTo>
                  <a:lnTo>
                    <a:pt x="265" y="1074"/>
                  </a:lnTo>
                  <a:lnTo>
                    <a:pt x="265" y="1078"/>
                  </a:lnTo>
                  <a:lnTo>
                    <a:pt x="264" y="1080"/>
                  </a:lnTo>
                  <a:lnTo>
                    <a:pt x="264" y="1083"/>
                  </a:lnTo>
                  <a:lnTo>
                    <a:pt x="263" y="1084"/>
                  </a:lnTo>
                  <a:lnTo>
                    <a:pt x="263" y="1086"/>
                  </a:lnTo>
                  <a:lnTo>
                    <a:pt x="263" y="1087"/>
                  </a:lnTo>
                  <a:lnTo>
                    <a:pt x="264" y="1089"/>
                  </a:lnTo>
                  <a:lnTo>
                    <a:pt x="267" y="1092"/>
                  </a:lnTo>
                  <a:lnTo>
                    <a:pt x="268" y="1096"/>
                  </a:lnTo>
                  <a:lnTo>
                    <a:pt x="271" y="1099"/>
                  </a:lnTo>
                  <a:lnTo>
                    <a:pt x="273" y="1101"/>
                  </a:lnTo>
                  <a:lnTo>
                    <a:pt x="280" y="1106"/>
                  </a:lnTo>
                  <a:lnTo>
                    <a:pt x="292" y="1112"/>
                  </a:lnTo>
                  <a:lnTo>
                    <a:pt x="303" y="1116"/>
                  </a:lnTo>
                  <a:lnTo>
                    <a:pt x="314" y="1120"/>
                  </a:lnTo>
                  <a:lnTo>
                    <a:pt x="318" y="1121"/>
                  </a:lnTo>
                  <a:lnTo>
                    <a:pt x="322" y="1122"/>
                  </a:lnTo>
                  <a:lnTo>
                    <a:pt x="324" y="1124"/>
                  </a:lnTo>
                  <a:lnTo>
                    <a:pt x="326" y="1125"/>
                  </a:lnTo>
                  <a:lnTo>
                    <a:pt x="326" y="1126"/>
                  </a:lnTo>
                  <a:lnTo>
                    <a:pt x="327" y="1129"/>
                  </a:lnTo>
                  <a:lnTo>
                    <a:pt x="327" y="1131"/>
                  </a:lnTo>
                  <a:lnTo>
                    <a:pt x="327" y="1134"/>
                  </a:lnTo>
                  <a:lnTo>
                    <a:pt x="327" y="1134"/>
                  </a:lnTo>
                  <a:lnTo>
                    <a:pt x="327" y="1135"/>
                  </a:lnTo>
                  <a:lnTo>
                    <a:pt x="326" y="1137"/>
                  </a:lnTo>
                  <a:lnTo>
                    <a:pt x="323" y="1138"/>
                  </a:lnTo>
                  <a:lnTo>
                    <a:pt x="320" y="1139"/>
                  </a:lnTo>
                  <a:lnTo>
                    <a:pt x="317" y="1142"/>
                  </a:lnTo>
                  <a:lnTo>
                    <a:pt x="314" y="1143"/>
                  </a:lnTo>
                  <a:lnTo>
                    <a:pt x="307" y="1143"/>
                  </a:lnTo>
                  <a:lnTo>
                    <a:pt x="296" y="1143"/>
                  </a:lnTo>
                  <a:lnTo>
                    <a:pt x="280" y="1143"/>
                  </a:lnTo>
                  <a:lnTo>
                    <a:pt x="264" y="1142"/>
                  </a:lnTo>
                  <a:lnTo>
                    <a:pt x="251" y="1141"/>
                  </a:lnTo>
                  <a:lnTo>
                    <a:pt x="243" y="1138"/>
                  </a:lnTo>
                  <a:lnTo>
                    <a:pt x="238" y="1137"/>
                  </a:lnTo>
                  <a:lnTo>
                    <a:pt x="234" y="1134"/>
                  </a:lnTo>
                  <a:lnTo>
                    <a:pt x="230" y="1133"/>
                  </a:lnTo>
                  <a:lnTo>
                    <a:pt x="228" y="1131"/>
                  </a:lnTo>
                  <a:lnTo>
                    <a:pt x="226" y="1131"/>
                  </a:lnTo>
                  <a:lnTo>
                    <a:pt x="222" y="1131"/>
                  </a:lnTo>
                  <a:lnTo>
                    <a:pt x="218" y="1131"/>
                  </a:lnTo>
                  <a:lnTo>
                    <a:pt x="214" y="1131"/>
                  </a:lnTo>
                  <a:lnTo>
                    <a:pt x="211" y="1131"/>
                  </a:lnTo>
                  <a:lnTo>
                    <a:pt x="204" y="1131"/>
                  </a:lnTo>
                  <a:lnTo>
                    <a:pt x="195" y="1130"/>
                  </a:lnTo>
                  <a:lnTo>
                    <a:pt x="187" y="1127"/>
                  </a:lnTo>
                  <a:lnTo>
                    <a:pt x="182" y="1126"/>
                  </a:lnTo>
                  <a:lnTo>
                    <a:pt x="182" y="1121"/>
                  </a:lnTo>
                  <a:lnTo>
                    <a:pt x="180" y="1112"/>
                  </a:lnTo>
                  <a:lnTo>
                    <a:pt x="179" y="1101"/>
                  </a:lnTo>
                  <a:lnTo>
                    <a:pt x="179" y="1092"/>
                  </a:lnTo>
                  <a:lnTo>
                    <a:pt x="179" y="1086"/>
                  </a:lnTo>
                  <a:lnTo>
                    <a:pt x="180" y="1083"/>
                  </a:lnTo>
                  <a:lnTo>
                    <a:pt x="180" y="1079"/>
                  </a:lnTo>
                  <a:lnTo>
                    <a:pt x="182" y="1076"/>
                  </a:lnTo>
                  <a:lnTo>
                    <a:pt x="183" y="1072"/>
                  </a:lnTo>
                  <a:lnTo>
                    <a:pt x="183" y="1069"/>
                  </a:lnTo>
                  <a:lnTo>
                    <a:pt x="183" y="1067"/>
                  </a:lnTo>
                  <a:lnTo>
                    <a:pt x="184" y="1066"/>
                  </a:lnTo>
                  <a:lnTo>
                    <a:pt x="184" y="1037"/>
                  </a:lnTo>
                  <a:lnTo>
                    <a:pt x="184" y="1033"/>
                  </a:lnTo>
                  <a:lnTo>
                    <a:pt x="184" y="1021"/>
                  </a:lnTo>
                  <a:lnTo>
                    <a:pt x="184" y="1004"/>
                  </a:lnTo>
                  <a:lnTo>
                    <a:pt x="183" y="983"/>
                  </a:lnTo>
                  <a:lnTo>
                    <a:pt x="183" y="960"/>
                  </a:lnTo>
                  <a:lnTo>
                    <a:pt x="183" y="938"/>
                  </a:lnTo>
                  <a:lnTo>
                    <a:pt x="183" y="915"/>
                  </a:lnTo>
                  <a:lnTo>
                    <a:pt x="183" y="898"/>
                  </a:lnTo>
                  <a:lnTo>
                    <a:pt x="184" y="885"/>
                  </a:lnTo>
                  <a:lnTo>
                    <a:pt x="186" y="866"/>
                  </a:lnTo>
                  <a:lnTo>
                    <a:pt x="188" y="851"/>
                  </a:lnTo>
                  <a:lnTo>
                    <a:pt x="188" y="841"/>
                  </a:lnTo>
                  <a:lnTo>
                    <a:pt x="188" y="834"/>
                  </a:lnTo>
                  <a:lnTo>
                    <a:pt x="188" y="830"/>
                  </a:lnTo>
                  <a:lnTo>
                    <a:pt x="187" y="818"/>
                  </a:lnTo>
                  <a:lnTo>
                    <a:pt x="187" y="804"/>
                  </a:lnTo>
                  <a:lnTo>
                    <a:pt x="186" y="788"/>
                  </a:lnTo>
                  <a:lnTo>
                    <a:pt x="186" y="771"/>
                  </a:lnTo>
                  <a:lnTo>
                    <a:pt x="186" y="758"/>
                  </a:lnTo>
                  <a:lnTo>
                    <a:pt x="184" y="748"/>
                  </a:lnTo>
                  <a:lnTo>
                    <a:pt x="184" y="744"/>
                  </a:lnTo>
                  <a:lnTo>
                    <a:pt x="184" y="748"/>
                  </a:lnTo>
                  <a:lnTo>
                    <a:pt x="183" y="760"/>
                  </a:lnTo>
                  <a:lnTo>
                    <a:pt x="180" y="775"/>
                  </a:lnTo>
                  <a:lnTo>
                    <a:pt x="178" y="795"/>
                  </a:lnTo>
                  <a:lnTo>
                    <a:pt x="175" y="817"/>
                  </a:lnTo>
                  <a:lnTo>
                    <a:pt x="173" y="839"/>
                  </a:lnTo>
                  <a:lnTo>
                    <a:pt x="170" y="862"/>
                  </a:lnTo>
                  <a:lnTo>
                    <a:pt x="167" y="880"/>
                  </a:lnTo>
                  <a:lnTo>
                    <a:pt x="166" y="896"/>
                  </a:lnTo>
                  <a:lnTo>
                    <a:pt x="165" y="905"/>
                  </a:lnTo>
                  <a:lnTo>
                    <a:pt x="163" y="917"/>
                  </a:lnTo>
                  <a:lnTo>
                    <a:pt x="161" y="926"/>
                  </a:lnTo>
                  <a:lnTo>
                    <a:pt x="159" y="934"/>
                  </a:lnTo>
                  <a:lnTo>
                    <a:pt x="159" y="942"/>
                  </a:lnTo>
                  <a:lnTo>
                    <a:pt x="159" y="952"/>
                  </a:lnTo>
                  <a:lnTo>
                    <a:pt x="161" y="962"/>
                  </a:lnTo>
                  <a:lnTo>
                    <a:pt x="162" y="974"/>
                  </a:lnTo>
                  <a:lnTo>
                    <a:pt x="165" y="982"/>
                  </a:lnTo>
                  <a:lnTo>
                    <a:pt x="166" y="997"/>
                  </a:lnTo>
                  <a:lnTo>
                    <a:pt x="167" y="1014"/>
                  </a:lnTo>
                  <a:lnTo>
                    <a:pt x="169" y="1033"/>
                  </a:lnTo>
                  <a:lnTo>
                    <a:pt x="170" y="1053"/>
                  </a:lnTo>
                  <a:lnTo>
                    <a:pt x="170" y="1070"/>
                  </a:lnTo>
                  <a:lnTo>
                    <a:pt x="171" y="1082"/>
                  </a:lnTo>
                  <a:lnTo>
                    <a:pt x="171" y="1088"/>
                  </a:lnTo>
                  <a:lnTo>
                    <a:pt x="170" y="1093"/>
                  </a:lnTo>
                  <a:lnTo>
                    <a:pt x="169" y="1097"/>
                  </a:lnTo>
                  <a:lnTo>
                    <a:pt x="167" y="1101"/>
                  </a:lnTo>
                  <a:lnTo>
                    <a:pt x="167" y="1105"/>
                  </a:lnTo>
                  <a:lnTo>
                    <a:pt x="169" y="1109"/>
                  </a:lnTo>
                  <a:lnTo>
                    <a:pt x="170" y="1113"/>
                  </a:lnTo>
                  <a:lnTo>
                    <a:pt x="171" y="1117"/>
                  </a:lnTo>
                  <a:lnTo>
                    <a:pt x="174" y="1122"/>
                  </a:lnTo>
                  <a:lnTo>
                    <a:pt x="179" y="1130"/>
                  </a:lnTo>
                  <a:lnTo>
                    <a:pt x="184" y="1138"/>
                  </a:lnTo>
                  <a:lnTo>
                    <a:pt x="187" y="1144"/>
                  </a:lnTo>
                  <a:lnTo>
                    <a:pt x="188" y="1148"/>
                  </a:lnTo>
                  <a:lnTo>
                    <a:pt x="188" y="1151"/>
                  </a:lnTo>
                  <a:lnTo>
                    <a:pt x="190" y="1152"/>
                  </a:lnTo>
                  <a:lnTo>
                    <a:pt x="190" y="1154"/>
                  </a:lnTo>
                  <a:lnTo>
                    <a:pt x="190" y="1155"/>
                  </a:lnTo>
                  <a:lnTo>
                    <a:pt x="190" y="1158"/>
                  </a:lnTo>
                  <a:lnTo>
                    <a:pt x="190" y="1161"/>
                  </a:lnTo>
                  <a:lnTo>
                    <a:pt x="188" y="1164"/>
                  </a:lnTo>
                  <a:lnTo>
                    <a:pt x="188" y="1165"/>
                  </a:lnTo>
                  <a:lnTo>
                    <a:pt x="184" y="1168"/>
                  </a:lnTo>
                  <a:lnTo>
                    <a:pt x="175" y="1171"/>
                  </a:lnTo>
                  <a:lnTo>
                    <a:pt x="162" y="1172"/>
                  </a:lnTo>
                  <a:lnTo>
                    <a:pt x="148" y="1173"/>
                  </a:lnTo>
                  <a:lnTo>
                    <a:pt x="135" y="1169"/>
                  </a:lnTo>
                  <a:lnTo>
                    <a:pt x="125" y="1165"/>
                  </a:lnTo>
                  <a:lnTo>
                    <a:pt x="119" y="1160"/>
                  </a:lnTo>
                  <a:lnTo>
                    <a:pt x="116" y="1158"/>
                  </a:lnTo>
                  <a:lnTo>
                    <a:pt x="116" y="1155"/>
                  </a:lnTo>
                  <a:lnTo>
                    <a:pt x="116" y="1152"/>
                  </a:lnTo>
                  <a:lnTo>
                    <a:pt x="116" y="1150"/>
                  </a:lnTo>
                  <a:lnTo>
                    <a:pt x="116" y="1148"/>
                  </a:lnTo>
                  <a:lnTo>
                    <a:pt x="115" y="1147"/>
                  </a:lnTo>
                  <a:lnTo>
                    <a:pt x="115" y="1147"/>
                  </a:lnTo>
                  <a:lnTo>
                    <a:pt x="114" y="1146"/>
                  </a:lnTo>
                  <a:lnTo>
                    <a:pt x="114" y="1144"/>
                  </a:lnTo>
                  <a:lnTo>
                    <a:pt x="112" y="1142"/>
                  </a:lnTo>
                  <a:lnTo>
                    <a:pt x="111" y="1137"/>
                  </a:lnTo>
                  <a:lnTo>
                    <a:pt x="111" y="1126"/>
                  </a:lnTo>
                  <a:lnTo>
                    <a:pt x="111" y="1114"/>
                  </a:lnTo>
                  <a:lnTo>
                    <a:pt x="111" y="1105"/>
                  </a:lnTo>
                  <a:lnTo>
                    <a:pt x="111" y="1101"/>
                  </a:lnTo>
                  <a:lnTo>
                    <a:pt x="111" y="1101"/>
                  </a:lnTo>
                  <a:lnTo>
                    <a:pt x="110" y="1100"/>
                  </a:lnTo>
                  <a:lnTo>
                    <a:pt x="107" y="1099"/>
                  </a:lnTo>
                  <a:lnTo>
                    <a:pt x="106" y="1097"/>
                  </a:lnTo>
                  <a:lnTo>
                    <a:pt x="103" y="1095"/>
                  </a:lnTo>
                  <a:lnTo>
                    <a:pt x="102" y="1093"/>
                  </a:lnTo>
                  <a:lnTo>
                    <a:pt x="102" y="1092"/>
                  </a:lnTo>
                  <a:lnTo>
                    <a:pt x="102" y="1089"/>
                  </a:lnTo>
                  <a:lnTo>
                    <a:pt x="102" y="1087"/>
                  </a:lnTo>
                  <a:lnTo>
                    <a:pt x="102" y="1082"/>
                  </a:lnTo>
                  <a:lnTo>
                    <a:pt x="102" y="1078"/>
                  </a:lnTo>
                  <a:lnTo>
                    <a:pt x="102" y="1075"/>
                  </a:lnTo>
                  <a:lnTo>
                    <a:pt x="102" y="1072"/>
                  </a:lnTo>
                  <a:lnTo>
                    <a:pt x="101" y="1069"/>
                  </a:lnTo>
                  <a:lnTo>
                    <a:pt x="99" y="1058"/>
                  </a:lnTo>
                  <a:lnTo>
                    <a:pt x="97" y="1041"/>
                  </a:lnTo>
                  <a:lnTo>
                    <a:pt x="94" y="1021"/>
                  </a:lnTo>
                  <a:lnTo>
                    <a:pt x="91" y="1000"/>
                  </a:lnTo>
                  <a:lnTo>
                    <a:pt x="89" y="978"/>
                  </a:lnTo>
                  <a:lnTo>
                    <a:pt x="87" y="957"/>
                  </a:lnTo>
                  <a:lnTo>
                    <a:pt x="85" y="939"/>
                  </a:lnTo>
                  <a:lnTo>
                    <a:pt x="85" y="925"/>
                  </a:lnTo>
                  <a:lnTo>
                    <a:pt x="85" y="905"/>
                  </a:lnTo>
                  <a:lnTo>
                    <a:pt x="85" y="890"/>
                  </a:lnTo>
                  <a:lnTo>
                    <a:pt x="86" y="879"/>
                  </a:lnTo>
                  <a:lnTo>
                    <a:pt x="86" y="868"/>
                  </a:lnTo>
                  <a:lnTo>
                    <a:pt x="86" y="856"/>
                  </a:lnTo>
                  <a:lnTo>
                    <a:pt x="86" y="846"/>
                  </a:lnTo>
                  <a:lnTo>
                    <a:pt x="84" y="829"/>
                  </a:lnTo>
                  <a:lnTo>
                    <a:pt x="82" y="808"/>
                  </a:lnTo>
                  <a:lnTo>
                    <a:pt x="80" y="786"/>
                  </a:lnTo>
                  <a:lnTo>
                    <a:pt x="77" y="761"/>
                  </a:lnTo>
                  <a:lnTo>
                    <a:pt x="74" y="739"/>
                  </a:lnTo>
                  <a:lnTo>
                    <a:pt x="73" y="719"/>
                  </a:lnTo>
                  <a:lnTo>
                    <a:pt x="73" y="705"/>
                  </a:lnTo>
                  <a:lnTo>
                    <a:pt x="74" y="686"/>
                  </a:lnTo>
                  <a:lnTo>
                    <a:pt x="74" y="668"/>
                  </a:lnTo>
                  <a:lnTo>
                    <a:pt x="76" y="652"/>
                  </a:lnTo>
                  <a:lnTo>
                    <a:pt x="76" y="642"/>
                  </a:lnTo>
                  <a:lnTo>
                    <a:pt x="76" y="638"/>
                  </a:lnTo>
                  <a:lnTo>
                    <a:pt x="76" y="638"/>
                  </a:lnTo>
                  <a:lnTo>
                    <a:pt x="73" y="638"/>
                  </a:lnTo>
                  <a:lnTo>
                    <a:pt x="70" y="638"/>
                  </a:lnTo>
                  <a:lnTo>
                    <a:pt x="68" y="638"/>
                  </a:lnTo>
                  <a:lnTo>
                    <a:pt x="64" y="638"/>
                  </a:lnTo>
                  <a:lnTo>
                    <a:pt x="60" y="638"/>
                  </a:lnTo>
                  <a:lnTo>
                    <a:pt x="57" y="637"/>
                  </a:lnTo>
                  <a:lnTo>
                    <a:pt x="56" y="637"/>
                  </a:lnTo>
                  <a:lnTo>
                    <a:pt x="56" y="635"/>
                  </a:lnTo>
                  <a:lnTo>
                    <a:pt x="56" y="629"/>
                  </a:lnTo>
                  <a:lnTo>
                    <a:pt x="57" y="618"/>
                  </a:lnTo>
                  <a:lnTo>
                    <a:pt x="59" y="606"/>
                  </a:lnTo>
                  <a:lnTo>
                    <a:pt x="60" y="595"/>
                  </a:lnTo>
                  <a:lnTo>
                    <a:pt x="61" y="585"/>
                  </a:lnTo>
                  <a:lnTo>
                    <a:pt x="61" y="579"/>
                  </a:lnTo>
                  <a:lnTo>
                    <a:pt x="61" y="575"/>
                  </a:lnTo>
                  <a:lnTo>
                    <a:pt x="61" y="571"/>
                  </a:lnTo>
                  <a:lnTo>
                    <a:pt x="61" y="570"/>
                  </a:lnTo>
                  <a:lnTo>
                    <a:pt x="60" y="568"/>
                  </a:lnTo>
                  <a:lnTo>
                    <a:pt x="59" y="567"/>
                  </a:lnTo>
                  <a:lnTo>
                    <a:pt x="55" y="566"/>
                  </a:lnTo>
                  <a:lnTo>
                    <a:pt x="51" y="566"/>
                  </a:lnTo>
                  <a:lnTo>
                    <a:pt x="48" y="559"/>
                  </a:lnTo>
                  <a:lnTo>
                    <a:pt x="44" y="548"/>
                  </a:lnTo>
                  <a:lnTo>
                    <a:pt x="39" y="530"/>
                  </a:lnTo>
                  <a:lnTo>
                    <a:pt x="34" y="513"/>
                  </a:lnTo>
                  <a:lnTo>
                    <a:pt x="27" y="494"/>
                  </a:lnTo>
                  <a:lnTo>
                    <a:pt x="21" y="477"/>
                  </a:lnTo>
                  <a:lnTo>
                    <a:pt x="15" y="462"/>
                  </a:lnTo>
                  <a:lnTo>
                    <a:pt x="12" y="452"/>
                  </a:lnTo>
                  <a:lnTo>
                    <a:pt x="9" y="443"/>
                  </a:lnTo>
                  <a:lnTo>
                    <a:pt x="8" y="436"/>
                  </a:lnTo>
                  <a:lnTo>
                    <a:pt x="6" y="432"/>
                  </a:lnTo>
                  <a:lnTo>
                    <a:pt x="6" y="426"/>
                  </a:lnTo>
                  <a:lnTo>
                    <a:pt x="4" y="417"/>
                  </a:lnTo>
                  <a:lnTo>
                    <a:pt x="2" y="411"/>
                  </a:lnTo>
                  <a:lnTo>
                    <a:pt x="2" y="407"/>
                  </a:lnTo>
                  <a:lnTo>
                    <a:pt x="1" y="405"/>
                  </a:lnTo>
                  <a:lnTo>
                    <a:pt x="1" y="404"/>
                  </a:lnTo>
                  <a:lnTo>
                    <a:pt x="0" y="402"/>
                  </a:lnTo>
                  <a:lnTo>
                    <a:pt x="0" y="402"/>
                  </a:lnTo>
                  <a:lnTo>
                    <a:pt x="0" y="401"/>
                  </a:lnTo>
                  <a:lnTo>
                    <a:pt x="0" y="398"/>
                  </a:lnTo>
                  <a:lnTo>
                    <a:pt x="0" y="396"/>
                  </a:lnTo>
                  <a:lnTo>
                    <a:pt x="1" y="385"/>
                  </a:lnTo>
                  <a:lnTo>
                    <a:pt x="4" y="376"/>
                  </a:lnTo>
                  <a:lnTo>
                    <a:pt x="5" y="371"/>
                  </a:lnTo>
                  <a:lnTo>
                    <a:pt x="5" y="366"/>
                  </a:lnTo>
                  <a:lnTo>
                    <a:pt x="6" y="354"/>
                  </a:lnTo>
                  <a:lnTo>
                    <a:pt x="9" y="339"/>
                  </a:lnTo>
                  <a:lnTo>
                    <a:pt x="12" y="322"/>
                  </a:lnTo>
                  <a:lnTo>
                    <a:pt x="14" y="305"/>
                  </a:lnTo>
                  <a:lnTo>
                    <a:pt x="17" y="291"/>
                  </a:lnTo>
                  <a:lnTo>
                    <a:pt x="18" y="282"/>
                  </a:lnTo>
                  <a:lnTo>
                    <a:pt x="21" y="265"/>
                  </a:lnTo>
                  <a:lnTo>
                    <a:pt x="22" y="250"/>
                  </a:lnTo>
                  <a:lnTo>
                    <a:pt x="23" y="240"/>
                  </a:lnTo>
                  <a:lnTo>
                    <a:pt x="26" y="237"/>
                  </a:lnTo>
                  <a:lnTo>
                    <a:pt x="27" y="233"/>
                  </a:lnTo>
                  <a:lnTo>
                    <a:pt x="29" y="231"/>
                  </a:lnTo>
                  <a:lnTo>
                    <a:pt x="30" y="228"/>
                  </a:lnTo>
                  <a:lnTo>
                    <a:pt x="30" y="228"/>
                  </a:lnTo>
                  <a:lnTo>
                    <a:pt x="31" y="224"/>
                  </a:lnTo>
                  <a:lnTo>
                    <a:pt x="35" y="216"/>
                  </a:lnTo>
                  <a:lnTo>
                    <a:pt x="39" y="206"/>
                  </a:lnTo>
                  <a:lnTo>
                    <a:pt x="44" y="197"/>
                  </a:lnTo>
                  <a:lnTo>
                    <a:pt x="51" y="190"/>
                  </a:lnTo>
                  <a:lnTo>
                    <a:pt x="63" y="185"/>
                  </a:lnTo>
                  <a:lnTo>
                    <a:pt x="78" y="182"/>
                  </a:lnTo>
                  <a:lnTo>
                    <a:pt x="95" y="180"/>
                  </a:lnTo>
                  <a:lnTo>
                    <a:pt x="108" y="176"/>
                  </a:lnTo>
                  <a:lnTo>
                    <a:pt x="116" y="173"/>
                  </a:lnTo>
                  <a:lnTo>
                    <a:pt x="120" y="172"/>
                  </a:lnTo>
                  <a:lnTo>
                    <a:pt x="121" y="169"/>
                  </a:lnTo>
                  <a:lnTo>
                    <a:pt x="127" y="164"/>
                  </a:lnTo>
                  <a:lnTo>
                    <a:pt x="133" y="157"/>
                  </a:lnTo>
                  <a:lnTo>
                    <a:pt x="140" y="152"/>
                  </a:lnTo>
                  <a:lnTo>
                    <a:pt x="144" y="148"/>
                  </a:lnTo>
                  <a:lnTo>
                    <a:pt x="148" y="147"/>
                  </a:lnTo>
                  <a:lnTo>
                    <a:pt x="149" y="146"/>
                  </a:lnTo>
                  <a:lnTo>
                    <a:pt x="152" y="146"/>
                  </a:lnTo>
                  <a:lnTo>
                    <a:pt x="152" y="146"/>
                  </a:lnTo>
                  <a:lnTo>
                    <a:pt x="153" y="146"/>
                  </a:lnTo>
                  <a:lnTo>
                    <a:pt x="154" y="143"/>
                  </a:lnTo>
                  <a:lnTo>
                    <a:pt x="156" y="140"/>
                  </a:lnTo>
                  <a:lnTo>
                    <a:pt x="157" y="139"/>
                  </a:lnTo>
                  <a:lnTo>
                    <a:pt x="157" y="136"/>
                  </a:lnTo>
                  <a:lnTo>
                    <a:pt x="158" y="135"/>
                  </a:lnTo>
                  <a:lnTo>
                    <a:pt x="158" y="135"/>
                  </a:lnTo>
                  <a:lnTo>
                    <a:pt x="159" y="134"/>
                  </a:lnTo>
                  <a:lnTo>
                    <a:pt x="159" y="133"/>
                  </a:lnTo>
                  <a:lnTo>
                    <a:pt x="159" y="133"/>
                  </a:lnTo>
                  <a:lnTo>
                    <a:pt x="158" y="131"/>
                  </a:lnTo>
                  <a:lnTo>
                    <a:pt x="158" y="130"/>
                  </a:lnTo>
                  <a:lnTo>
                    <a:pt x="157" y="129"/>
                  </a:lnTo>
                  <a:lnTo>
                    <a:pt x="157" y="125"/>
                  </a:lnTo>
                  <a:lnTo>
                    <a:pt x="157" y="119"/>
                  </a:lnTo>
                  <a:lnTo>
                    <a:pt x="157" y="114"/>
                  </a:lnTo>
                  <a:lnTo>
                    <a:pt x="157" y="110"/>
                  </a:lnTo>
                  <a:lnTo>
                    <a:pt x="157" y="108"/>
                  </a:lnTo>
                  <a:lnTo>
                    <a:pt x="157" y="108"/>
                  </a:lnTo>
                  <a:lnTo>
                    <a:pt x="157" y="108"/>
                  </a:lnTo>
                  <a:lnTo>
                    <a:pt x="156" y="108"/>
                  </a:lnTo>
                  <a:lnTo>
                    <a:pt x="154" y="106"/>
                  </a:lnTo>
                  <a:lnTo>
                    <a:pt x="152" y="105"/>
                  </a:lnTo>
                  <a:lnTo>
                    <a:pt x="150" y="102"/>
                  </a:lnTo>
                  <a:lnTo>
                    <a:pt x="150" y="98"/>
                  </a:lnTo>
                  <a:lnTo>
                    <a:pt x="149" y="95"/>
                  </a:lnTo>
                  <a:lnTo>
                    <a:pt x="150" y="92"/>
                  </a:lnTo>
                  <a:lnTo>
                    <a:pt x="149" y="91"/>
                  </a:lnTo>
                  <a:lnTo>
                    <a:pt x="149" y="89"/>
                  </a:lnTo>
                  <a:lnTo>
                    <a:pt x="148" y="85"/>
                  </a:lnTo>
                  <a:lnTo>
                    <a:pt x="146" y="81"/>
                  </a:lnTo>
                  <a:lnTo>
                    <a:pt x="146" y="78"/>
                  </a:lnTo>
                  <a:lnTo>
                    <a:pt x="148" y="72"/>
                  </a:lnTo>
                  <a:lnTo>
                    <a:pt x="148" y="70"/>
                  </a:lnTo>
                  <a:lnTo>
                    <a:pt x="149" y="67"/>
                  </a:lnTo>
                  <a:lnTo>
                    <a:pt x="150" y="66"/>
                  </a:lnTo>
                  <a:lnTo>
                    <a:pt x="150" y="66"/>
                  </a:lnTo>
                  <a:lnTo>
                    <a:pt x="152" y="66"/>
                  </a:lnTo>
                  <a:lnTo>
                    <a:pt x="152" y="66"/>
                  </a:lnTo>
                  <a:lnTo>
                    <a:pt x="152" y="66"/>
                  </a:lnTo>
                  <a:lnTo>
                    <a:pt x="152" y="64"/>
                  </a:lnTo>
                  <a:lnTo>
                    <a:pt x="152" y="62"/>
                  </a:lnTo>
                  <a:lnTo>
                    <a:pt x="152" y="59"/>
                  </a:lnTo>
                  <a:lnTo>
                    <a:pt x="153" y="54"/>
                  </a:lnTo>
                  <a:lnTo>
                    <a:pt x="154" y="42"/>
                  </a:lnTo>
                  <a:lnTo>
                    <a:pt x="156" y="32"/>
                  </a:lnTo>
                  <a:lnTo>
                    <a:pt x="159" y="25"/>
                  </a:lnTo>
                  <a:lnTo>
                    <a:pt x="162" y="23"/>
                  </a:lnTo>
                  <a:lnTo>
                    <a:pt x="163" y="20"/>
                  </a:lnTo>
                  <a:lnTo>
                    <a:pt x="165" y="19"/>
                  </a:lnTo>
                  <a:lnTo>
                    <a:pt x="165" y="19"/>
                  </a:lnTo>
                  <a:lnTo>
                    <a:pt x="165" y="17"/>
                  </a:lnTo>
                  <a:lnTo>
                    <a:pt x="166" y="16"/>
                  </a:lnTo>
                  <a:lnTo>
                    <a:pt x="167" y="13"/>
                  </a:lnTo>
                  <a:lnTo>
                    <a:pt x="170" y="9"/>
                  </a:lnTo>
                  <a:lnTo>
                    <a:pt x="173" y="7"/>
                  </a:lnTo>
                  <a:lnTo>
                    <a:pt x="178" y="3"/>
                  </a:lnTo>
                  <a:lnTo>
                    <a:pt x="188" y="0"/>
                  </a:lnTo>
                  <a:lnTo>
                    <a:pt x="201"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0" name="Freeform 293">
              <a:extLst>
                <a:ext uri="{FF2B5EF4-FFF2-40B4-BE49-F238E27FC236}">
                  <a16:creationId xmlns:a16="http://schemas.microsoft.com/office/drawing/2014/main" id="{DD3D0EC7-3E48-4655-93EA-3B4985A40CC5}"/>
                </a:ext>
              </a:extLst>
            </p:cNvPr>
            <p:cNvSpPr>
              <a:spLocks/>
            </p:cNvSpPr>
            <p:nvPr/>
          </p:nvSpPr>
          <p:spPr bwMode="auto">
            <a:xfrm>
              <a:off x="1935163" y="3702050"/>
              <a:ext cx="161925" cy="279400"/>
            </a:xfrm>
            <a:custGeom>
              <a:avLst/>
              <a:gdLst>
                <a:gd name="T0" fmla="*/ 10 w 102"/>
                <a:gd name="T1" fmla="*/ 3 h 176"/>
                <a:gd name="T2" fmla="*/ 22 w 102"/>
                <a:gd name="T3" fmla="*/ 20 h 176"/>
                <a:gd name="T4" fmla="*/ 43 w 102"/>
                <a:gd name="T5" fmla="*/ 35 h 176"/>
                <a:gd name="T6" fmla="*/ 58 w 102"/>
                <a:gd name="T7" fmla="*/ 43 h 176"/>
                <a:gd name="T8" fmla="*/ 60 w 102"/>
                <a:gd name="T9" fmla="*/ 45 h 176"/>
                <a:gd name="T10" fmla="*/ 64 w 102"/>
                <a:gd name="T11" fmla="*/ 43 h 176"/>
                <a:gd name="T12" fmla="*/ 65 w 102"/>
                <a:gd name="T13" fmla="*/ 43 h 176"/>
                <a:gd name="T14" fmla="*/ 71 w 102"/>
                <a:gd name="T15" fmla="*/ 39 h 176"/>
                <a:gd name="T16" fmla="*/ 77 w 102"/>
                <a:gd name="T17" fmla="*/ 34 h 176"/>
                <a:gd name="T18" fmla="*/ 82 w 102"/>
                <a:gd name="T19" fmla="*/ 29 h 176"/>
                <a:gd name="T20" fmla="*/ 84 w 102"/>
                <a:gd name="T21" fmla="*/ 26 h 176"/>
                <a:gd name="T22" fmla="*/ 85 w 102"/>
                <a:gd name="T23" fmla="*/ 26 h 176"/>
                <a:gd name="T24" fmla="*/ 88 w 102"/>
                <a:gd name="T25" fmla="*/ 29 h 176"/>
                <a:gd name="T26" fmla="*/ 89 w 102"/>
                <a:gd name="T27" fmla="*/ 32 h 176"/>
                <a:gd name="T28" fmla="*/ 90 w 102"/>
                <a:gd name="T29" fmla="*/ 37 h 176"/>
                <a:gd name="T30" fmla="*/ 90 w 102"/>
                <a:gd name="T31" fmla="*/ 39 h 176"/>
                <a:gd name="T32" fmla="*/ 90 w 102"/>
                <a:gd name="T33" fmla="*/ 42 h 176"/>
                <a:gd name="T34" fmla="*/ 90 w 102"/>
                <a:gd name="T35" fmla="*/ 46 h 176"/>
                <a:gd name="T36" fmla="*/ 96 w 102"/>
                <a:gd name="T37" fmla="*/ 66 h 176"/>
                <a:gd name="T38" fmla="*/ 101 w 102"/>
                <a:gd name="T39" fmla="*/ 102 h 176"/>
                <a:gd name="T40" fmla="*/ 101 w 102"/>
                <a:gd name="T41" fmla="*/ 140 h 176"/>
                <a:gd name="T42" fmla="*/ 101 w 102"/>
                <a:gd name="T43" fmla="*/ 170 h 176"/>
                <a:gd name="T44" fmla="*/ 99 w 102"/>
                <a:gd name="T45" fmla="*/ 173 h 176"/>
                <a:gd name="T46" fmla="*/ 96 w 102"/>
                <a:gd name="T47" fmla="*/ 144 h 176"/>
                <a:gd name="T48" fmla="*/ 90 w 102"/>
                <a:gd name="T49" fmla="*/ 119 h 176"/>
                <a:gd name="T50" fmla="*/ 82 w 102"/>
                <a:gd name="T51" fmla="*/ 90 h 176"/>
                <a:gd name="T52" fmla="*/ 76 w 102"/>
                <a:gd name="T53" fmla="*/ 71 h 176"/>
                <a:gd name="T54" fmla="*/ 86 w 102"/>
                <a:gd name="T55" fmla="*/ 80 h 176"/>
                <a:gd name="T56" fmla="*/ 65 w 102"/>
                <a:gd name="T57" fmla="*/ 45 h 176"/>
                <a:gd name="T58" fmla="*/ 62 w 102"/>
                <a:gd name="T59" fmla="*/ 46 h 176"/>
                <a:gd name="T60" fmla="*/ 58 w 102"/>
                <a:gd name="T61" fmla="*/ 49 h 176"/>
                <a:gd name="T62" fmla="*/ 51 w 102"/>
                <a:gd name="T63" fmla="*/ 63 h 176"/>
                <a:gd name="T64" fmla="*/ 44 w 102"/>
                <a:gd name="T65" fmla="*/ 77 h 176"/>
                <a:gd name="T66" fmla="*/ 43 w 102"/>
                <a:gd name="T67" fmla="*/ 80 h 176"/>
                <a:gd name="T68" fmla="*/ 46 w 102"/>
                <a:gd name="T69" fmla="*/ 75 h 176"/>
                <a:gd name="T70" fmla="*/ 50 w 102"/>
                <a:gd name="T71" fmla="*/ 70 h 176"/>
                <a:gd name="T72" fmla="*/ 52 w 102"/>
                <a:gd name="T73" fmla="*/ 64 h 176"/>
                <a:gd name="T74" fmla="*/ 62 w 102"/>
                <a:gd name="T75" fmla="*/ 77 h 176"/>
                <a:gd name="T76" fmla="*/ 62 w 102"/>
                <a:gd name="T77" fmla="*/ 79 h 176"/>
                <a:gd name="T78" fmla="*/ 60 w 102"/>
                <a:gd name="T79" fmla="*/ 84 h 176"/>
                <a:gd name="T80" fmla="*/ 60 w 102"/>
                <a:gd name="T81" fmla="*/ 96 h 176"/>
                <a:gd name="T82" fmla="*/ 63 w 102"/>
                <a:gd name="T83" fmla="*/ 125 h 176"/>
                <a:gd name="T84" fmla="*/ 65 w 102"/>
                <a:gd name="T85" fmla="*/ 156 h 176"/>
                <a:gd name="T86" fmla="*/ 67 w 102"/>
                <a:gd name="T87" fmla="*/ 172 h 176"/>
                <a:gd name="T88" fmla="*/ 62 w 102"/>
                <a:gd name="T89" fmla="*/ 160 h 176"/>
                <a:gd name="T90" fmla="*/ 47 w 102"/>
                <a:gd name="T91" fmla="*/ 128 h 176"/>
                <a:gd name="T92" fmla="*/ 30 w 102"/>
                <a:gd name="T93" fmla="*/ 89 h 176"/>
                <a:gd name="T94" fmla="*/ 13 w 102"/>
                <a:gd name="T95" fmla="*/ 53 h 176"/>
                <a:gd name="T96" fmla="*/ 3 w 102"/>
                <a:gd name="T97" fmla="*/ 26 h 176"/>
                <a:gd name="T98" fmla="*/ 0 w 102"/>
                <a:gd name="T99" fmla="*/ 18 h 176"/>
                <a:gd name="T100" fmla="*/ 1 w 102"/>
                <a:gd name="T101" fmla="*/ 13 h 176"/>
                <a:gd name="T102" fmla="*/ 4 w 102"/>
                <a:gd name="T103" fmla="*/ 11 h 176"/>
                <a:gd name="T104" fmla="*/ 5 w 102"/>
                <a:gd name="T105" fmla="*/ 5 h 176"/>
                <a:gd name="T106" fmla="*/ 8 w 102"/>
                <a:gd name="T107" fmla="*/ 1 h 176"/>
                <a:gd name="T108" fmla="*/ 9 w 102"/>
                <a:gd name="T10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176">
                  <a:moveTo>
                    <a:pt x="9" y="0"/>
                  </a:moveTo>
                  <a:lnTo>
                    <a:pt x="10" y="3"/>
                  </a:lnTo>
                  <a:lnTo>
                    <a:pt x="16" y="11"/>
                  </a:lnTo>
                  <a:lnTo>
                    <a:pt x="22" y="20"/>
                  </a:lnTo>
                  <a:lnTo>
                    <a:pt x="33" y="29"/>
                  </a:lnTo>
                  <a:lnTo>
                    <a:pt x="43" y="35"/>
                  </a:lnTo>
                  <a:lnTo>
                    <a:pt x="51" y="41"/>
                  </a:lnTo>
                  <a:lnTo>
                    <a:pt x="58" y="43"/>
                  </a:lnTo>
                  <a:lnTo>
                    <a:pt x="59" y="45"/>
                  </a:lnTo>
                  <a:lnTo>
                    <a:pt x="60" y="45"/>
                  </a:lnTo>
                  <a:lnTo>
                    <a:pt x="62" y="45"/>
                  </a:lnTo>
                  <a:lnTo>
                    <a:pt x="64" y="43"/>
                  </a:lnTo>
                  <a:lnTo>
                    <a:pt x="64" y="43"/>
                  </a:lnTo>
                  <a:lnTo>
                    <a:pt x="65" y="43"/>
                  </a:lnTo>
                  <a:lnTo>
                    <a:pt x="68" y="42"/>
                  </a:lnTo>
                  <a:lnTo>
                    <a:pt x="71" y="39"/>
                  </a:lnTo>
                  <a:lnTo>
                    <a:pt x="75" y="38"/>
                  </a:lnTo>
                  <a:lnTo>
                    <a:pt x="77" y="34"/>
                  </a:lnTo>
                  <a:lnTo>
                    <a:pt x="81" y="32"/>
                  </a:lnTo>
                  <a:lnTo>
                    <a:pt x="82" y="29"/>
                  </a:lnTo>
                  <a:lnTo>
                    <a:pt x="84" y="26"/>
                  </a:lnTo>
                  <a:lnTo>
                    <a:pt x="84" y="26"/>
                  </a:lnTo>
                  <a:lnTo>
                    <a:pt x="85" y="26"/>
                  </a:lnTo>
                  <a:lnTo>
                    <a:pt x="85" y="26"/>
                  </a:lnTo>
                  <a:lnTo>
                    <a:pt x="86" y="28"/>
                  </a:lnTo>
                  <a:lnTo>
                    <a:pt x="88" y="29"/>
                  </a:lnTo>
                  <a:lnTo>
                    <a:pt x="88" y="29"/>
                  </a:lnTo>
                  <a:lnTo>
                    <a:pt x="89" y="32"/>
                  </a:lnTo>
                  <a:lnTo>
                    <a:pt x="89" y="34"/>
                  </a:lnTo>
                  <a:lnTo>
                    <a:pt x="90" y="37"/>
                  </a:lnTo>
                  <a:lnTo>
                    <a:pt x="90" y="38"/>
                  </a:lnTo>
                  <a:lnTo>
                    <a:pt x="90" y="39"/>
                  </a:lnTo>
                  <a:lnTo>
                    <a:pt x="90" y="41"/>
                  </a:lnTo>
                  <a:lnTo>
                    <a:pt x="90" y="42"/>
                  </a:lnTo>
                  <a:lnTo>
                    <a:pt x="90" y="43"/>
                  </a:lnTo>
                  <a:lnTo>
                    <a:pt x="90" y="46"/>
                  </a:lnTo>
                  <a:lnTo>
                    <a:pt x="92" y="53"/>
                  </a:lnTo>
                  <a:lnTo>
                    <a:pt x="96" y="66"/>
                  </a:lnTo>
                  <a:lnTo>
                    <a:pt x="99" y="88"/>
                  </a:lnTo>
                  <a:lnTo>
                    <a:pt x="101" y="102"/>
                  </a:lnTo>
                  <a:lnTo>
                    <a:pt x="102" y="121"/>
                  </a:lnTo>
                  <a:lnTo>
                    <a:pt x="101" y="140"/>
                  </a:lnTo>
                  <a:lnTo>
                    <a:pt x="101" y="157"/>
                  </a:lnTo>
                  <a:lnTo>
                    <a:pt x="101" y="170"/>
                  </a:lnTo>
                  <a:lnTo>
                    <a:pt x="101" y="176"/>
                  </a:lnTo>
                  <a:lnTo>
                    <a:pt x="99" y="173"/>
                  </a:lnTo>
                  <a:lnTo>
                    <a:pt x="98" y="162"/>
                  </a:lnTo>
                  <a:lnTo>
                    <a:pt x="96" y="144"/>
                  </a:lnTo>
                  <a:lnTo>
                    <a:pt x="94" y="132"/>
                  </a:lnTo>
                  <a:lnTo>
                    <a:pt x="90" y="119"/>
                  </a:lnTo>
                  <a:lnTo>
                    <a:pt x="86" y="105"/>
                  </a:lnTo>
                  <a:lnTo>
                    <a:pt x="82" y="90"/>
                  </a:lnTo>
                  <a:lnTo>
                    <a:pt x="79" y="79"/>
                  </a:lnTo>
                  <a:lnTo>
                    <a:pt x="76" y="71"/>
                  </a:lnTo>
                  <a:lnTo>
                    <a:pt x="75" y="68"/>
                  </a:lnTo>
                  <a:lnTo>
                    <a:pt x="86" y="80"/>
                  </a:lnTo>
                  <a:lnTo>
                    <a:pt x="67" y="45"/>
                  </a:lnTo>
                  <a:lnTo>
                    <a:pt x="65" y="45"/>
                  </a:lnTo>
                  <a:lnTo>
                    <a:pt x="64" y="45"/>
                  </a:lnTo>
                  <a:lnTo>
                    <a:pt x="62" y="46"/>
                  </a:lnTo>
                  <a:lnTo>
                    <a:pt x="60" y="46"/>
                  </a:lnTo>
                  <a:lnTo>
                    <a:pt x="58" y="49"/>
                  </a:lnTo>
                  <a:lnTo>
                    <a:pt x="55" y="55"/>
                  </a:lnTo>
                  <a:lnTo>
                    <a:pt x="51" y="63"/>
                  </a:lnTo>
                  <a:lnTo>
                    <a:pt x="47" y="71"/>
                  </a:lnTo>
                  <a:lnTo>
                    <a:pt x="44" y="77"/>
                  </a:lnTo>
                  <a:lnTo>
                    <a:pt x="43" y="80"/>
                  </a:lnTo>
                  <a:lnTo>
                    <a:pt x="43" y="80"/>
                  </a:lnTo>
                  <a:lnTo>
                    <a:pt x="44" y="77"/>
                  </a:lnTo>
                  <a:lnTo>
                    <a:pt x="46" y="75"/>
                  </a:lnTo>
                  <a:lnTo>
                    <a:pt x="47" y="72"/>
                  </a:lnTo>
                  <a:lnTo>
                    <a:pt x="50" y="70"/>
                  </a:lnTo>
                  <a:lnTo>
                    <a:pt x="51" y="67"/>
                  </a:lnTo>
                  <a:lnTo>
                    <a:pt x="52" y="64"/>
                  </a:lnTo>
                  <a:lnTo>
                    <a:pt x="52" y="64"/>
                  </a:lnTo>
                  <a:lnTo>
                    <a:pt x="62" y="77"/>
                  </a:lnTo>
                  <a:lnTo>
                    <a:pt x="62" y="77"/>
                  </a:lnTo>
                  <a:lnTo>
                    <a:pt x="62" y="79"/>
                  </a:lnTo>
                  <a:lnTo>
                    <a:pt x="62" y="80"/>
                  </a:lnTo>
                  <a:lnTo>
                    <a:pt x="60" y="84"/>
                  </a:lnTo>
                  <a:lnTo>
                    <a:pt x="60" y="88"/>
                  </a:lnTo>
                  <a:lnTo>
                    <a:pt x="60" y="96"/>
                  </a:lnTo>
                  <a:lnTo>
                    <a:pt x="62" y="109"/>
                  </a:lnTo>
                  <a:lnTo>
                    <a:pt x="63" y="125"/>
                  </a:lnTo>
                  <a:lnTo>
                    <a:pt x="64" y="142"/>
                  </a:lnTo>
                  <a:lnTo>
                    <a:pt x="65" y="156"/>
                  </a:lnTo>
                  <a:lnTo>
                    <a:pt x="67" y="166"/>
                  </a:lnTo>
                  <a:lnTo>
                    <a:pt x="67" y="172"/>
                  </a:lnTo>
                  <a:lnTo>
                    <a:pt x="65" y="168"/>
                  </a:lnTo>
                  <a:lnTo>
                    <a:pt x="62" y="160"/>
                  </a:lnTo>
                  <a:lnTo>
                    <a:pt x="55" y="145"/>
                  </a:lnTo>
                  <a:lnTo>
                    <a:pt x="47" y="128"/>
                  </a:lnTo>
                  <a:lnTo>
                    <a:pt x="39" y="109"/>
                  </a:lnTo>
                  <a:lnTo>
                    <a:pt x="30" y="89"/>
                  </a:lnTo>
                  <a:lnTo>
                    <a:pt x="21" y="70"/>
                  </a:lnTo>
                  <a:lnTo>
                    <a:pt x="13" y="53"/>
                  </a:lnTo>
                  <a:lnTo>
                    <a:pt x="7" y="37"/>
                  </a:lnTo>
                  <a:lnTo>
                    <a:pt x="3" y="26"/>
                  </a:lnTo>
                  <a:lnTo>
                    <a:pt x="0" y="22"/>
                  </a:lnTo>
                  <a:lnTo>
                    <a:pt x="0" y="18"/>
                  </a:lnTo>
                  <a:lnTo>
                    <a:pt x="1" y="16"/>
                  </a:lnTo>
                  <a:lnTo>
                    <a:pt x="1" y="13"/>
                  </a:lnTo>
                  <a:lnTo>
                    <a:pt x="3" y="12"/>
                  </a:lnTo>
                  <a:lnTo>
                    <a:pt x="4" y="11"/>
                  </a:lnTo>
                  <a:lnTo>
                    <a:pt x="4" y="9"/>
                  </a:lnTo>
                  <a:lnTo>
                    <a:pt x="5" y="5"/>
                  </a:lnTo>
                  <a:lnTo>
                    <a:pt x="7" y="3"/>
                  </a:lnTo>
                  <a:lnTo>
                    <a:pt x="8" y="1"/>
                  </a:lnTo>
                  <a:lnTo>
                    <a:pt x="9" y="0"/>
                  </a:lnTo>
                  <a:lnTo>
                    <a:pt x="9" y="0"/>
                  </a:lnTo>
                  <a:close/>
                </a:path>
              </a:pathLst>
            </a:custGeom>
            <a:solidFill>
              <a:schemeClr val="bg1"/>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1" name="Freeform 294">
              <a:extLst>
                <a:ext uri="{FF2B5EF4-FFF2-40B4-BE49-F238E27FC236}">
                  <a16:creationId xmlns:a16="http://schemas.microsoft.com/office/drawing/2014/main" id="{8ED5EB6C-ACF6-4CA9-A050-FA66546AFD49}"/>
                </a:ext>
              </a:extLst>
            </p:cNvPr>
            <p:cNvSpPr>
              <a:spLocks/>
            </p:cNvSpPr>
            <p:nvPr/>
          </p:nvSpPr>
          <p:spPr bwMode="auto">
            <a:xfrm>
              <a:off x="2392363" y="4032250"/>
              <a:ext cx="60325" cy="101600"/>
            </a:xfrm>
            <a:custGeom>
              <a:avLst/>
              <a:gdLst>
                <a:gd name="T0" fmla="*/ 18 w 38"/>
                <a:gd name="T1" fmla="*/ 0 h 64"/>
                <a:gd name="T2" fmla="*/ 18 w 38"/>
                <a:gd name="T3" fmla="*/ 3 h 64"/>
                <a:gd name="T4" fmla="*/ 22 w 38"/>
                <a:gd name="T5" fmla="*/ 11 h 64"/>
                <a:gd name="T6" fmla="*/ 26 w 38"/>
                <a:gd name="T7" fmla="*/ 23 h 64"/>
                <a:gd name="T8" fmla="*/ 30 w 38"/>
                <a:gd name="T9" fmla="*/ 34 h 64"/>
                <a:gd name="T10" fmla="*/ 34 w 38"/>
                <a:gd name="T11" fmla="*/ 45 h 64"/>
                <a:gd name="T12" fmla="*/ 37 w 38"/>
                <a:gd name="T13" fmla="*/ 53 h 64"/>
                <a:gd name="T14" fmla="*/ 38 w 38"/>
                <a:gd name="T15" fmla="*/ 55 h 64"/>
                <a:gd name="T16" fmla="*/ 37 w 38"/>
                <a:gd name="T17" fmla="*/ 55 h 64"/>
                <a:gd name="T18" fmla="*/ 35 w 38"/>
                <a:gd name="T19" fmla="*/ 57 h 64"/>
                <a:gd name="T20" fmla="*/ 33 w 38"/>
                <a:gd name="T21" fmla="*/ 58 h 64"/>
                <a:gd name="T22" fmla="*/ 29 w 38"/>
                <a:gd name="T23" fmla="*/ 59 h 64"/>
                <a:gd name="T24" fmla="*/ 25 w 38"/>
                <a:gd name="T25" fmla="*/ 62 h 64"/>
                <a:gd name="T26" fmla="*/ 22 w 38"/>
                <a:gd name="T27" fmla="*/ 63 h 64"/>
                <a:gd name="T28" fmla="*/ 20 w 38"/>
                <a:gd name="T29" fmla="*/ 63 h 64"/>
                <a:gd name="T30" fmla="*/ 20 w 38"/>
                <a:gd name="T31" fmla="*/ 64 h 64"/>
                <a:gd name="T32" fmla="*/ 0 w 38"/>
                <a:gd name="T33" fmla="*/ 9 h 64"/>
                <a:gd name="T34" fmla="*/ 18 w 38"/>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64">
                  <a:moveTo>
                    <a:pt x="18" y="0"/>
                  </a:moveTo>
                  <a:lnTo>
                    <a:pt x="18" y="3"/>
                  </a:lnTo>
                  <a:lnTo>
                    <a:pt x="22" y="11"/>
                  </a:lnTo>
                  <a:lnTo>
                    <a:pt x="26" y="23"/>
                  </a:lnTo>
                  <a:lnTo>
                    <a:pt x="30" y="34"/>
                  </a:lnTo>
                  <a:lnTo>
                    <a:pt x="34" y="45"/>
                  </a:lnTo>
                  <a:lnTo>
                    <a:pt x="37" y="53"/>
                  </a:lnTo>
                  <a:lnTo>
                    <a:pt x="38" y="55"/>
                  </a:lnTo>
                  <a:lnTo>
                    <a:pt x="37" y="55"/>
                  </a:lnTo>
                  <a:lnTo>
                    <a:pt x="35" y="57"/>
                  </a:lnTo>
                  <a:lnTo>
                    <a:pt x="33" y="58"/>
                  </a:lnTo>
                  <a:lnTo>
                    <a:pt x="29" y="59"/>
                  </a:lnTo>
                  <a:lnTo>
                    <a:pt x="25" y="62"/>
                  </a:lnTo>
                  <a:lnTo>
                    <a:pt x="22" y="63"/>
                  </a:lnTo>
                  <a:lnTo>
                    <a:pt x="20" y="63"/>
                  </a:lnTo>
                  <a:lnTo>
                    <a:pt x="20" y="64"/>
                  </a:lnTo>
                  <a:lnTo>
                    <a:pt x="0" y="9"/>
                  </a:lnTo>
                  <a:lnTo>
                    <a:pt x="18"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2" name="Freeform 295">
              <a:extLst>
                <a:ext uri="{FF2B5EF4-FFF2-40B4-BE49-F238E27FC236}">
                  <a16:creationId xmlns:a16="http://schemas.microsoft.com/office/drawing/2014/main" id="{C16191E3-791E-4CAE-AAF7-3EE56974E3E6}"/>
                </a:ext>
              </a:extLst>
            </p:cNvPr>
            <p:cNvSpPr>
              <a:spLocks/>
            </p:cNvSpPr>
            <p:nvPr/>
          </p:nvSpPr>
          <p:spPr bwMode="auto">
            <a:xfrm>
              <a:off x="1782763" y="4319588"/>
              <a:ext cx="63500" cy="69850"/>
            </a:xfrm>
            <a:custGeom>
              <a:avLst/>
              <a:gdLst>
                <a:gd name="T0" fmla="*/ 33 w 40"/>
                <a:gd name="T1" fmla="*/ 0 h 44"/>
                <a:gd name="T2" fmla="*/ 36 w 40"/>
                <a:gd name="T3" fmla="*/ 0 h 44"/>
                <a:gd name="T4" fmla="*/ 37 w 40"/>
                <a:gd name="T5" fmla="*/ 3 h 44"/>
                <a:gd name="T6" fmla="*/ 38 w 40"/>
                <a:gd name="T7" fmla="*/ 5 h 44"/>
                <a:gd name="T8" fmla="*/ 40 w 40"/>
                <a:gd name="T9" fmla="*/ 6 h 44"/>
                <a:gd name="T10" fmla="*/ 40 w 40"/>
                <a:gd name="T11" fmla="*/ 8 h 44"/>
                <a:gd name="T12" fmla="*/ 37 w 40"/>
                <a:gd name="T13" fmla="*/ 9 h 44"/>
                <a:gd name="T14" fmla="*/ 33 w 40"/>
                <a:gd name="T15" fmla="*/ 14 h 44"/>
                <a:gd name="T16" fmla="*/ 27 w 40"/>
                <a:gd name="T17" fmla="*/ 21 h 44"/>
                <a:gd name="T18" fmla="*/ 21 w 40"/>
                <a:gd name="T19" fmla="*/ 27 h 44"/>
                <a:gd name="T20" fmla="*/ 16 w 40"/>
                <a:gd name="T21" fmla="*/ 33 h 44"/>
                <a:gd name="T22" fmla="*/ 12 w 40"/>
                <a:gd name="T23" fmla="*/ 38 h 44"/>
                <a:gd name="T24" fmla="*/ 11 w 40"/>
                <a:gd name="T25" fmla="*/ 42 h 44"/>
                <a:gd name="T26" fmla="*/ 10 w 40"/>
                <a:gd name="T27" fmla="*/ 43 h 44"/>
                <a:gd name="T28" fmla="*/ 8 w 40"/>
                <a:gd name="T29" fmla="*/ 44 h 44"/>
                <a:gd name="T30" fmla="*/ 8 w 40"/>
                <a:gd name="T31" fmla="*/ 44 h 44"/>
                <a:gd name="T32" fmla="*/ 7 w 40"/>
                <a:gd name="T33" fmla="*/ 44 h 44"/>
                <a:gd name="T34" fmla="*/ 6 w 40"/>
                <a:gd name="T35" fmla="*/ 42 h 44"/>
                <a:gd name="T36" fmla="*/ 3 w 40"/>
                <a:gd name="T37" fmla="*/ 41 h 44"/>
                <a:gd name="T38" fmla="*/ 2 w 40"/>
                <a:gd name="T39" fmla="*/ 38 h 44"/>
                <a:gd name="T40" fmla="*/ 0 w 40"/>
                <a:gd name="T41" fmla="*/ 37 h 44"/>
                <a:gd name="T42" fmla="*/ 0 w 40"/>
                <a:gd name="T43" fmla="*/ 35 h 44"/>
                <a:gd name="T44" fmla="*/ 0 w 40"/>
                <a:gd name="T45" fmla="*/ 34 h 44"/>
                <a:gd name="T46" fmla="*/ 2 w 40"/>
                <a:gd name="T47" fmla="*/ 33 h 44"/>
                <a:gd name="T48" fmla="*/ 3 w 40"/>
                <a:gd name="T49" fmla="*/ 31 h 44"/>
                <a:gd name="T50" fmla="*/ 3 w 40"/>
                <a:gd name="T51" fmla="*/ 30 h 44"/>
                <a:gd name="T52" fmla="*/ 4 w 40"/>
                <a:gd name="T53" fmla="*/ 30 h 44"/>
                <a:gd name="T54" fmla="*/ 6 w 40"/>
                <a:gd name="T55" fmla="*/ 26 h 44"/>
                <a:gd name="T56" fmla="*/ 11 w 40"/>
                <a:gd name="T57" fmla="*/ 21 h 44"/>
                <a:gd name="T58" fmla="*/ 17 w 40"/>
                <a:gd name="T59" fmla="*/ 14 h 44"/>
                <a:gd name="T60" fmla="*/ 24 w 40"/>
                <a:gd name="T61" fmla="*/ 6 h 44"/>
                <a:gd name="T62" fmla="*/ 31 w 40"/>
                <a:gd name="T63" fmla="*/ 1 h 44"/>
                <a:gd name="T64" fmla="*/ 33 w 40"/>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44">
                  <a:moveTo>
                    <a:pt x="33" y="0"/>
                  </a:moveTo>
                  <a:lnTo>
                    <a:pt x="36" y="0"/>
                  </a:lnTo>
                  <a:lnTo>
                    <a:pt x="37" y="3"/>
                  </a:lnTo>
                  <a:lnTo>
                    <a:pt x="38" y="5"/>
                  </a:lnTo>
                  <a:lnTo>
                    <a:pt x="40" y="6"/>
                  </a:lnTo>
                  <a:lnTo>
                    <a:pt x="40" y="8"/>
                  </a:lnTo>
                  <a:lnTo>
                    <a:pt x="37" y="9"/>
                  </a:lnTo>
                  <a:lnTo>
                    <a:pt x="33" y="14"/>
                  </a:lnTo>
                  <a:lnTo>
                    <a:pt x="27" y="21"/>
                  </a:lnTo>
                  <a:lnTo>
                    <a:pt x="21" y="27"/>
                  </a:lnTo>
                  <a:lnTo>
                    <a:pt x="16" y="33"/>
                  </a:lnTo>
                  <a:lnTo>
                    <a:pt x="12" y="38"/>
                  </a:lnTo>
                  <a:lnTo>
                    <a:pt x="11" y="42"/>
                  </a:lnTo>
                  <a:lnTo>
                    <a:pt x="10" y="43"/>
                  </a:lnTo>
                  <a:lnTo>
                    <a:pt x="8" y="44"/>
                  </a:lnTo>
                  <a:lnTo>
                    <a:pt x="8" y="44"/>
                  </a:lnTo>
                  <a:lnTo>
                    <a:pt x="7" y="44"/>
                  </a:lnTo>
                  <a:lnTo>
                    <a:pt x="6" y="42"/>
                  </a:lnTo>
                  <a:lnTo>
                    <a:pt x="3" y="41"/>
                  </a:lnTo>
                  <a:lnTo>
                    <a:pt x="2" y="38"/>
                  </a:lnTo>
                  <a:lnTo>
                    <a:pt x="0" y="37"/>
                  </a:lnTo>
                  <a:lnTo>
                    <a:pt x="0" y="35"/>
                  </a:lnTo>
                  <a:lnTo>
                    <a:pt x="0" y="34"/>
                  </a:lnTo>
                  <a:lnTo>
                    <a:pt x="2" y="33"/>
                  </a:lnTo>
                  <a:lnTo>
                    <a:pt x="3" y="31"/>
                  </a:lnTo>
                  <a:lnTo>
                    <a:pt x="3" y="30"/>
                  </a:lnTo>
                  <a:lnTo>
                    <a:pt x="4" y="30"/>
                  </a:lnTo>
                  <a:lnTo>
                    <a:pt x="6" y="26"/>
                  </a:lnTo>
                  <a:lnTo>
                    <a:pt x="11" y="21"/>
                  </a:lnTo>
                  <a:lnTo>
                    <a:pt x="17" y="14"/>
                  </a:lnTo>
                  <a:lnTo>
                    <a:pt x="24" y="6"/>
                  </a:lnTo>
                  <a:lnTo>
                    <a:pt x="31" y="1"/>
                  </a:lnTo>
                  <a:lnTo>
                    <a:pt x="33"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grpSp>
      <p:grpSp>
        <p:nvGrpSpPr>
          <p:cNvPr id="143" name="Group 40">
            <a:extLst>
              <a:ext uri="{FF2B5EF4-FFF2-40B4-BE49-F238E27FC236}">
                <a16:creationId xmlns:a16="http://schemas.microsoft.com/office/drawing/2014/main" id="{FB2C33F4-B813-411C-9E3D-4354AA216AA1}"/>
              </a:ext>
            </a:extLst>
          </p:cNvPr>
          <p:cNvGrpSpPr/>
          <p:nvPr>
            <p:custDataLst>
              <p:tags r:id="rId3"/>
            </p:custDataLst>
          </p:nvPr>
        </p:nvGrpSpPr>
        <p:grpSpPr>
          <a:xfrm>
            <a:off x="6860363" y="4523230"/>
            <a:ext cx="873264" cy="2197557"/>
            <a:chOff x="6618288" y="4516438"/>
            <a:chExt cx="727075" cy="1951038"/>
          </a:xfrm>
        </p:grpSpPr>
        <p:sp>
          <p:nvSpPr>
            <p:cNvPr id="144" name="Freeform 298">
              <a:extLst>
                <a:ext uri="{FF2B5EF4-FFF2-40B4-BE49-F238E27FC236}">
                  <a16:creationId xmlns:a16="http://schemas.microsoft.com/office/drawing/2014/main" id="{A7D1F594-3729-492D-B5E4-D761A93C5609}"/>
                </a:ext>
              </a:extLst>
            </p:cNvPr>
            <p:cNvSpPr>
              <a:spLocks noEditPoints="1"/>
            </p:cNvSpPr>
            <p:nvPr/>
          </p:nvSpPr>
          <p:spPr bwMode="auto">
            <a:xfrm>
              <a:off x="6618288" y="4516438"/>
              <a:ext cx="727075" cy="1951038"/>
            </a:xfrm>
            <a:custGeom>
              <a:avLst/>
              <a:gdLst>
                <a:gd name="T0" fmla="*/ 345 w 458"/>
                <a:gd name="T1" fmla="*/ 348 h 1229"/>
                <a:gd name="T2" fmla="*/ 356 w 458"/>
                <a:gd name="T3" fmla="*/ 382 h 1229"/>
                <a:gd name="T4" fmla="*/ 344 w 458"/>
                <a:gd name="T5" fmla="*/ 336 h 1229"/>
                <a:gd name="T6" fmla="*/ 254 w 458"/>
                <a:gd name="T7" fmla="*/ 18 h 1229"/>
                <a:gd name="T8" fmla="*/ 271 w 458"/>
                <a:gd name="T9" fmla="*/ 69 h 1229"/>
                <a:gd name="T10" fmla="*/ 273 w 458"/>
                <a:gd name="T11" fmla="*/ 94 h 1229"/>
                <a:gd name="T12" fmla="*/ 263 w 458"/>
                <a:gd name="T13" fmla="*/ 110 h 1229"/>
                <a:gd name="T14" fmla="*/ 260 w 458"/>
                <a:gd name="T15" fmla="*/ 140 h 1229"/>
                <a:gd name="T16" fmla="*/ 281 w 458"/>
                <a:gd name="T17" fmla="*/ 163 h 1229"/>
                <a:gd name="T18" fmla="*/ 360 w 458"/>
                <a:gd name="T19" fmla="*/ 195 h 1229"/>
                <a:gd name="T20" fmla="*/ 405 w 458"/>
                <a:gd name="T21" fmla="*/ 277 h 1229"/>
                <a:gd name="T22" fmla="*/ 442 w 458"/>
                <a:gd name="T23" fmla="*/ 371 h 1229"/>
                <a:gd name="T24" fmla="*/ 407 w 458"/>
                <a:gd name="T25" fmla="*/ 494 h 1229"/>
                <a:gd name="T26" fmla="*/ 369 w 458"/>
                <a:gd name="T27" fmla="*/ 587 h 1229"/>
                <a:gd name="T28" fmla="*/ 357 w 458"/>
                <a:gd name="T29" fmla="*/ 682 h 1229"/>
                <a:gd name="T30" fmla="*/ 369 w 458"/>
                <a:gd name="T31" fmla="*/ 900 h 1229"/>
                <a:gd name="T32" fmla="*/ 370 w 458"/>
                <a:gd name="T33" fmla="*/ 1070 h 1229"/>
                <a:gd name="T34" fmla="*/ 369 w 458"/>
                <a:gd name="T35" fmla="*/ 1145 h 1229"/>
                <a:gd name="T36" fmla="*/ 365 w 458"/>
                <a:gd name="T37" fmla="*/ 1175 h 1229"/>
                <a:gd name="T38" fmla="*/ 362 w 458"/>
                <a:gd name="T39" fmla="*/ 1199 h 1229"/>
                <a:gd name="T40" fmla="*/ 344 w 458"/>
                <a:gd name="T41" fmla="*/ 1205 h 1229"/>
                <a:gd name="T42" fmla="*/ 257 w 458"/>
                <a:gd name="T43" fmla="*/ 1228 h 1229"/>
                <a:gd name="T44" fmla="*/ 251 w 458"/>
                <a:gd name="T45" fmla="*/ 1205 h 1229"/>
                <a:gd name="T46" fmla="*/ 274 w 458"/>
                <a:gd name="T47" fmla="*/ 1165 h 1229"/>
                <a:gd name="T48" fmla="*/ 271 w 458"/>
                <a:gd name="T49" fmla="*/ 1048 h 1229"/>
                <a:gd name="T50" fmla="*/ 237 w 458"/>
                <a:gd name="T51" fmla="*/ 792 h 1229"/>
                <a:gd name="T52" fmla="*/ 229 w 458"/>
                <a:gd name="T53" fmla="*/ 898 h 1229"/>
                <a:gd name="T54" fmla="*/ 234 w 458"/>
                <a:gd name="T55" fmla="*/ 1081 h 1229"/>
                <a:gd name="T56" fmla="*/ 239 w 458"/>
                <a:gd name="T57" fmla="*/ 1149 h 1229"/>
                <a:gd name="T58" fmla="*/ 238 w 458"/>
                <a:gd name="T59" fmla="*/ 1173 h 1229"/>
                <a:gd name="T60" fmla="*/ 201 w 458"/>
                <a:gd name="T61" fmla="*/ 1182 h 1229"/>
                <a:gd name="T62" fmla="*/ 138 w 458"/>
                <a:gd name="T63" fmla="*/ 1200 h 1229"/>
                <a:gd name="T64" fmla="*/ 96 w 458"/>
                <a:gd name="T65" fmla="*/ 1188 h 1229"/>
                <a:gd name="T66" fmla="*/ 134 w 458"/>
                <a:gd name="T67" fmla="*/ 1157 h 1229"/>
                <a:gd name="T68" fmla="*/ 141 w 458"/>
                <a:gd name="T69" fmla="*/ 1077 h 1229"/>
                <a:gd name="T70" fmla="*/ 121 w 458"/>
                <a:gd name="T71" fmla="*/ 917 h 1229"/>
                <a:gd name="T72" fmla="*/ 77 w 458"/>
                <a:gd name="T73" fmla="*/ 688 h 1229"/>
                <a:gd name="T74" fmla="*/ 90 w 458"/>
                <a:gd name="T75" fmla="*/ 573 h 1229"/>
                <a:gd name="T76" fmla="*/ 79 w 458"/>
                <a:gd name="T77" fmla="*/ 601 h 1229"/>
                <a:gd name="T78" fmla="*/ 56 w 458"/>
                <a:gd name="T79" fmla="*/ 642 h 1229"/>
                <a:gd name="T80" fmla="*/ 44 w 458"/>
                <a:gd name="T81" fmla="*/ 656 h 1229"/>
                <a:gd name="T82" fmla="*/ 43 w 458"/>
                <a:gd name="T83" fmla="*/ 683 h 1229"/>
                <a:gd name="T84" fmla="*/ 52 w 458"/>
                <a:gd name="T85" fmla="*/ 697 h 1229"/>
                <a:gd name="T86" fmla="*/ 36 w 458"/>
                <a:gd name="T87" fmla="*/ 690 h 1229"/>
                <a:gd name="T88" fmla="*/ 43 w 458"/>
                <a:gd name="T89" fmla="*/ 701 h 1229"/>
                <a:gd name="T90" fmla="*/ 40 w 458"/>
                <a:gd name="T91" fmla="*/ 713 h 1229"/>
                <a:gd name="T92" fmla="*/ 26 w 458"/>
                <a:gd name="T93" fmla="*/ 712 h 1229"/>
                <a:gd name="T94" fmla="*/ 5 w 458"/>
                <a:gd name="T95" fmla="*/ 652 h 1229"/>
                <a:gd name="T96" fmla="*/ 13 w 458"/>
                <a:gd name="T97" fmla="*/ 623 h 1229"/>
                <a:gd name="T98" fmla="*/ 40 w 458"/>
                <a:gd name="T99" fmla="*/ 527 h 1229"/>
                <a:gd name="T100" fmla="*/ 91 w 458"/>
                <a:gd name="T101" fmla="*/ 379 h 1229"/>
                <a:gd name="T102" fmla="*/ 106 w 458"/>
                <a:gd name="T103" fmla="*/ 250 h 1229"/>
                <a:gd name="T104" fmla="*/ 148 w 458"/>
                <a:gd name="T105" fmla="*/ 208 h 1229"/>
                <a:gd name="T106" fmla="*/ 178 w 458"/>
                <a:gd name="T107" fmla="*/ 165 h 1229"/>
                <a:gd name="T108" fmla="*/ 176 w 458"/>
                <a:gd name="T109" fmla="*/ 148 h 1229"/>
                <a:gd name="T110" fmla="*/ 157 w 458"/>
                <a:gd name="T111" fmla="*/ 114 h 1229"/>
                <a:gd name="T112" fmla="*/ 151 w 458"/>
                <a:gd name="T113" fmla="*/ 78 h 1229"/>
                <a:gd name="T114" fmla="*/ 151 w 458"/>
                <a:gd name="T115" fmla="*/ 4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8" h="1229">
                  <a:moveTo>
                    <a:pt x="41" y="695"/>
                  </a:moveTo>
                  <a:lnTo>
                    <a:pt x="41" y="695"/>
                  </a:lnTo>
                  <a:lnTo>
                    <a:pt x="43" y="695"/>
                  </a:lnTo>
                  <a:lnTo>
                    <a:pt x="41" y="695"/>
                  </a:lnTo>
                  <a:lnTo>
                    <a:pt x="41" y="695"/>
                  </a:lnTo>
                  <a:close/>
                  <a:moveTo>
                    <a:pt x="344" y="333"/>
                  </a:moveTo>
                  <a:lnTo>
                    <a:pt x="344" y="336"/>
                  </a:lnTo>
                  <a:lnTo>
                    <a:pt x="344" y="339"/>
                  </a:lnTo>
                  <a:lnTo>
                    <a:pt x="345" y="341"/>
                  </a:lnTo>
                  <a:lnTo>
                    <a:pt x="345" y="344"/>
                  </a:lnTo>
                  <a:lnTo>
                    <a:pt x="345" y="348"/>
                  </a:lnTo>
                  <a:lnTo>
                    <a:pt x="346" y="349"/>
                  </a:lnTo>
                  <a:lnTo>
                    <a:pt x="346" y="350"/>
                  </a:lnTo>
                  <a:lnTo>
                    <a:pt x="345" y="356"/>
                  </a:lnTo>
                  <a:lnTo>
                    <a:pt x="345" y="364"/>
                  </a:lnTo>
                  <a:lnTo>
                    <a:pt x="345" y="371"/>
                  </a:lnTo>
                  <a:lnTo>
                    <a:pt x="345" y="375"/>
                  </a:lnTo>
                  <a:lnTo>
                    <a:pt x="345" y="377"/>
                  </a:lnTo>
                  <a:lnTo>
                    <a:pt x="348" y="378"/>
                  </a:lnTo>
                  <a:lnTo>
                    <a:pt x="350" y="379"/>
                  </a:lnTo>
                  <a:lnTo>
                    <a:pt x="353" y="381"/>
                  </a:lnTo>
                  <a:lnTo>
                    <a:pt x="356" y="382"/>
                  </a:lnTo>
                  <a:lnTo>
                    <a:pt x="358" y="382"/>
                  </a:lnTo>
                  <a:lnTo>
                    <a:pt x="361" y="383"/>
                  </a:lnTo>
                  <a:lnTo>
                    <a:pt x="364" y="383"/>
                  </a:lnTo>
                  <a:lnTo>
                    <a:pt x="364" y="382"/>
                  </a:lnTo>
                  <a:lnTo>
                    <a:pt x="362" y="379"/>
                  </a:lnTo>
                  <a:lnTo>
                    <a:pt x="358" y="373"/>
                  </a:lnTo>
                  <a:lnTo>
                    <a:pt x="354" y="366"/>
                  </a:lnTo>
                  <a:lnTo>
                    <a:pt x="352" y="360"/>
                  </a:lnTo>
                  <a:lnTo>
                    <a:pt x="349" y="350"/>
                  </a:lnTo>
                  <a:lnTo>
                    <a:pt x="346" y="343"/>
                  </a:lnTo>
                  <a:lnTo>
                    <a:pt x="344" y="336"/>
                  </a:lnTo>
                  <a:lnTo>
                    <a:pt x="344" y="333"/>
                  </a:lnTo>
                  <a:close/>
                  <a:moveTo>
                    <a:pt x="217" y="0"/>
                  </a:moveTo>
                  <a:lnTo>
                    <a:pt x="231" y="2"/>
                  </a:lnTo>
                  <a:lnTo>
                    <a:pt x="242" y="5"/>
                  </a:lnTo>
                  <a:lnTo>
                    <a:pt x="247" y="8"/>
                  </a:lnTo>
                  <a:lnTo>
                    <a:pt x="250" y="10"/>
                  </a:lnTo>
                  <a:lnTo>
                    <a:pt x="251" y="13"/>
                  </a:lnTo>
                  <a:lnTo>
                    <a:pt x="252" y="15"/>
                  </a:lnTo>
                  <a:lnTo>
                    <a:pt x="252" y="17"/>
                  </a:lnTo>
                  <a:lnTo>
                    <a:pt x="252" y="18"/>
                  </a:lnTo>
                  <a:lnTo>
                    <a:pt x="254" y="18"/>
                  </a:lnTo>
                  <a:lnTo>
                    <a:pt x="255" y="19"/>
                  </a:lnTo>
                  <a:lnTo>
                    <a:pt x="257" y="22"/>
                  </a:lnTo>
                  <a:lnTo>
                    <a:pt x="259" y="25"/>
                  </a:lnTo>
                  <a:lnTo>
                    <a:pt x="261" y="28"/>
                  </a:lnTo>
                  <a:lnTo>
                    <a:pt x="264" y="32"/>
                  </a:lnTo>
                  <a:lnTo>
                    <a:pt x="265" y="38"/>
                  </a:lnTo>
                  <a:lnTo>
                    <a:pt x="265" y="48"/>
                  </a:lnTo>
                  <a:lnTo>
                    <a:pt x="267" y="57"/>
                  </a:lnTo>
                  <a:lnTo>
                    <a:pt x="267" y="64"/>
                  </a:lnTo>
                  <a:lnTo>
                    <a:pt x="267" y="68"/>
                  </a:lnTo>
                  <a:lnTo>
                    <a:pt x="271" y="69"/>
                  </a:lnTo>
                  <a:lnTo>
                    <a:pt x="271" y="68"/>
                  </a:lnTo>
                  <a:lnTo>
                    <a:pt x="271" y="68"/>
                  </a:lnTo>
                  <a:lnTo>
                    <a:pt x="272" y="68"/>
                  </a:lnTo>
                  <a:lnTo>
                    <a:pt x="274" y="69"/>
                  </a:lnTo>
                  <a:lnTo>
                    <a:pt x="276" y="72"/>
                  </a:lnTo>
                  <a:lnTo>
                    <a:pt x="277" y="74"/>
                  </a:lnTo>
                  <a:lnTo>
                    <a:pt x="277" y="77"/>
                  </a:lnTo>
                  <a:lnTo>
                    <a:pt x="277" y="81"/>
                  </a:lnTo>
                  <a:lnTo>
                    <a:pt x="276" y="86"/>
                  </a:lnTo>
                  <a:lnTo>
                    <a:pt x="274" y="90"/>
                  </a:lnTo>
                  <a:lnTo>
                    <a:pt x="273" y="94"/>
                  </a:lnTo>
                  <a:lnTo>
                    <a:pt x="272" y="95"/>
                  </a:lnTo>
                  <a:lnTo>
                    <a:pt x="272" y="98"/>
                  </a:lnTo>
                  <a:lnTo>
                    <a:pt x="271" y="99"/>
                  </a:lnTo>
                  <a:lnTo>
                    <a:pt x="271" y="100"/>
                  </a:lnTo>
                  <a:lnTo>
                    <a:pt x="269" y="104"/>
                  </a:lnTo>
                  <a:lnTo>
                    <a:pt x="268" y="107"/>
                  </a:lnTo>
                  <a:lnTo>
                    <a:pt x="265" y="108"/>
                  </a:lnTo>
                  <a:lnTo>
                    <a:pt x="264" y="110"/>
                  </a:lnTo>
                  <a:lnTo>
                    <a:pt x="264" y="110"/>
                  </a:lnTo>
                  <a:lnTo>
                    <a:pt x="263" y="110"/>
                  </a:lnTo>
                  <a:lnTo>
                    <a:pt x="263" y="110"/>
                  </a:lnTo>
                  <a:lnTo>
                    <a:pt x="263" y="112"/>
                  </a:lnTo>
                  <a:lnTo>
                    <a:pt x="263" y="115"/>
                  </a:lnTo>
                  <a:lnTo>
                    <a:pt x="263" y="119"/>
                  </a:lnTo>
                  <a:lnTo>
                    <a:pt x="261" y="124"/>
                  </a:lnTo>
                  <a:lnTo>
                    <a:pt x="261" y="128"/>
                  </a:lnTo>
                  <a:lnTo>
                    <a:pt x="260" y="132"/>
                  </a:lnTo>
                  <a:lnTo>
                    <a:pt x="260" y="136"/>
                  </a:lnTo>
                  <a:lnTo>
                    <a:pt x="259" y="137"/>
                  </a:lnTo>
                  <a:lnTo>
                    <a:pt x="259" y="138"/>
                  </a:lnTo>
                  <a:lnTo>
                    <a:pt x="260" y="138"/>
                  </a:lnTo>
                  <a:lnTo>
                    <a:pt x="260" y="140"/>
                  </a:lnTo>
                  <a:lnTo>
                    <a:pt x="261" y="142"/>
                  </a:lnTo>
                  <a:lnTo>
                    <a:pt x="263" y="144"/>
                  </a:lnTo>
                  <a:lnTo>
                    <a:pt x="264" y="146"/>
                  </a:lnTo>
                  <a:lnTo>
                    <a:pt x="264" y="146"/>
                  </a:lnTo>
                  <a:lnTo>
                    <a:pt x="265" y="148"/>
                  </a:lnTo>
                  <a:lnTo>
                    <a:pt x="268" y="150"/>
                  </a:lnTo>
                  <a:lnTo>
                    <a:pt x="271" y="153"/>
                  </a:lnTo>
                  <a:lnTo>
                    <a:pt x="273" y="157"/>
                  </a:lnTo>
                  <a:lnTo>
                    <a:pt x="274" y="158"/>
                  </a:lnTo>
                  <a:lnTo>
                    <a:pt x="277" y="161"/>
                  </a:lnTo>
                  <a:lnTo>
                    <a:pt x="281" y="163"/>
                  </a:lnTo>
                  <a:lnTo>
                    <a:pt x="284" y="166"/>
                  </a:lnTo>
                  <a:lnTo>
                    <a:pt x="286" y="169"/>
                  </a:lnTo>
                  <a:lnTo>
                    <a:pt x="289" y="170"/>
                  </a:lnTo>
                  <a:lnTo>
                    <a:pt x="292" y="171"/>
                  </a:lnTo>
                  <a:lnTo>
                    <a:pt x="292" y="171"/>
                  </a:lnTo>
                  <a:lnTo>
                    <a:pt x="295" y="172"/>
                  </a:lnTo>
                  <a:lnTo>
                    <a:pt x="303" y="175"/>
                  </a:lnTo>
                  <a:lnTo>
                    <a:pt x="316" y="179"/>
                  </a:lnTo>
                  <a:lnTo>
                    <a:pt x="331" y="184"/>
                  </a:lnTo>
                  <a:lnTo>
                    <a:pt x="345" y="189"/>
                  </a:lnTo>
                  <a:lnTo>
                    <a:pt x="360" y="195"/>
                  </a:lnTo>
                  <a:lnTo>
                    <a:pt x="370" y="197"/>
                  </a:lnTo>
                  <a:lnTo>
                    <a:pt x="375" y="200"/>
                  </a:lnTo>
                  <a:lnTo>
                    <a:pt x="381" y="204"/>
                  </a:lnTo>
                  <a:lnTo>
                    <a:pt x="384" y="212"/>
                  </a:lnTo>
                  <a:lnTo>
                    <a:pt x="390" y="224"/>
                  </a:lnTo>
                  <a:lnTo>
                    <a:pt x="392" y="231"/>
                  </a:lnTo>
                  <a:lnTo>
                    <a:pt x="394" y="239"/>
                  </a:lnTo>
                  <a:lnTo>
                    <a:pt x="395" y="246"/>
                  </a:lnTo>
                  <a:lnTo>
                    <a:pt x="398" y="255"/>
                  </a:lnTo>
                  <a:lnTo>
                    <a:pt x="401" y="267"/>
                  </a:lnTo>
                  <a:lnTo>
                    <a:pt x="405" y="277"/>
                  </a:lnTo>
                  <a:lnTo>
                    <a:pt x="411" y="290"/>
                  </a:lnTo>
                  <a:lnTo>
                    <a:pt x="417" y="305"/>
                  </a:lnTo>
                  <a:lnTo>
                    <a:pt x="422" y="319"/>
                  </a:lnTo>
                  <a:lnTo>
                    <a:pt x="428" y="333"/>
                  </a:lnTo>
                  <a:lnTo>
                    <a:pt x="433" y="345"/>
                  </a:lnTo>
                  <a:lnTo>
                    <a:pt x="436" y="353"/>
                  </a:lnTo>
                  <a:lnTo>
                    <a:pt x="437" y="358"/>
                  </a:lnTo>
                  <a:lnTo>
                    <a:pt x="438" y="360"/>
                  </a:lnTo>
                  <a:lnTo>
                    <a:pt x="439" y="362"/>
                  </a:lnTo>
                  <a:lnTo>
                    <a:pt x="441" y="366"/>
                  </a:lnTo>
                  <a:lnTo>
                    <a:pt x="442" y="371"/>
                  </a:lnTo>
                  <a:lnTo>
                    <a:pt x="445" y="378"/>
                  </a:lnTo>
                  <a:lnTo>
                    <a:pt x="449" y="388"/>
                  </a:lnTo>
                  <a:lnTo>
                    <a:pt x="454" y="399"/>
                  </a:lnTo>
                  <a:lnTo>
                    <a:pt x="456" y="412"/>
                  </a:lnTo>
                  <a:lnTo>
                    <a:pt x="458" y="420"/>
                  </a:lnTo>
                  <a:lnTo>
                    <a:pt x="455" y="429"/>
                  </a:lnTo>
                  <a:lnTo>
                    <a:pt x="451" y="438"/>
                  </a:lnTo>
                  <a:lnTo>
                    <a:pt x="442" y="451"/>
                  </a:lnTo>
                  <a:lnTo>
                    <a:pt x="429" y="467"/>
                  </a:lnTo>
                  <a:lnTo>
                    <a:pt x="418" y="481"/>
                  </a:lnTo>
                  <a:lnTo>
                    <a:pt x="407" y="494"/>
                  </a:lnTo>
                  <a:lnTo>
                    <a:pt x="395" y="506"/>
                  </a:lnTo>
                  <a:lnTo>
                    <a:pt x="386" y="518"/>
                  </a:lnTo>
                  <a:lnTo>
                    <a:pt x="378" y="527"/>
                  </a:lnTo>
                  <a:lnTo>
                    <a:pt x="373" y="532"/>
                  </a:lnTo>
                  <a:lnTo>
                    <a:pt x="370" y="535"/>
                  </a:lnTo>
                  <a:lnTo>
                    <a:pt x="370" y="538"/>
                  </a:lnTo>
                  <a:lnTo>
                    <a:pt x="369" y="546"/>
                  </a:lnTo>
                  <a:lnTo>
                    <a:pt x="367" y="556"/>
                  </a:lnTo>
                  <a:lnTo>
                    <a:pt x="366" y="566"/>
                  </a:lnTo>
                  <a:lnTo>
                    <a:pt x="367" y="574"/>
                  </a:lnTo>
                  <a:lnTo>
                    <a:pt x="369" y="587"/>
                  </a:lnTo>
                  <a:lnTo>
                    <a:pt x="371" y="603"/>
                  </a:lnTo>
                  <a:lnTo>
                    <a:pt x="374" y="620"/>
                  </a:lnTo>
                  <a:lnTo>
                    <a:pt x="377" y="637"/>
                  </a:lnTo>
                  <a:lnTo>
                    <a:pt x="379" y="653"/>
                  </a:lnTo>
                  <a:lnTo>
                    <a:pt x="381" y="663"/>
                  </a:lnTo>
                  <a:lnTo>
                    <a:pt x="382" y="669"/>
                  </a:lnTo>
                  <a:lnTo>
                    <a:pt x="379" y="673"/>
                  </a:lnTo>
                  <a:lnTo>
                    <a:pt x="374" y="675"/>
                  </a:lnTo>
                  <a:lnTo>
                    <a:pt x="366" y="679"/>
                  </a:lnTo>
                  <a:lnTo>
                    <a:pt x="360" y="682"/>
                  </a:lnTo>
                  <a:lnTo>
                    <a:pt x="357" y="682"/>
                  </a:lnTo>
                  <a:lnTo>
                    <a:pt x="357" y="686"/>
                  </a:lnTo>
                  <a:lnTo>
                    <a:pt x="357" y="696"/>
                  </a:lnTo>
                  <a:lnTo>
                    <a:pt x="357" y="710"/>
                  </a:lnTo>
                  <a:lnTo>
                    <a:pt x="357" y="728"/>
                  </a:lnTo>
                  <a:lnTo>
                    <a:pt x="357" y="745"/>
                  </a:lnTo>
                  <a:lnTo>
                    <a:pt x="357" y="762"/>
                  </a:lnTo>
                  <a:lnTo>
                    <a:pt x="358" y="790"/>
                  </a:lnTo>
                  <a:lnTo>
                    <a:pt x="362" y="822"/>
                  </a:lnTo>
                  <a:lnTo>
                    <a:pt x="366" y="857"/>
                  </a:lnTo>
                  <a:lnTo>
                    <a:pt x="367" y="877"/>
                  </a:lnTo>
                  <a:lnTo>
                    <a:pt x="369" y="900"/>
                  </a:lnTo>
                  <a:lnTo>
                    <a:pt x="370" y="926"/>
                  </a:lnTo>
                  <a:lnTo>
                    <a:pt x="371" y="953"/>
                  </a:lnTo>
                  <a:lnTo>
                    <a:pt x="371" y="976"/>
                  </a:lnTo>
                  <a:lnTo>
                    <a:pt x="371" y="996"/>
                  </a:lnTo>
                  <a:lnTo>
                    <a:pt x="371" y="1006"/>
                  </a:lnTo>
                  <a:lnTo>
                    <a:pt x="370" y="1017"/>
                  </a:lnTo>
                  <a:lnTo>
                    <a:pt x="370" y="1025"/>
                  </a:lnTo>
                  <a:lnTo>
                    <a:pt x="370" y="1034"/>
                  </a:lnTo>
                  <a:lnTo>
                    <a:pt x="370" y="1044"/>
                  </a:lnTo>
                  <a:lnTo>
                    <a:pt x="371" y="1056"/>
                  </a:lnTo>
                  <a:lnTo>
                    <a:pt x="370" y="1070"/>
                  </a:lnTo>
                  <a:lnTo>
                    <a:pt x="370" y="1088"/>
                  </a:lnTo>
                  <a:lnTo>
                    <a:pt x="369" y="1105"/>
                  </a:lnTo>
                  <a:lnTo>
                    <a:pt x="367" y="1120"/>
                  </a:lnTo>
                  <a:lnTo>
                    <a:pt x="367" y="1131"/>
                  </a:lnTo>
                  <a:lnTo>
                    <a:pt x="366" y="1135"/>
                  </a:lnTo>
                  <a:lnTo>
                    <a:pt x="367" y="1135"/>
                  </a:lnTo>
                  <a:lnTo>
                    <a:pt x="367" y="1136"/>
                  </a:lnTo>
                  <a:lnTo>
                    <a:pt x="369" y="1137"/>
                  </a:lnTo>
                  <a:lnTo>
                    <a:pt x="369" y="1139"/>
                  </a:lnTo>
                  <a:lnTo>
                    <a:pt x="369" y="1142"/>
                  </a:lnTo>
                  <a:lnTo>
                    <a:pt x="369" y="1145"/>
                  </a:lnTo>
                  <a:lnTo>
                    <a:pt x="369" y="1150"/>
                  </a:lnTo>
                  <a:lnTo>
                    <a:pt x="367" y="1153"/>
                  </a:lnTo>
                  <a:lnTo>
                    <a:pt x="367" y="1156"/>
                  </a:lnTo>
                  <a:lnTo>
                    <a:pt x="367" y="1157"/>
                  </a:lnTo>
                  <a:lnTo>
                    <a:pt x="365" y="1163"/>
                  </a:lnTo>
                  <a:lnTo>
                    <a:pt x="365" y="1163"/>
                  </a:lnTo>
                  <a:lnTo>
                    <a:pt x="365" y="1166"/>
                  </a:lnTo>
                  <a:lnTo>
                    <a:pt x="365" y="1169"/>
                  </a:lnTo>
                  <a:lnTo>
                    <a:pt x="365" y="1171"/>
                  </a:lnTo>
                  <a:lnTo>
                    <a:pt x="365" y="1174"/>
                  </a:lnTo>
                  <a:lnTo>
                    <a:pt x="365" y="1175"/>
                  </a:lnTo>
                  <a:lnTo>
                    <a:pt x="365" y="1177"/>
                  </a:lnTo>
                  <a:lnTo>
                    <a:pt x="365" y="1178"/>
                  </a:lnTo>
                  <a:lnTo>
                    <a:pt x="365" y="1178"/>
                  </a:lnTo>
                  <a:lnTo>
                    <a:pt x="365" y="1179"/>
                  </a:lnTo>
                  <a:lnTo>
                    <a:pt x="366" y="1182"/>
                  </a:lnTo>
                  <a:lnTo>
                    <a:pt x="366" y="1186"/>
                  </a:lnTo>
                  <a:lnTo>
                    <a:pt x="366" y="1188"/>
                  </a:lnTo>
                  <a:lnTo>
                    <a:pt x="366" y="1192"/>
                  </a:lnTo>
                  <a:lnTo>
                    <a:pt x="366" y="1195"/>
                  </a:lnTo>
                  <a:lnTo>
                    <a:pt x="365" y="1196"/>
                  </a:lnTo>
                  <a:lnTo>
                    <a:pt x="362" y="1199"/>
                  </a:lnTo>
                  <a:lnTo>
                    <a:pt x="360" y="1200"/>
                  </a:lnTo>
                  <a:lnTo>
                    <a:pt x="357" y="1203"/>
                  </a:lnTo>
                  <a:lnTo>
                    <a:pt x="356" y="1204"/>
                  </a:lnTo>
                  <a:lnTo>
                    <a:pt x="353" y="1204"/>
                  </a:lnTo>
                  <a:lnTo>
                    <a:pt x="352" y="1205"/>
                  </a:lnTo>
                  <a:lnTo>
                    <a:pt x="350" y="1205"/>
                  </a:lnTo>
                  <a:lnTo>
                    <a:pt x="349" y="1205"/>
                  </a:lnTo>
                  <a:lnTo>
                    <a:pt x="346" y="1205"/>
                  </a:lnTo>
                  <a:lnTo>
                    <a:pt x="345" y="1205"/>
                  </a:lnTo>
                  <a:lnTo>
                    <a:pt x="344" y="1204"/>
                  </a:lnTo>
                  <a:lnTo>
                    <a:pt x="344" y="1205"/>
                  </a:lnTo>
                  <a:lnTo>
                    <a:pt x="343" y="1205"/>
                  </a:lnTo>
                  <a:lnTo>
                    <a:pt x="341" y="1207"/>
                  </a:lnTo>
                  <a:lnTo>
                    <a:pt x="337" y="1209"/>
                  </a:lnTo>
                  <a:lnTo>
                    <a:pt x="329" y="1216"/>
                  </a:lnTo>
                  <a:lnTo>
                    <a:pt x="319" y="1222"/>
                  </a:lnTo>
                  <a:lnTo>
                    <a:pt x="309" y="1226"/>
                  </a:lnTo>
                  <a:lnTo>
                    <a:pt x="297" y="1228"/>
                  </a:lnTo>
                  <a:lnTo>
                    <a:pt x="285" y="1229"/>
                  </a:lnTo>
                  <a:lnTo>
                    <a:pt x="272" y="1229"/>
                  </a:lnTo>
                  <a:lnTo>
                    <a:pt x="263" y="1229"/>
                  </a:lnTo>
                  <a:lnTo>
                    <a:pt x="257" y="1228"/>
                  </a:lnTo>
                  <a:lnTo>
                    <a:pt x="256" y="1228"/>
                  </a:lnTo>
                  <a:lnTo>
                    <a:pt x="252" y="1226"/>
                  </a:lnTo>
                  <a:lnTo>
                    <a:pt x="250" y="1225"/>
                  </a:lnTo>
                  <a:lnTo>
                    <a:pt x="248" y="1221"/>
                  </a:lnTo>
                  <a:lnTo>
                    <a:pt x="247" y="1220"/>
                  </a:lnTo>
                  <a:lnTo>
                    <a:pt x="248" y="1217"/>
                  </a:lnTo>
                  <a:lnTo>
                    <a:pt x="248" y="1216"/>
                  </a:lnTo>
                  <a:lnTo>
                    <a:pt x="248" y="1214"/>
                  </a:lnTo>
                  <a:lnTo>
                    <a:pt x="248" y="1212"/>
                  </a:lnTo>
                  <a:lnTo>
                    <a:pt x="250" y="1209"/>
                  </a:lnTo>
                  <a:lnTo>
                    <a:pt x="251" y="1205"/>
                  </a:lnTo>
                  <a:lnTo>
                    <a:pt x="254" y="1201"/>
                  </a:lnTo>
                  <a:lnTo>
                    <a:pt x="259" y="1196"/>
                  </a:lnTo>
                  <a:lnTo>
                    <a:pt x="264" y="1190"/>
                  </a:lnTo>
                  <a:lnTo>
                    <a:pt x="271" y="1182"/>
                  </a:lnTo>
                  <a:lnTo>
                    <a:pt x="274" y="1177"/>
                  </a:lnTo>
                  <a:lnTo>
                    <a:pt x="276" y="1174"/>
                  </a:lnTo>
                  <a:lnTo>
                    <a:pt x="276" y="1173"/>
                  </a:lnTo>
                  <a:lnTo>
                    <a:pt x="276" y="1171"/>
                  </a:lnTo>
                  <a:lnTo>
                    <a:pt x="276" y="1170"/>
                  </a:lnTo>
                  <a:lnTo>
                    <a:pt x="274" y="1167"/>
                  </a:lnTo>
                  <a:lnTo>
                    <a:pt x="274" y="1165"/>
                  </a:lnTo>
                  <a:lnTo>
                    <a:pt x="274" y="1161"/>
                  </a:lnTo>
                  <a:lnTo>
                    <a:pt x="274" y="1156"/>
                  </a:lnTo>
                  <a:lnTo>
                    <a:pt x="274" y="1150"/>
                  </a:lnTo>
                  <a:lnTo>
                    <a:pt x="273" y="1139"/>
                  </a:lnTo>
                  <a:lnTo>
                    <a:pt x="273" y="1125"/>
                  </a:lnTo>
                  <a:lnTo>
                    <a:pt x="272" y="1114"/>
                  </a:lnTo>
                  <a:lnTo>
                    <a:pt x="272" y="1105"/>
                  </a:lnTo>
                  <a:lnTo>
                    <a:pt x="272" y="1095"/>
                  </a:lnTo>
                  <a:lnTo>
                    <a:pt x="271" y="1084"/>
                  </a:lnTo>
                  <a:lnTo>
                    <a:pt x="271" y="1068"/>
                  </a:lnTo>
                  <a:lnTo>
                    <a:pt x="271" y="1048"/>
                  </a:lnTo>
                  <a:lnTo>
                    <a:pt x="269" y="1026"/>
                  </a:lnTo>
                  <a:lnTo>
                    <a:pt x="269" y="1001"/>
                  </a:lnTo>
                  <a:lnTo>
                    <a:pt x="267" y="972"/>
                  </a:lnTo>
                  <a:lnTo>
                    <a:pt x="265" y="938"/>
                  </a:lnTo>
                  <a:lnTo>
                    <a:pt x="263" y="921"/>
                  </a:lnTo>
                  <a:lnTo>
                    <a:pt x="260" y="902"/>
                  </a:lnTo>
                  <a:lnTo>
                    <a:pt x="256" y="879"/>
                  </a:lnTo>
                  <a:lnTo>
                    <a:pt x="251" y="856"/>
                  </a:lnTo>
                  <a:lnTo>
                    <a:pt x="246" y="832"/>
                  </a:lnTo>
                  <a:lnTo>
                    <a:pt x="240" y="810"/>
                  </a:lnTo>
                  <a:lnTo>
                    <a:pt x="237" y="792"/>
                  </a:lnTo>
                  <a:lnTo>
                    <a:pt x="233" y="776"/>
                  </a:lnTo>
                  <a:lnTo>
                    <a:pt x="230" y="767"/>
                  </a:lnTo>
                  <a:lnTo>
                    <a:pt x="230" y="763"/>
                  </a:lnTo>
                  <a:lnTo>
                    <a:pt x="229" y="767"/>
                  </a:lnTo>
                  <a:lnTo>
                    <a:pt x="229" y="779"/>
                  </a:lnTo>
                  <a:lnTo>
                    <a:pt x="227" y="793"/>
                  </a:lnTo>
                  <a:lnTo>
                    <a:pt x="227" y="811"/>
                  </a:lnTo>
                  <a:lnTo>
                    <a:pt x="227" y="826"/>
                  </a:lnTo>
                  <a:lnTo>
                    <a:pt x="227" y="847"/>
                  </a:lnTo>
                  <a:lnTo>
                    <a:pt x="229" y="872"/>
                  </a:lnTo>
                  <a:lnTo>
                    <a:pt x="229" y="898"/>
                  </a:lnTo>
                  <a:lnTo>
                    <a:pt x="230" y="923"/>
                  </a:lnTo>
                  <a:lnTo>
                    <a:pt x="231" y="942"/>
                  </a:lnTo>
                  <a:lnTo>
                    <a:pt x="233" y="955"/>
                  </a:lnTo>
                  <a:lnTo>
                    <a:pt x="234" y="970"/>
                  </a:lnTo>
                  <a:lnTo>
                    <a:pt x="231" y="984"/>
                  </a:lnTo>
                  <a:lnTo>
                    <a:pt x="230" y="998"/>
                  </a:lnTo>
                  <a:lnTo>
                    <a:pt x="230" y="1014"/>
                  </a:lnTo>
                  <a:lnTo>
                    <a:pt x="230" y="1026"/>
                  </a:lnTo>
                  <a:lnTo>
                    <a:pt x="231" y="1042"/>
                  </a:lnTo>
                  <a:lnTo>
                    <a:pt x="233" y="1061"/>
                  </a:lnTo>
                  <a:lnTo>
                    <a:pt x="234" y="1081"/>
                  </a:lnTo>
                  <a:lnTo>
                    <a:pt x="235" y="1099"/>
                  </a:lnTo>
                  <a:lnTo>
                    <a:pt x="237" y="1115"/>
                  </a:lnTo>
                  <a:lnTo>
                    <a:pt x="237" y="1125"/>
                  </a:lnTo>
                  <a:lnTo>
                    <a:pt x="238" y="1129"/>
                  </a:lnTo>
                  <a:lnTo>
                    <a:pt x="238" y="1135"/>
                  </a:lnTo>
                  <a:lnTo>
                    <a:pt x="238" y="1135"/>
                  </a:lnTo>
                  <a:lnTo>
                    <a:pt x="238" y="1136"/>
                  </a:lnTo>
                  <a:lnTo>
                    <a:pt x="238" y="1139"/>
                  </a:lnTo>
                  <a:lnTo>
                    <a:pt x="239" y="1142"/>
                  </a:lnTo>
                  <a:lnTo>
                    <a:pt x="240" y="1146"/>
                  </a:lnTo>
                  <a:lnTo>
                    <a:pt x="239" y="1149"/>
                  </a:lnTo>
                  <a:lnTo>
                    <a:pt x="239" y="1153"/>
                  </a:lnTo>
                  <a:lnTo>
                    <a:pt x="239" y="1154"/>
                  </a:lnTo>
                  <a:lnTo>
                    <a:pt x="239" y="1154"/>
                  </a:lnTo>
                  <a:lnTo>
                    <a:pt x="239" y="1156"/>
                  </a:lnTo>
                  <a:lnTo>
                    <a:pt x="239" y="1157"/>
                  </a:lnTo>
                  <a:lnTo>
                    <a:pt x="239" y="1158"/>
                  </a:lnTo>
                  <a:lnTo>
                    <a:pt x="239" y="1161"/>
                  </a:lnTo>
                  <a:lnTo>
                    <a:pt x="239" y="1165"/>
                  </a:lnTo>
                  <a:lnTo>
                    <a:pt x="239" y="1169"/>
                  </a:lnTo>
                  <a:lnTo>
                    <a:pt x="238" y="1171"/>
                  </a:lnTo>
                  <a:lnTo>
                    <a:pt x="238" y="1173"/>
                  </a:lnTo>
                  <a:lnTo>
                    <a:pt x="238" y="1174"/>
                  </a:lnTo>
                  <a:lnTo>
                    <a:pt x="237" y="1175"/>
                  </a:lnTo>
                  <a:lnTo>
                    <a:pt x="237" y="1177"/>
                  </a:lnTo>
                  <a:lnTo>
                    <a:pt x="234" y="1178"/>
                  </a:lnTo>
                  <a:lnTo>
                    <a:pt x="229" y="1179"/>
                  </a:lnTo>
                  <a:lnTo>
                    <a:pt x="220" y="1180"/>
                  </a:lnTo>
                  <a:lnTo>
                    <a:pt x="212" y="1183"/>
                  </a:lnTo>
                  <a:lnTo>
                    <a:pt x="208" y="1183"/>
                  </a:lnTo>
                  <a:lnTo>
                    <a:pt x="206" y="1183"/>
                  </a:lnTo>
                  <a:lnTo>
                    <a:pt x="205" y="1183"/>
                  </a:lnTo>
                  <a:lnTo>
                    <a:pt x="201" y="1182"/>
                  </a:lnTo>
                  <a:lnTo>
                    <a:pt x="200" y="1182"/>
                  </a:lnTo>
                  <a:lnTo>
                    <a:pt x="199" y="1182"/>
                  </a:lnTo>
                  <a:lnTo>
                    <a:pt x="195" y="1182"/>
                  </a:lnTo>
                  <a:lnTo>
                    <a:pt x="188" y="1184"/>
                  </a:lnTo>
                  <a:lnTo>
                    <a:pt x="180" y="1187"/>
                  </a:lnTo>
                  <a:lnTo>
                    <a:pt x="175" y="1190"/>
                  </a:lnTo>
                  <a:lnTo>
                    <a:pt x="171" y="1192"/>
                  </a:lnTo>
                  <a:lnTo>
                    <a:pt x="167" y="1195"/>
                  </a:lnTo>
                  <a:lnTo>
                    <a:pt x="161" y="1197"/>
                  </a:lnTo>
                  <a:lnTo>
                    <a:pt x="150" y="1199"/>
                  </a:lnTo>
                  <a:lnTo>
                    <a:pt x="138" y="1200"/>
                  </a:lnTo>
                  <a:lnTo>
                    <a:pt x="124" y="1200"/>
                  </a:lnTo>
                  <a:lnTo>
                    <a:pt x="111" y="1199"/>
                  </a:lnTo>
                  <a:lnTo>
                    <a:pt x="100" y="1197"/>
                  </a:lnTo>
                  <a:lnTo>
                    <a:pt x="95" y="1196"/>
                  </a:lnTo>
                  <a:lnTo>
                    <a:pt x="95" y="1195"/>
                  </a:lnTo>
                  <a:lnTo>
                    <a:pt x="95" y="1192"/>
                  </a:lnTo>
                  <a:lnTo>
                    <a:pt x="95" y="1192"/>
                  </a:lnTo>
                  <a:lnTo>
                    <a:pt x="96" y="1191"/>
                  </a:lnTo>
                  <a:lnTo>
                    <a:pt x="96" y="1191"/>
                  </a:lnTo>
                  <a:lnTo>
                    <a:pt x="96" y="1190"/>
                  </a:lnTo>
                  <a:lnTo>
                    <a:pt x="96" y="1188"/>
                  </a:lnTo>
                  <a:lnTo>
                    <a:pt x="96" y="1184"/>
                  </a:lnTo>
                  <a:lnTo>
                    <a:pt x="96" y="1182"/>
                  </a:lnTo>
                  <a:lnTo>
                    <a:pt x="98" y="1180"/>
                  </a:lnTo>
                  <a:lnTo>
                    <a:pt x="98" y="1179"/>
                  </a:lnTo>
                  <a:lnTo>
                    <a:pt x="99" y="1177"/>
                  </a:lnTo>
                  <a:lnTo>
                    <a:pt x="102" y="1175"/>
                  </a:lnTo>
                  <a:lnTo>
                    <a:pt x="104" y="1173"/>
                  </a:lnTo>
                  <a:lnTo>
                    <a:pt x="110" y="1169"/>
                  </a:lnTo>
                  <a:lnTo>
                    <a:pt x="119" y="1165"/>
                  </a:lnTo>
                  <a:lnTo>
                    <a:pt x="127" y="1160"/>
                  </a:lnTo>
                  <a:lnTo>
                    <a:pt x="134" y="1157"/>
                  </a:lnTo>
                  <a:lnTo>
                    <a:pt x="138" y="1154"/>
                  </a:lnTo>
                  <a:lnTo>
                    <a:pt x="140" y="1153"/>
                  </a:lnTo>
                  <a:lnTo>
                    <a:pt x="141" y="1150"/>
                  </a:lnTo>
                  <a:lnTo>
                    <a:pt x="141" y="1148"/>
                  </a:lnTo>
                  <a:lnTo>
                    <a:pt x="141" y="1144"/>
                  </a:lnTo>
                  <a:lnTo>
                    <a:pt x="142" y="1136"/>
                  </a:lnTo>
                  <a:lnTo>
                    <a:pt x="144" y="1125"/>
                  </a:lnTo>
                  <a:lnTo>
                    <a:pt x="145" y="1118"/>
                  </a:lnTo>
                  <a:lnTo>
                    <a:pt x="144" y="1106"/>
                  </a:lnTo>
                  <a:lnTo>
                    <a:pt x="142" y="1091"/>
                  </a:lnTo>
                  <a:lnTo>
                    <a:pt x="141" y="1077"/>
                  </a:lnTo>
                  <a:lnTo>
                    <a:pt x="140" y="1065"/>
                  </a:lnTo>
                  <a:lnTo>
                    <a:pt x="140" y="1056"/>
                  </a:lnTo>
                  <a:lnTo>
                    <a:pt x="138" y="1052"/>
                  </a:lnTo>
                  <a:lnTo>
                    <a:pt x="138" y="1048"/>
                  </a:lnTo>
                  <a:lnTo>
                    <a:pt x="137" y="1039"/>
                  </a:lnTo>
                  <a:lnTo>
                    <a:pt x="134" y="1025"/>
                  </a:lnTo>
                  <a:lnTo>
                    <a:pt x="130" y="1012"/>
                  </a:lnTo>
                  <a:lnTo>
                    <a:pt x="127" y="989"/>
                  </a:lnTo>
                  <a:lnTo>
                    <a:pt x="123" y="963"/>
                  </a:lnTo>
                  <a:lnTo>
                    <a:pt x="121" y="932"/>
                  </a:lnTo>
                  <a:lnTo>
                    <a:pt x="121" y="917"/>
                  </a:lnTo>
                  <a:lnTo>
                    <a:pt x="121" y="895"/>
                  </a:lnTo>
                  <a:lnTo>
                    <a:pt x="121" y="868"/>
                  </a:lnTo>
                  <a:lnTo>
                    <a:pt x="120" y="837"/>
                  </a:lnTo>
                  <a:lnTo>
                    <a:pt x="120" y="805"/>
                  </a:lnTo>
                  <a:lnTo>
                    <a:pt x="119" y="772"/>
                  </a:lnTo>
                  <a:lnTo>
                    <a:pt x="117" y="741"/>
                  </a:lnTo>
                  <a:lnTo>
                    <a:pt x="115" y="713"/>
                  </a:lnTo>
                  <a:lnTo>
                    <a:pt x="112" y="690"/>
                  </a:lnTo>
                  <a:lnTo>
                    <a:pt x="102" y="690"/>
                  </a:lnTo>
                  <a:lnTo>
                    <a:pt x="89" y="690"/>
                  </a:lnTo>
                  <a:lnTo>
                    <a:pt x="77" y="688"/>
                  </a:lnTo>
                  <a:lnTo>
                    <a:pt x="70" y="686"/>
                  </a:lnTo>
                  <a:lnTo>
                    <a:pt x="70" y="682"/>
                  </a:lnTo>
                  <a:lnTo>
                    <a:pt x="72" y="670"/>
                  </a:lnTo>
                  <a:lnTo>
                    <a:pt x="74" y="656"/>
                  </a:lnTo>
                  <a:lnTo>
                    <a:pt x="77" y="637"/>
                  </a:lnTo>
                  <a:lnTo>
                    <a:pt x="81" y="619"/>
                  </a:lnTo>
                  <a:lnTo>
                    <a:pt x="85" y="602"/>
                  </a:lnTo>
                  <a:lnTo>
                    <a:pt x="87" y="586"/>
                  </a:lnTo>
                  <a:lnTo>
                    <a:pt x="90" y="576"/>
                  </a:lnTo>
                  <a:lnTo>
                    <a:pt x="90" y="573"/>
                  </a:lnTo>
                  <a:lnTo>
                    <a:pt x="90" y="573"/>
                  </a:lnTo>
                  <a:lnTo>
                    <a:pt x="91" y="572"/>
                  </a:lnTo>
                  <a:lnTo>
                    <a:pt x="91" y="572"/>
                  </a:lnTo>
                  <a:lnTo>
                    <a:pt x="91" y="569"/>
                  </a:lnTo>
                  <a:lnTo>
                    <a:pt x="90" y="573"/>
                  </a:lnTo>
                  <a:lnTo>
                    <a:pt x="90" y="573"/>
                  </a:lnTo>
                  <a:lnTo>
                    <a:pt x="90" y="573"/>
                  </a:lnTo>
                  <a:lnTo>
                    <a:pt x="89" y="578"/>
                  </a:lnTo>
                  <a:lnTo>
                    <a:pt x="85" y="586"/>
                  </a:lnTo>
                  <a:lnTo>
                    <a:pt x="82" y="593"/>
                  </a:lnTo>
                  <a:lnTo>
                    <a:pt x="81" y="597"/>
                  </a:lnTo>
                  <a:lnTo>
                    <a:pt x="79" y="601"/>
                  </a:lnTo>
                  <a:lnTo>
                    <a:pt x="77" y="603"/>
                  </a:lnTo>
                  <a:lnTo>
                    <a:pt x="76" y="607"/>
                  </a:lnTo>
                  <a:lnTo>
                    <a:pt x="73" y="611"/>
                  </a:lnTo>
                  <a:lnTo>
                    <a:pt x="70" y="618"/>
                  </a:lnTo>
                  <a:lnTo>
                    <a:pt x="66" y="624"/>
                  </a:lnTo>
                  <a:lnTo>
                    <a:pt x="62" y="632"/>
                  </a:lnTo>
                  <a:lnTo>
                    <a:pt x="58" y="637"/>
                  </a:lnTo>
                  <a:lnTo>
                    <a:pt x="57" y="640"/>
                  </a:lnTo>
                  <a:lnTo>
                    <a:pt x="57" y="640"/>
                  </a:lnTo>
                  <a:lnTo>
                    <a:pt x="57" y="641"/>
                  </a:lnTo>
                  <a:lnTo>
                    <a:pt x="56" y="642"/>
                  </a:lnTo>
                  <a:lnTo>
                    <a:pt x="56" y="644"/>
                  </a:lnTo>
                  <a:lnTo>
                    <a:pt x="55" y="645"/>
                  </a:lnTo>
                  <a:lnTo>
                    <a:pt x="53" y="645"/>
                  </a:lnTo>
                  <a:lnTo>
                    <a:pt x="52" y="645"/>
                  </a:lnTo>
                  <a:lnTo>
                    <a:pt x="51" y="645"/>
                  </a:lnTo>
                  <a:lnTo>
                    <a:pt x="51" y="646"/>
                  </a:lnTo>
                  <a:lnTo>
                    <a:pt x="49" y="648"/>
                  </a:lnTo>
                  <a:lnTo>
                    <a:pt x="48" y="650"/>
                  </a:lnTo>
                  <a:lnTo>
                    <a:pt x="47" y="653"/>
                  </a:lnTo>
                  <a:lnTo>
                    <a:pt x="45" y="654"/>
                  </a:lnTo>
                  <a:lnTo>
                    <a:pt x="44" y="656"/>
                  </a:lnTo>
                  <a:lnTo>
                    <a:pt x="43" y="657"/>
                  </a:lnTo>
                  <a:lnTo>
                    <a:pt x="41" y="659"/>
                  </a:lnTo>
                  <a:lnTo>
                    <a:pt x="41" y="663"/>
                  </a:lnTo>
                  <a:lnTo>
                    <a:pt x="40" y="666"/>
                  </a:lnTo>
                  <a:lnTo>
                    <a:pt x="40" y="669"/>
                  </a:lnTo>
                  <a:lnTo>
                    <a:pt x="40" y="669"/>
                  </a:lnTo>
                  <a:lnTo>
                    <a:pt x="40" y="679"/>
                  </a:lnTo>
                  <a:lnTo>
                    <a:pt x="40" y="679"/>
                  </a:lnTo>
                  <a:lnTo>
                    <a:pt x="41" y="680"/>
                  </a:lnTo>
                  <a:lnTo>
                    <a:pt x="41" y="682"/>
                  </a:lnTo>
                  <a:lnTo>
                    <a:pt x="43" y="683"/>
                  </a:lnTo>
                  <a:lnTo>
                    <a:pt x="44" y="684"/>
                  </a:lnTo>
                  <a:lnTo>
                    <a:pt x="44" y="686"/>
                  </a:lnTo>
                  <a:lnTo>
                    <a:pt x="45" y="687"/>
                  </a:lnTo>
                  <a:lnTo>
                    <a:pt x="45" y="687"/>
                  </a:lnTo>
                  <a:lnTo>
                    <a:pt x="47" y="688"/>
                  </a:lnTo>
                  <a:lnTo>
                    <a:pt x="48" y="690"/>
                  </a:lnTo>
                  <a:lnTo>
                    <a:pt x="49" y="691"/>
                  </a:lnTo>
                  <a:lnTo>
                    <a:pt x="51" y="693"/>
                  </a:lnTo>
                  <a:lnTo>
                    <a:pt x="52" y="695"/>
                  </a:lnTo>
                  <a:lnTo>
                    <a:pt x="52" y="696"/>
                  </a:lnTo>
                  <a:lnTo>
                    <a:pt x="52" y="697"/>
                  </a:lnTo>
                  <a:lnTo>
                    <a:pt x="51" y="697"/>
                  </a:lnTo>
                  <a:lnTo>
                    <a:pt x="48" y="699"/>
                  </a:lnTo>
                  <a:lnTo>
                    <a:pt x="47" y="697"/>
                  </a:lnTo>
                  <a:lnTo>
                    <a:pt x="45" y="696"/>
                  </a:lnTo>
                  <a:lnTo>
                    <a:pt x="43" y="695"/>
                  </a:lnTo>
                  <a:lnTo>
                    <a:pt x="41" y="695"/>
                  </a:lnTo>
                  <a:lnTo>
                    <a:pt x="41" y="695"/>
                  </a:lnTo>
                  <a:lnTo>
                    <a:pt x="41" y="695"/>
                  </a:lnTo>
                  <a:lnTo>
                    <a:pt x="40" y="692"/>
                  </a:lnTo>
                  <a:lnTo>
                    <a:pt x="39" y="691"/>
                  </a:lnTo>
                  <a:lnTo>
                    <a:pt x="36" y="690"/>
                  </a:lnTo>
                  <a:lnTo>
                    <a:pt x="35" y="687"/>
                  </a:lnTo>
                  <a:lnTo>
                    <a:pt x="34" y="687"/>
                  </a:lnTo>
                  <a:lnTo>
                    <a:pt x="34" y="688"/>
                  </a:lnTo>
                  <a:lnTo>
                    <a:pt x="34" y="690"/>
                  </a:lnTo>
                  <a:lnTo>
                    <a:pt x="34" y="692"/>
                  </a:lnTo>
                  <a:lnTo>
                    <a:pt x="35" y="693"/>
                  </a:lnTo>
                  <a:lnTo>
                    <a:pt x="36" y="695"/>
                  </a:lnTo>
                  <a:lnTo>
                    <a:pt x="38" y="697"/>
                  </a:lnTo>
                  <a:lnTo>
                    <a:pt x="39" y="699"/>
                  </a:lnTo>
                  <a:lnTo>
                    <a:pt x="41" y="700"/>
                  </a:lnTo>
                  <a:lnTo>
                    <a:pt x="43" y="701"/>
                  </a:lnTo>
                  <a:lnTo>
                    <a:pt x="44" y="703"/>
                  </a:lnTo>
                  <a:lnTo>
                    <a:pt x="45" y="704"/>
                  </a:lnTo>
                  <a:lnTo>
                    <a:pt x="47" y="705"/>
                  </a:lnTo>
                  <a:lnTo>
                    <a:pt x="47" y="707"/>
                  </a:lnTo>
                  <a:lnTo>
                    <a:pt x="47" y="709"/>
                  </a:lnTo>
                  <a:lnTo>
                    <a:pt x="45" y="709"/>
                  </a:lnTo>
                  <a:lnTo>
                    <a:pt x="43" y="710"/>
                  </a:lnTo>
                  <a:lnTo>
                    <a:pt x="41" y="710"/>
                  </a:lnTo>
                  <a:lnTo>
                    <a:pt x="41" y="710"/>
                  </a:lnTo>
                  <a:lnTo>
                    <a:pt x="41" y="712"/>
                  </a:lnTo>
                  <a:lnTo>
                    <a:pt x="40" y="713"/>
                  </a:lnTo>
                  <a:lnTo>
                    <a:pt x="39" y="714"/>
                  </a:lnTo>
                  <a:lnTo>
                    <a:pt x="38" y="714"/>
                  </a:lnTo>
                  <a:lnTo>
                    <a:pt x="36" y="714"/>
                  </a:lnTo>
                  <a:lnTo>
                    <a:pt x="34" y="713"/>
                  </a:lnTo>
                  <a:lnTo>
                    <a:pt x="31" y="713"/>
                  </a:lnTo>
                  <a:lnTo>
                    <a:pt x="30" y="712"/>
                  </a:lnTo>
                  <a:lnTo>
                    <a:pt x="28" y="710"/>
                  </a:lnTo>
                  <a:lnTo>
                    <a:pt x="27" y="710"/>
                  </a:lnTo>
                  <a:lnTo>
                    <a:pt x="27" y="710"/>
                  </a:lnTo>
                  <a:lnTo>
                    <a:pt x="27" y="712"/>
                  </a:lnTo>
                  <a:lnTo>
                    <a:pt x="26" y="712"/>
                  </a:lnTo>
                  <a:lnTo>
                    <a:pt x="24" y="712"/>
                  </a:lnTo>
                  <a:lnTo>
                    <a:pt x="22" y="710"/>
                  </a:lnTo>
                  <a:lnTo>
                    <a:pt x="17" y="707"/>
                  </a:lnTo>
                  <a:lnTo>
                    <a:pt x="11" y="700"/>
                  </a:lnTo>
                  <a:lnTo>
                    <a:pt x="6" y="692"/>
                  </a:lnTo>
                  <a:lnTo>
                    <a:pt x="4" y="686"/>
                  </a:lnTo>
                  <a:lnTo>
                    <a:pt x="2" y="676"/>
                  </a:lnTo>
                  <a:lnTo>
                    <a:pt x="1" y="670"/>
                  </a:lnTo>
                  <a:lnTo>
                    <a:pt x="0" y="663"/>
                  </a:lnTo>
                  <a:lnTo>
                    <a:pt x="1" y="659"/>
                  </a:lnTo>
                  <a:lnTo>
                    <a:pt x="5" y="652"/>
                  </a:lnTo>
                  <a:lnTo>
                    <a:pt x="7" y="642"/>
                  </a:lnTo>
                  <a:lnTo>
                    <a:pt x="11" y="636"/>
                  </a:lnTo>
                  <a:lnTo>
                    <a:pt x="13" y="632"/>
                  </a:lnTo>
                  <a:lnTo>
                    <a:pt x="11" y="632"/>
                  </a:lnTo>
                  <a:lnTo>
                    <a:pt x="11" y="631"/>
                  </a:lnTo>
                  <a:lnTo>
                    <a:pt x="11" y="629"/>
                  </a:lnTo>
                  <a:lnTo>
                    <a:pt x="11" y="627"/>
                  </a:lnTo>
                  <a:lnTo>
                    <a:pt x="13" y="625"/>
                  </a:lnTo>
                  <a:lnTo>
                    <a:pt x="13" y="624"/>
                  </a:lnTo>
                  <a:lnTo>
                    <a:pt x="13" y="623"/>
                  </a:lnTo>
                  <a:lnTo>
                    <a:pt x="13" y="623"/>
                  </a:lnTo>
                  <a:lnTo>
                    <a:pt x="11" y="623"/>
                  </a:lnTo>
                  <a:lnTo>
                    <a:pt x="11" y="619"/>
                  </a:lnTo>
                  <a:lnTo>
                    <a:pt x="14" y="612"/>
                  </a:lnTo>
                  <a:lnTo>
                    <a:pt x="17" y="603"/>
                  </a:lnTo>
                  <a:lnTo>
                    <a:pt x="19" y="594"/>
                  </a:lnTo>
                  <a:lnTo>
                    <a:pt x="22" y="586"/>
                  </a:lnTo>
                  <a:lnTo>
                    <a:pt x="23" y="582"/>
                  </a:lnTo>
                  <a:lnTo>
                    <a:pt x="27" y="568"/>
                  </a:lnTo>
                  <a:lnTo>
                    <a:pt x="30" y="552"/>
                  </a:lnTo>
                  <a:lnTo>
                    <a:pt x="35" y="539"/>
                  </a:lnTo>
                  <a:lnTo>
                    <a:pt x="40" y="527"/>
                  </a:lnTo>
                  <a:lnTo>
                    <a:pt x="43" y="515"/>
                  </a:lnTo>
                  <a:lnTo>
                    <a:pt x="47" y="501"/>
                  </a:lnTo>
                  <a:lnTo>
                    <a:pt x="49" y="493"/>
                  </a:lnTo>
                  <a:lnTo>
                    <a:pt x="53" y="481"/>
                  </a:lnTo>
                  <a:lnTo>
                    <a:pt x="58" y="466"/>
                  </a:lnTo>
                  <a:lnTo>
                    <a:pt x="64" y="449"/>
                  </a:lnTo>
                  <a:lnTo>
                    <a:pt x="70" y="432"/>
                  </a:lnTo>
                  <a:lnTo>
                    <a:pt x="77" y="415"/>
                  </a:lnTo>
                  <a:lnTo>
                    <a:pt x="83" y="400"/>
                  </a:lnTo>
                  <a:lnTo>
                    <a:pt x="87" y="387"/>
                  </a:lnTo>
                  <a:lnTo>
                    <a:pt x="91" y="379"/>
                  </a:lnTo>
                  <a:lnTo>
                    <a:pt x="93" y="377"/>
                  </a:lnTo>
                  <a:lnTo>
                    <a:pt x="93" y="373"/>
                  </a:lnTo>
                  <a:lnTo>
                    <a:pt x="94" y="362"/>
                  </a:lnTo>
                  <a:lnTo>
                    <a:pt x="95" y="348"/>
                  </a:lnTo>
                  <a:lnTo>
                    <a:pt x="96" y="333"/>
                  </a:lnTo>
                  <a:lnTo>
                    <a:pt x="98" y="319"/>
                  </a:lnTo>
                  <a:lnTo>
                    <a:pt x="100" y="303"/>
                  </a:lnTo>
                  <a:lnTo>
                    <a:pt x="102" y="292"/>
                  </a:lnTo>
                  <a:lnTo>
                    <a:pt x="103" y="277"/>
                  </a:lnTo>
                  <a:lnTo>
                    <a:pt x="104" y="263"/>
                  </a:lnTo>
                  <a:lnTo>
                    <a:pt x="106" y="250"/>
                  </a:lnTo>
                  <a:lnTo>
                    <a:pt x="107" y="239"/>
                  </a:lnTo>
                  <a:lnTo>
                    <a:pt x="108" y="234"/>
                  </a:lnTo>
                  <a:lnTo>
                    <a:pt x="112" y="231"/>
                  </a:lnTo>
                  <a:lnTo>
                    <a:pt x="119" y="226"/>
                  </a:lnTo>
                  <a:lnTo>
                    <a:pt x="127" y="221"/>
                  </a:lnTo>
                  <a:lnTo>
                    <a:pt x="132" y="217"/>
                  </a:lnTo>
                  <a:lnTo>
                    <a:pt x="134" y="216"/>
                  </a:lnTo>
                  <a:lnTo>
                    <a:pt x="134" y="216"/>
                  </a:lnTo>
                  <a:lnTo>
                    <a:pt x="136" y="216"/>
                  </a:lnTo>
                  <a:lnTo>
                    <a:pt x="137" y="216"/>
                  </a:lnTo>
                  <a:lnTo>
                    <a:pt x="148" y="208"/>
                  </a:lnTo>
                  <a:lnTo>
                    <a:pt x="157" y="200"/>
                  </a:lnTo>
                  <a:lnTo>
                    <a:pt x="166" y="192"/>
                  </a:lnTo>
                  <a:lnTo>
                    <a:pt x="172" y="187"/>
                  </a:lnTo>
                  <a:lnTo>
                    <a:pt x="175" y="184"/>
                  </a:lnTo>
                  <a:lnTo>
                    <a:pt x="175" y="182"/>
                  </a:lnTo>
                  <a:lnTo>
                    <a:pt x="175" y="179"/>
                  </a:lnTo>
                  <a:lnTo>
                    <a:pt x="175" y="175"/>
                  </a:lnTo>
                  <a:lnTo>
                    <a:pt x="176" y="171"/>
                  </a:lnTo>
                  <a:lnTo>
                    <a:pt x="176" y="169"/>
                  </a:lnTo>
                  <a:lnTo>
                    <a:pt x="176" y="166"/>
                  </a:lnTo>
                  <a:lnTo>
                    <a:pt x="178" y="165"/>
                  </a:lnTo>
                  <a:lnTo>
                    <a:pt x="180" y="163"/>
                  </a:lnTo>
                  <a:lnTo>
                    <a:pt x="180" y="162"/>
                  </a:lnTo>
                  <a:lnTo>
                    <a:pt x="180" y="162"/>
                  </a:lnTo>
                  <a:lnTo>
                    <a:pt x="180" y="159"/>
                  </a:lnTo>
                  <a:lnTo>
                    <a:pt x="180" y="157"/>
                  </a:lnTo>
                  <a:lnTo>
                    <a:pt x="180" y="154"/>
                  </a:lnTo>
                  <a:lnTo>
                    <a:pt x="180" y="153"/>
                  </a:lnTo>
                  <a:lnTo>
                    <a:pt x="179" y="152"/>
                  </a:lnTo>
                  <a:lnTo>
                    <a:pt x="179" y="150"/>
                  </a:lnTo>
                  <a:lnTo>
                    <a:pt x="178" y="149"/>
                  </a:lnTo>
                  <a:lnTo>
                    <a:pt x="176" y="148"/>
                  </a:lnTo>
                  <a:lnTo>
                    <a:pt x="174" y="144"/>
                  </a:lnTo>
                  <a:lnTo>
                    <a:pt x="171" y="138"/>
                  </a:lnTo>
                  <a:lnTo>
                    <a:pt x="168" y="133"/>
                  </a:lnTo>
                  <a:lnTo>
                    <a:pt x="166" y="128"/>
                  </a:lnTo>
                  <a:lnTo>
                    <a:pt x="165" y="124"/>
                  </a:lnTo>
                  <a:lnTo>
                    <a:pt x="165" y="120"/>
                  </a:lnTo>
                  <a:lnTo>
                    <a:pt x="165" y="120"/>
                  </a:lnTo>
                  <a:lnTo>
                    <a:pt x="163" y="119"/>
                  </a:lnTo>
                  <a:lnTo>
                    <a:pt x="162" y="117"/>
                  </a:lnTo>
                  <a:lnTo>
                    <a:pt x="159" y="116"/>
                  </a:lnTo>
                  <a:lnTo>
                    <a:pt x="157" y="114"/>
                  </a:lnTo>
                  <a:lnTo>
                    <a:pt x="155" y="108"/>
                  </a:lnTo>
                  <a:lnTo>
                    <a:pt x="154" y="104"/>
                  </a:lnTo>
                  <a:lnTo>
                    <a:pt x="153" y="99"/>
                  </a:lnTo>
                  <a:lnTo>
                    <a:pt x="153" y="98"/>
                  </a:lnTo>
                  <a:lnTo>
                    <a:pt x="151" y="95"/>
                  </a:lnTo>
                  <a:lnTo>
                    <a:pt x="150" y="91"/>
                  </a:lnTo>
                  <a:lnTo>
                    <a:pt x="149" y="87"/>
                  </a:lnTo>
                  <a:lnTo>
                    <a:pt x="149" y="85"/>
                  </a:lnTo>
                  <a:lnTo>
                    <a:pt x="149" y="82"/>
                  </a:lnTo>
                  <a:lnTo>
                    <a:pt x="149" y="80"/>
                  </a:lnTo>
                  <a:lnTo>
                    <a:pt x="151" y="78"/>
                  </a:lnTo>
                  <a:lnTo>
                    <a:pt x="151" y="77"/>
                  </a:lnTo>
                  <a:lnTo>
                    <a:pt x="153" y="77"/>
                  </a:lnTo>
                  <a:lnTo>
                    <a:pt x="153" y="78"/>
                  </a:lnTo>
                  <a:lnTo>
                    <a:pt x="153" y="78"/>
                  </a:lnTo>
                  <a:lnTo>
                    <a:pt x="153" y="77"/>
                  </a:lnTo>
                  <a:lnTo>
                    <a:pt x="153" y="77"/>
                  </a:lnTo>
                  <a:lnTo>
                    <a:pt x="153" y="73"/>
                  </a:lnTo>
                  <a:lnTo>
                    <a:pt x="153" y="65"/>
                  </a:lnTo>
                  <a:lnTo>
                    <a:pt x="151" y="55"/>
                  </a:lnTo>
                  <a:lnTo>
                    <a:pt x="151" y="49"/>
                  </a:lnTo>
                  <a:lnTo>
                    <a:pt x="151" y="44"/>
                  </a:lnTo>
                  <a:lnTo>
                    <a:pt x="153" y="35"/>
                  </a:lnTo>
                  <a:lnTo>
                    <a:pt x="157" y="26"/>
                  </a:lnTo>
                  <a:lnTo>
                    <a:pt x="163" y="19"/>
                  </a:lnTo>
                  <a:lnTo>
                    <a:pt x="171" y="13"/>
                  </a:lnTo>
                  <a:lnTo>
                    <a:pt x="184" y="6"/>
                  </a:lnTo>
                  <a:lnTo>
                    <a:pt x="200" y="1"/>
                  </a:lnTo>
                  <a:lnTo>
                    <a:pt x="217"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5" name="Freeform 299">
              <a:extLst>
                <a:ext uri="{FF2B5EF4-FFF2-40B4-BE49-F238E27FC236}">
                  <a16:creationId xmlns:a16="http://schemas.microsoft.com/office/drawing/2014/main" id="{C1FC8A6C-9785-4FA1-9C59-2F8FAE228B3F}"/>
                </a:ext>
              </a:extLst>
            </p:cNvPr>
            <p:cNvSpPr>
              <a:spLocks/>
            </p:cNvSpPr>
            <p:nvPr/>
          </p:nvSpPr>
          <p:spPr bwMode="auto">
            <a:xfrm>
              <a:off x="6800850" y="4735513"/>
              <a:ext cx="234950" cy="604838"/>
            </a:xfrm>
            <a:custGeom>
              <a:avLst/>
              <a:gdLst>
                <a:gd name="T0" fmla="*/ 145 w 148"/>
                <a:gd name="T1" fmla="*/ 2 h 381"/>
                <a:gd name="T2" fmla="*/ 99 w 148"/>
                <a:gd name="T3" fmla="*/ 198 h 381"/>
                <a:gd name="T4" fmla="*/ 95 w 148"/>
                <a:gd name="T5" fmla="*/ 232 h 381"/>
                <a:gd name="T6" fmla="*/ 87 w 148"/>
                <a:gd name="T7" fmla="*/ 303 h 381"/>
                <a:gd name="T8" fmla="*/ 81 w 148"/>
                <a:gd name="T9" fmla="*/ 366 h 381"/>
                <a:gd name="T10" fmla="*/ 73 w 148"/>
                <a:gd name="T11" fmla="*/ 381 h 381"/>
                <a:gd name="T12" fmla="*/ 53 w 148"/>
                <a:gd name="T13" fmla="*/ 379 h 381"/>
                <a:gd name="T14" fmla="*/ 57 w 148"/>
                <a:gd name="T15" fmla="*/ 349 h 381"/>
                <a:gd name="T16" fmla="*/ 69 w 148"/>
                <a:gd name="T17" fmla="*/ 279 h 381"/>
                <a:gd name="T18" fmla="*/ 81 w 148"/>
                <a:gd name="T19" fmla="*/ 199 h 381"/>
                <a:gd name="T20" fmla="*/ 89 w 148"/>
                <a:gd name="T21" fmla="*/ 142 h 381"/>
                <a:gd name="T22" fmla="*/ 90 w 148"/>
                <a:gd name="T23" fmla="*/ 100 h 381"/>
                <a:gd name="T24" fmla="*/ 90 w 148"/>
                <a:gd name="T25" fmla="*/ 72 h 381"/>
                <a:gd name="T26" fmla="*/ 99 w 148"/>
                <a:gd name="T27" fmla="*/ 66 h 381"/>
                <a:gd name="T28" fmla="*/ 106 w 148"/>
                <a:gd name="T29" fmla="*/ 74 h 381"/>
                <a:gd name="T30" fmla="*/ 112 w 148"/>
                <a:gd name="T31" fmla="*/ 82 h 381"/>
                <a:gd name="T32" fmla="*/ 111 w 148"/>
                <a:gd name="T33" fmla="*/ 79 h 381"/>
                <a:gd name="T34" fmla="*/ 94 w 148"/>
                <a:gd name="T35" fmla="*/ 57 h 381"/>
                <a:gd name="T36" fmla="*/ 86 w 148"/>
                <a:gd name="T37" fmla="*/ 49 h 381"/>
                <a:gd name="T38" fmla="*/ 81 w 148"/>
                <a:gd name="T39" fmla="*/ 49 h 381"/>
                <a:gd name="T40" fmla="*/ 73 w 148"/>
                <a:gd name="T41" fmla="*/ 65 h 381"/>
                <a:gd name="T42" fmla="*/ 64 w 148"/>
                <a:gd name="T43" fmla="*/ 83 h 381"/>
                <a:gd name="T44" fmla="*/ 68 w 148"/>
                <a:gd name="T45" fmla="*/ 78 h 381"/>
                <a:gd name="T46" fmla="*/ 73 w 148"/>
                <a:gd name="T47" fmla="*/ 71 h 381"/>
                <a:gd name="T48" fmla="*/ 72 w 148"/>
                <a:gd name="T49" fmla="*/ 84 h 381"/>
                <a:gd name="T50" fmla="*/ 65 w 148"/>
                <a:gd name="T51" fmla="*/ 116 h 381"/>
                <a:gd name="T52" fmla="*/ 50 w 148"/>
                <a:gd name="T53" fmla="*/ 189 h 381"/>
                <a:gd name="T54" fmla="*/ 34 w 148"/>
                <a:gd name="T55" fmla="*/ 270 h 381"/>
                <a:gd name="T56" fmla="*/ 22 w 148"/>
                <a:gd name="T57" fmla="*/ 328 h 381"/>
                <a:gd name="T58" fmla="*/ 18 w 148"/>
                <a:gd name="T59" fmla="*/ 359 h 381"/>
                <a:gd name="T60" fmla="*/ 17 w 148"/>
                <a:gd name="T61" fmla="*/ 372 h 381"/>
                <a:gd name="T62" fmla="*/ 15 w 148"/>
                <a:gd name="T63" fmla="*/ 375 h 381"/>
                <a:gd name="T64" fmla="*/ 8 w 148"/>
                <a:gd name="T65" fmla="*/ 372 h 381"/>
                <a:gd name="T66" fmla="*/ 1 w 148"/>
                <a:gd name="T67" fmla="*/ 368 h 381"/>
                <a:gd name="T68" fmla="*/ 2 w 148"/>
                <a:gd name="T69" fmla="*/ 351 h 381"/>
                <a:gd name="T70" fmla="*/ 8 w 148"/>
                <a:gd name="T71" fmla="*/ 292 h 381"/>
                <a:gd name="T72" fmla="*/ 14 w 148"/>
                <a:gd name="T73" fmla="*/ 232 h 381"/>
                <a:gd name="T74" fmla="*/ 22 w 148"/>
                <a:gd name="T75" fmla="*/ 188 h 381"/>
                <a:gd name="T76" fmla="*/ 36 w 148"/>
                <a:gd name="T77" fmla="*/ 123 h 381"/>
                <a:gd name="T78" fmla="*/ 47 w 148"/>
                <a:gd name="T79" fmla="*/ 86 h 381"/>
                <a:gd name="T80" fmla="*/ 59 w 148"/>
                <a:gd name="T81" fmla="*/ 62 h 381"/>
                <a:gd name="T82" fmla="*/ 59 w 148"/>
                <a:gd name="T83" fmla="*/ 49 h 381"/>
                <a:gd name="T84" fmla="*/ 60 w 148"/>
                <a:gd name="T85" fmla="*/ 46 h 381"/>
                <a:gd name="T86" fmla="*/ 60 w 148"/>
                <a:gd name="T87" fmla="*/ 37 h 381"/>
                <a:gd name="T88" fmla="*/ 61 w 148"/>
                <a:gd name="T89" fmla="*/ 28 h 381"/>
                <a:gd name="T90" fmla="*/ 65 w 148"/>
                <a:gd name="T91" fmla="*/ 24 h 381"/>
                <a:gd name="T92" fmla="*/ 65 w 148"/>
                <a:gd name="T93" fmla="*/ 29 h 381"/>
                <a:gd name="T94" fmla="*/ 70 w 148"/>
                <a:gd name="T95" fmla="*/ 37 h 381"/>
                <a:gd name="T96" fmla="*/ 78 w 148"/>
                <a:gd name="T97" fmla="*/ 45 h 381"/>
                <a:gd name="T98" fmla="*/ 84 w 148"/>
                <a:gd name="T99" fmla="*/ 48 h 381"/>
                <a:gd name="T100" fmla="*/ 89 w 148"/>
                <a:gd name="T101" fmla="*/ 48 h 381"/>
                <a:gd name="T102" fmla="*/ 105 w 148"/>
                <a:gd name="T103" fmla="*/ 36 h 381"/>
                <a:gd name="T104" fmla="*/ 129 w 148"/>
                <a:gd name="T105" fmla="*/ 17 h 381"/>
                <a:gd name="T106" fmla="*/ 141 w 148"/>
                <a:gd name="T107" fmla="*/ 4 h 381"/>
                <a:gd name="T108" fmla="*/ 144 w 148"/>
                <a:gd name="T109"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381">
                  <a:moveTo>
                    <a:pt x="144" y="0"/>
                  </a:moveTo>
                  <a:lnTo>
                    <a:pt x="145" y="0"/>
                  </a:lnTo>
                  <a:lnTo>
                    <a:pt x="145" y="2"/>
                  </a:lnTo>
                  <a:lnTo>
                    <a:pt x="146" y="4"/>
                  </a:lnTo>
                  <a:lnTo>
                    <a:pt x="148" y="6"/>
                  </a:lnTo>
                  <a:lnTo>
                    <a:pt x="99" y="198"/>
                  </a:lnTo>
                  <a:lnTo>
                    <a:pt x="98" y="203"/>
                  </a:lnTo>
                  <a:lnTo>
                    <a:pt x="97" y="215"/>
                  </a:lnTo>
                  <a:lnTo>
                    <a:pt x="95" y="232"/>
                  </a:lnTo>
                  <a:lnTo>
                    <a:pt x="93" y="254"/>
                  </a:lnTo>
                  <a:lnTo>
                    <a:pt x="90" y="278"/>
                  </a:lnTo>
                  <a:lnTo>
                    <a:pt x="87" y="303"/>
                  </a:lnTo>
                  <a:lnTo>
                    <a:pt x="85" y="326"/>
                  </a:lnTo>
                  <a:lnTo>
                    <a:pt x="82" y="349"/>
                  </a:lnTo>
                  <a:lnTo>
                    <a:pt x="81" y="366"/>
                  </a:lnTo>
                  <a:lnTo>
                    <a:pt x="80" y="377"/>
                  </a:lnTo>
                  <a:lnTo>
                    <a:pt x="78" y="381"/>
                  </a:lnTo>
                  <a:lnTo>
                    <a:pt x="73" y="381"/>
                  </a:lnTo>
                  <a:lnTo>
                    <a:pt x="65" y="380"/>
                  </a:lnTo>
                  <a:lnTo>
                    <a:pt x="57" y="380"/>
                  </a:lnTo>
                  <a:lnTo>
                    <a:pt x="53" y="379"/>
                  </a:lnTo>
                  <a:lnTo>
                    <a:pt x="53" y="375"/>
                  </a:lnTo>
                  <a:lnTo>
                    <a:pt x="55" y="364"/>
                  </a:lnTo>
                  <a:lnTo>
                    <a:pt x="57" y="349"/>
                  </a:lnTo>
                  <a:lnTo>
                    <a:pt x="61" y="329"/>
                  </a:lnTo>
                  <a:lnTo>
                    <a:pt x="65" y="305"/>
                  </a:lnTo>
                  <a:lnTo>
                    <a:pt x="69" y="279"/>
                  </a:lnTo>
                  <a:lnTo>
                    <a:pt x="73" y="252"/>
                  </a:lnTo>
                  <a:lnTo>
                    <a:pt x="77" y="226"/>
                  </a:lnTo>
                  <a:lnTo>
                    <a:pt x="81" y="199"/>
                  </a:lnTo>
                  <a:lnTo>
                    <a:pt x="84" y="177"/>
                  </a:lnTo>
                  <a:lnTo>
                    <a:pt x="86" y="158"/>
                  </a:lnTo>
                  <a:lnTo>
                    <a:pt x="89" y="142"/>
                  </a:lnTo>
                  <a:lnTo>
                    <a:pt x="89" y="133"/>
                  </a:lnTo>
                  <a:lnTo>
                    <a:pt x="90" y="117"/>
                  </a:lnTo>
                  <a:lnTo>
                    <a:pt x="90" y="100"/>
                  </a:lnTo>
                  <a:lnTo>
                    <a:pt x="90" y="86"/>
                  </a:lnTo>
                  <a:lnTo>
                    <a:pt x="90" y="76"/>
                  </a:lnTo>
                  <a:lnTo>
                    <a:pt x="90" y="72"/>
                  </a:lnTo>
                  <a:lnTo>
                    <a:pt x="98" y="63"/>
                  </a:lnTo>
                  <a:lnTo>
                    <a:pt x="98" y="65"/>
                  </a:lnTo>
                  <a:lnTo>
                    <a:pt x="99" y="66"/>
                  </a:lnTo>
                  <a:lnTo>
                    <a:pt x="101" y="68"/>
                  </a:lnTo>
                  <a:lnTo>
                    <a:pt x="103" y="71"/>
                  </a:lnTo>
                  <a:lnTo>
                    <a:pt x="106" y="74"/>
                  </a:lnTo>
                  <a:lnTo>
                    <a:pt x="108" y="76"/>
                  </a:lnTo>
                  <a:lnTo>
                    <a:pt x="110" y="79"/>
                  </a:lnTo>
                  <a:lnTo>
                    <a:pt x="112" y="82"/>
                  </a:lnTo>
                  <a:lnTo>
                    <a:pt x="112" y="83"/>
                  </a:lnTo>
                  <a:lnTo>
                    <a:pt x="114" y="83"/>
                  </a:lnTo>
                  <a:lnTo>
                    <a:pt x="111" y="79"/>
                  </a:lnTo>
                  <a:lnTo>
                    <a:pt x="107" y="72"/>
                  </a:lnTo>
                  <a:lnTo>
                    <a:pt x="101" y="65"/>
                  </a:lnTo>
                  <a:lnTo>
                    <a:pt x="94" y="57"/>
                  </a:lnTo>
                  <a:lnTo>
                    <a:pt x="90" y="51"/>
                  </a:lnTo>
                  <a:lnTo>
                    <a:pt x="87" y="49"/>
                  </a:lnTo>
                  <a:lnTo>
                    <a:pt x="86" y="49"/>
                  </a:lnTo>
                  <a:lnTo>
                    <a:pt x="84" y="49"/>
                  </a:lnTo>
                  <a:lnTo>
                    <a:pt x="82" y="49"/>
                  </a:lnTo>
                  <a:lnTo>
                    <a:pt x="81" y="49"/>
                  </a:lnTo>
                  <a:lnTo>
                    <a:pt x="80" y="51"/>
                  </a:lnTo>
                  <a:lnTo>
                    <a:pt x="77" y="57"/>
                  </a:lnTo>
                  <a:lnTo>
                    <a:pt x="73" y="65"/>
                  </a:lnTo>
                  <a:lnTo>
                    <a:pt x="69" y="72"/>
                  </a:lnTo>
                  <a:lnTo>
                    <a:pt x="65" y="79"/>
                  </a:lnTo>
                  <a:lnTo>
                    <a:pt x="64" y="83"/>
                  </a:lnTo>
                  <a:lnTo>
                    <a:pt x="64" y="82"/>
                  </a:lnTo>
                  <a:lnTo>
                    <a:pt x="65" y="80"/>
                  </a:lnTo>
                  <a:lnTo>
                    <a:pt x="68" y="78"/>
                  </a:lnTo>
                  <a:lnTo>
                    <a:pt x="69" y="75"/>
                  </a:lnTo>
                  <a:lnTo>
                    <a:pt x="72" y="74"/>
                  </a:lnTo>
                  <a:lnTo>
                    <a:pt x="73" y="71"/>
                  </a:lnTo>
                  <a:lnTo>
                    <a:pt x="74" y="70"/>
                  </a:lnTo>
                  <a:lnTo>
                    <a:pt x="74" y="70"/>
                  </a:lnTo>
                  <a:lnTo>
                    <a:pt x="72" y="84"/>
                  </a:lnTo>
                  <a:lnTo>
                    <a:pt x="70" y="88"/>
                  </a:lnTo>
                  <a:lnTo>
                    <a:pt x="69" y="99"/>
                  </a:lnTo>
                  <a:lnTo>
                    <a:pt x="65" y="116"/>
                  </a:lnTo>
                  <a:lnTo>
                    <a:pt x="61" y="137"/>
                  </a:lnTo>
                  <a:lnTo>
                    <a:pt x="56" y="161"/>
                  </a:lnTo>
                  <a:lnTo>
                    <a:pt x="50" y="189"/>
                  </a:lnTo>
                  <a:lnTo>
                    <a:pt x="44" y="216"/>
                  </a:lnTo>
                  <a:lnTo>
                    <a:pt x="39" y="244"/>
                  </a:lnTo>
                  <a:lnTo>
                    <a:pt x="34" y="270"/>
                  </a:lnTo>
                  <a:lnTo>
                    <a:pt x="29" y="294"/>
                  </a:lnTo>
                  <a:lnTo>
                    <a:pt x="25" y="313"/>
                  </a:lnTo>
                  <a:lnTo>
                    <a:pt x="22" y="328"/>
                  </a:lnTo>
                  <a:lnTo>
                    <a:pt x="21" y="336"/>
                  </a:lnTo>
                  <a:lnTo>
                    <a:pt x="18" y="350"/>
                  </a:lnTo>
                  <a:lnTo>
                    <a:pt x="18" y="359"/>
                  </a:lnTo>
                  <a:lnTo>
                    <a:pt x="18" y="366"/>
                  </a:lnTo>
                  <a:lnTo>
                    <a:pt x="18" y="370"/>
                  </a:lnTo>
                  <a:lnTo>
                    <a:pt x="17" y="372"/>
                  </a:lnTo>
                  <a:lnTo>
                    <a:pt x="17" y="375"/>
                  </a:lnTo>
                  <a:lnTo>
                    <a:pt x="17" y="375"/>
                  </a:lnTo>
                  <a:lnTo>
                    <a:pt x="15" y="375"/>
                  </a:lnTo>
                  <a:lnTo>
                    <a:pt x="14" y="375"/>
                  </a:lnTo>
                  <a:lnTo>
                    <a:pt x="12" y="374"/>
                  </a:lnTo>
                  <a:lnTo>
                    <a:pt x="8" y="372"/>
                  </a:lnTo>
                  <a:lnTo>
                    <a:pt x="5" y="371"/>
                  </a:lnTo>
                  <a:lnTo>
                    <a:pt x="2" y="370"/>
                  </a:lnTo>
                  <a:lnTo>
                    <a:pt x="1" y="368"/>
                  </a:lnTo>
                  <a:lnTo>
                    <a:pt x="0" y="367"/>
                  </a:lnTo>
                  <a:lnTo>
                    <a:pt x="1" y="363"/>
                  </a:lnTo>
                  <a:lnTo>
                    <a:pt x="2" y="351"/>
                  </a:lnTo>
                  <a:lnTo>
                    <a:pt x="4" y="334"/>
                  </a:lnTo>
                  <a:lnTo>
                    <a:pt x="5" y="315"/>
                  </a:lnTo>
                  <a:lnTo>
                    <a:pt x="8" y="292"/>
                  </a:lnTo>
                  <a:lnTo>
                    <a:pt x="9" y="270"/>
                  </a:lnTo>
                  <a:lnTo>
                    <a:pt x="12" y="249"/>
                  </a:lnTo>
                  <a:lnTo>
                    <a:pt x="14" y="232"/>
                  </a:lnTo>
                  <a:lnTo>
                    <a:pt x="15" y="219"/>
                  </a:lnTo>
                  <a:lnTo>
                    <a:pt x="18" y="205"/>
                  </a:lnTo>
                  <a:lnTo>
                    <a:pt x="22" y="188"/>
                  </a:lnTo>
                  <a:lnTo>
                    <a:pt x="26" y="167"/>
                  </a:lnTo>
                  <a:lnTo>
                    <a:pt x="31" y="144"/>
                  </a:lnTo>
                  <a:lnTo>
                    <a:pt x="36" y="123"/>
                  </a:lnTo>
                  <a:lnTo>
                    <a:pt x="40" y="106"/>
                  </a:lnTo>
                  <a:lnTo>
                    <a:pt x="44" y="92"/>
                  </a:lnTo>
                  <a:lnTo>
                    <a:pt x="47" y="86"/>
                  </a:lnTo>
                  <a:lnTo>
                    <a:pt x="51" y="79"/>
                  </a:lnTo>
                  <a:lnTo>
                    <a:pt x="55" y="71"/>
                  </a:lnTo>
                  <a:lnTo>
                    <a:pt x="59" y="62"/>
                  </a:lnTo>
                  <a:lnTo>
                    <a:pt x="60" y="54"/>
                  </a:lnTo>
                  <a:lnTo>
                    <a:pt x="60" y="50"/>
                  </a:lnTo>
                  <a:lnTo>
                    <a:pt x="59" y="49"/>
                  </a:lnTo>
                  <a:lnTo>
                    <a:pt x="59" y="48"/>
                  </a:lnTo>
                  <a:lnTo>
                    <a:pt x="59" y="46"/>
                  </a:lnTo>
                  <a:lnTo>
                    <a:pt x="60" y="46"/>
                  </a:lnTo>
                  <a:lnTo>
                    <a:pt x="60" y="44"/>
                  </a:lnTo>
                  <a:lnTo>
                    <a:pt x="60" y="41"/>
                  </a:lnTo>
                  <a:lnTo>
                    <a:pt x="60" y="37"/>
                  </a:lnTo>
                  <a:lnTo>
                    <a:pt x="61" y="33"/>
                  </a:lnTo>
                  <a:lnTo>
                    <a:pt x="61" y="31"/>
                  </a:lnTo>
                  <a:lnTo>
                    <a:pt x="61" y="28"/>
                  </a:lnTo>
                  <a:lnTo>
                    <a:pt x="63" y="27"/>
                  </a:lnTo>
                  <a:lnTo>
                    <a:pt x="65" y="25"/>
                  </a:lnTo>
                  <a:lnTo>
                    <a:pt x="65" y="24"/>
                  </a:lnTo>
                  <a:lnTo>
                    <a:pt x="65" y="25"/>
                  </a:lnTo>
                  <a:lnTo>
                    <a:pt x="65" y="27"/>
                  </a:lnTo>
                  <a:lnTo>
                    <a:pt x="65" y="29"/>
                  </a:lnTo>
                  <a:lnTo>
                    <a:pt x="67" y="33"/>
                  </a:lnTo>
                  <a:lnTo>
                    <a:pt x="68" y="34"/>
                  </a:lnTo>
                  <a:lnTo>
                    <a:pt x="70" y="37"/>
                  </a:lnTo>
                  <a:lnTo>
                    <a:pt x="73" y="40"/>
                  </a:lnTo>
                  <a:lnTo>
                    <a:pt x="76" y="42"/>
                  </a:lnTo>
                  <a:lnTo>
                    <a:pt x="78" y="45"/>
                  </a:lnTo>
                  <a:lnTo>
                    <a:pt x="81" y="46"/>
                  </a:lnTo>
                  <a:lnTo>
                    <a:pt x="82" y="46"/>
                  </a:lnTo>
                  <a:lnTo>
                    <a:pt x="84" y="48"/>
                  </a:lnTo>
                  <a:lnTo>
                    <a:pt x="86" y="48"/>
                  </a:lnTo>
                  <a:lnTo>
                    <a:pt x="89" y="48"/>
                  </a:lnTo>
                  <a:lnTo>
                    <a:pt x="89" y="48"/>
                  </a:lnTo>
                  <a:lnTo>
                    <a:pt x="91" y="46"/>
                  </a:lnTo>
                  <a:lnTo>
                    <a:pt x="97" y="42"/>
                  </a:lnTo>
                  <a:lnTo>
                    <a:pt x="105" y="36"/>
                  </a:lnTo>
                  <a:lnTo>
                    <a:pt x="114" y="31"/>
                  </a:lnTo>
                  <a:lnTo>
                    <a:pt x="123" y="24"/>
                  </a:lnTo>
                  <a:lnTo>
                    <a:pt x="129" y="17"/>
                  </a:lnTo>
                  <a:lnTo>
                    <a:pt x="135" y="14"/>
                  </a:lnTo>
                  <a:lnTo>
                    <a:pt x="139" y="8"/>
                  </a:lnTo>
                  <a:lnTo>
                    <a:pt x="141" y="4"/>
                  </a:lnTo>
                  <a:lnTo>
                    <a:pt x="142" y="2"/>
                  </a:lnTo>
                  <a:lnTo>
                    <a:pt x="144" y="0"/>
                  </a:lnTo>
                  <a:lnTo>
                    <a:pt x="144" y="0"/>
                  </a:lnTo>
                  <a:close/>
                </a:path>
              </a:pathLst>
            </a:custGeom>
            <a:solidFill>
              <a:schemeClr val="bg1"/>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6" name="Freeform 300">
              <a:extLst>
                <a:ext uri="{FF2B5EF4-FFF2-40B4-BE49-F238E27FC236}">
                  <a16:creationId xmlns:a16="http://schemas.microsoft.com/office/drawing/2014/main" id="{E5D7BB99-5FFB-4A39-B898-8E2660C5B3ED}"/>
                </a:ext>
              </a:extLst>
            </p:cNvPr>
            <p:cNvSpPr>
              <a:spLocks/>
            </p:cNvSpPr>
            <p:nvPr/>
          </p:nvSpPr>
          <p:spPr bwMode="auto">
            <a:xfrm>
              <a:off x="6875463" y="5043488"/>
              <a:ext cx="338138" cy="330200"/>
            </a:xfrm>
            <a:custGeom>
              <a:avLst/>
              <a:gdLst>
                <a:gd name="T0" fmla="*/ 60 w 213"/>
                <a:gd name="T1" fmla="*/ 12 h 208"/>
                <a:gd name="T2" fmla="*/ 145 w 213"/>
                <a:gd name="T3" fmla="*/ 36 h 208"/>
                <a:gd name="T4" fmla="*/ 188 w 213"/>
                <a:gd name="T5" fmla="*/ 47 h 208"/>
                <a:gd name="T6" fmla="*/ 195 w 213"/>
                <a:gd name="T7" fmla="*/ 50 h 208"/>
                <a:gd name="T8" fmla="*/ 200 w 213"/>
                <a:gd name="T9" fmla="*/ 51 h 208"/>
                <a:gd name="T10" fmla="*/ 204 w 213"/>
                <a:gd name="T11" fmla="*/ 51 h 208"/>
                <a:gd name="T12" fmla="*/ 207 w 213"/>
                <a:gd name="T13" fmla="*/ 53 h 208"/>
                <a:gd name="T14" fmla="*/ 209 w 213"/>
                <a:gd name="T15" fmla="*/ 60 h 208"/>
                <a:gd name="T16" fmla="*/ 213 w 213"/>
                <a:gd name="T17" fmla="*/ 73 h 208"/>
                <a:gd name="T18" fmla="*/ 207 w 213"/>
                <a:gd name="T19" fmla="*/ 85 h 208"/>
                <a:gd name="T20" fmla="*/ 195 w 213"/>
                <a:gd name="T21" fmla="*/ 104 h 208"/>
                <a:gd name="T22" fmla="*/ 181 w 213"/>
                <a:gd name="T23" fmla="*/ 119 h 208"/>
                <a:gd name="T24" fmla="*/ 162 w 213"/>
                <a:gd name="T25" fmla="*/ 138 h 208"/>
                <a:gd name="T26" fmla="*/ 144 w 213"/>
                <a:gd name="T27" fmla="*/ 156 h 208"/>
                <a:gd name="T28" fmla="*/ 136 w 213"/>
                <a:gd name="T29" fmla="*/ 164 h 208"/>
                <a:gd name="T30" fmla="*/ 133 w 213"/>
                <a:gd name="T31" fmla="*/ 162 h 208"/>
                <a:gd name="T32" fmla="*/ 127 w 213"/>
                <a:gd name="T33" fmla="*/ 161 h 208"/>
                <a:gd name="T34" fmla="*/ 111 w 213"/>
                <a:gd name="T35" fmla="*/ 164 h 208"/>
                <a:gd name="T36" fmla="*/ 98 w 213"/>
                <a:gd name="T37" fmla="*/ 168 h 208"/>
                <a:gd name="T38" fmla="*/ 95 w 213"/>
                <a:gd name="T39" fmla="*/ 170 h 208"/>
                <a:gd name="T40" fmla="*/ 92 w 213"/>
                <a:gd name="T41" fmla="*/ 172 h 208"/>
                <a:gd name="T42" fmla="*/ 84 w 213"/>
                <a:gd name="T43" fmla="*/ 172 h 208"/>
                <a:gd name="T44" fmla="*/ 71 w 213"/>
                <a:gd name="T45" fmla="*/ 172 h 208"/>
                <a:gd name="T46" fmla="*/ 63 w 213"/>
                <a:gd name="T47" fmla="*/ 172 h 208"/>
                <a:gd name="T48" fmla="*/ 60 w 213"/>
                <a:gd name="T49" fmla="*/ 172 h 208"/>
                <a:gd name="T50" fmla="*/ 59 w 213"/>
                <a:gd name="T51" fmla="*/ 174 h 208"/>
                <a:gd name="T52" fmla="*/ 63 w 213"/>
                <a:gd name="T53" fmla="*/ 180 h 208"/>
                <a:gd name="T54" fmla="*/ 69 w 213"/>
                <a:gd name="T55" fmla="*/ 182 h 208"/>
                <a:gd name="T56" fmla="*/ 76 w 213"/>
                <a:gd name="T57" fmla="*/ 185 h 208"/>
                <a:gd name="T58" fmla="*/ 85 w 213"/>
                <a:gd name="T59" fmla="*/ 186 h 208"/>
                <a:gd name="T60" fmla="*/ 89 w 213"/>
                <a:gd name="T61" fmla="*/ 189 h 208"/>
                <a:gd name="T62" fmla="*/ 89 w 213"/>
                <a:gd name="T63" fmla="*/ 194 h 208"/>
                <a:gd name="T64" fmla="*/ 86 w 213"/>
                <a:gd name="T65" fmla="*/ 202 h 208"/>
                <a:gd name="T66" fmla="*/ 81 w 213"/>
                <a:gd name="T67" fmla="*/ 207 h 208"/>
                <a:gd name="T68" fmla="*/ 75 w 213"/>
                <a:gd name="T69" fmla="*/ 208 h 208"/>
                <a:gd name="T70" fmla="*/ 71 w 213"/>
                <a:gd name="T71" fmla="*/ 208 h 208"/>
                <a:gd name="T72" fmla="*/ 0 w 213"/>
                <a:gd name="T73" fmla="*/ 191 h 208"/>
                <a:gd name="T74" fmla="*/ 21 w 213"/>
                <a:gd name="T7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08">
                  <a:moveTo>
                    <a:pt x="21" y="0"/>
                  </a:moveTo>
                  <a:lnTo>
                    <a:pt x="60" y="12"/>
                  </a:lnTo>
                  <a:lnTo>
                    <a:pt x="102" y="24"/>
                  </a:lnTo>
                  <a:lnTo>
                    <a:pt x="145" y="36"/>
                  </a:lnTo>
                  <a:lnTo>
                    <a:pt x="186" y="46"/>
                  </a:lnTo>
                  <a:lnTo>
                    <a:pt x="188" y="47"/>
                  </a:lnTo>
                  <a:lnTo>
                    <a:pt x="191" y="49"/>
                  </a:lnTo>
                  <a:lnTo>
                    <a:pt x="195" y="50"/>
                  </a:lnTo>
                  <a:lnTo>
                    <a:pt x="198" y="50"/>
                  </a:lnTo>
                  <a:lnTo>
                    <a:pt x="200" y="51"/>
                  </a:lnTo>
                  <a:lnTo>
                    <a:pt x="202" y="50"/>
                  </a:lnTo>
                  <a:lnTo>
                    <a:pt x="204" y="51"/>
                  </a:lnTo>
                  <a:lnTo>
                    <a:pt x="205" y="51"/>
                  </a:lnTo>
                  <a:lnTo>
                    <a:pt x="207" y="53"/>
                  </a:lnTo>
                  <a:lnTo>
                    <a:pt x="208" y="54"/>
                  </a:lnTo>
                  <a:lnTo>
                    <a:pt x="209" y="60"/>
                  </a:lnTo>
                  <a:lnTo>
                    <a:pt x="212" y="68"/>
                  </a:lnTo>
                  <a:lnTo>
                    <a:pt x="213" y="73"/>
                  </a:lnTo>
                  <a:lnTo>
                    <a:pt x="211" y="77"/>
                  </a:lnTo>
                  <a:lnTo>
                    <a:pt x="207" y="85"/>
                  </a:lnTo>
                  <a:lnTo>
                    <a:pt x="202" y="93"/>
                  </a:lnTo>
                  <a:lnTo>
                    <a:pt x="195" y="104"/>
                  </a:lnTo>
                  <a:lnTo>
                    <a:pt x="187" y="113"/>
                  </a:lnTo>
                  <a:lnTo>
                    <a:pt x="181" y="119"/>
                  </a:lnTo>
                  <a:lnTo>
                    <a:pt x="171" y="128"/>
                  </a:lnTo>
                  <a:lnTo>
                    <a:pt x="162" y="138"/>
                  </a:lnTo>
                  <a:lnTo>
                    <a:pt x="152" y="148"/>
                  </a:lnTo>
                  <a:lnTo>
                    <a:pt x="144" y="156"/>
                  </a:lnTo>
                  <a:lnTo>
                    <a:pt x="137" y="161"/>
                  </a:lnTo>
                  <a:lnTo>
                    <a:pt x="136" y="164"/>
                  </a:lnTo>
                  <a:lnTo>
                    <a:pt x="136" y="164"/>
                  </a:lnTo>
                  <a:lnTo>
                    <a:pt x="133" y="162"/>
                  </a:lnTo>
                  <a:lnTo>
                    <a:pt x="131" y="162"/>
                  </a:lnTo>
                  <a:lnTo>
                    <a:pt x="127" y="161"/>
                  </a:lnTo>
                  <a:lnTo>
                    <a:pt x="120" y="161"/>
                  </a:lnTo>
                  <a:lnTo>
                    <a:pt x="111" y="164"/>
                  </a:lnTo>
                  <a:lnTo>
                    <a:pt x="102" y="166"/>
                  </a:lnTo>
                  <a:lnTo>
                    <a:pt x="98" y="168"/>
                  </a:lnTo>
                  <a:lnTo>
                    <a:pt x="97" y="169"/>
                  </a:lnTo>
                  <a:lnTo>
                    <a:pt x="95" y="170"/>
                  </a:lnTo>
                  <a:lnTo>
                    <a:pt x="93" y="170"/>
                  </a:lnTo>
                  <a:lnTo>
                    <a:pt x="92" y="172"/>
                  </a:lnTo>
                  <a:lnTo>
                    <a:pt x="88" y="172"/>
                  </a:lnTo>
                  <a:lnTo>
                    <a:pt x="84" y="172"/>
                  </a:lnTo>
                  <a:lnTo>
                    <a:pt x="77" y="172"/>
                  </a:lnTo>
                  <a:lnTo>
                    <a:pt x="71" y="172"/>
                  </a:lnTo>
                  <a:lnTo>
                    <a:pt x="67" y="172"/>
                  </a:lnTo>
                  <a:lnTo>
                    <a:pt x="63" y="172"/>
                  </a:lnTo>
                  <a:lnTo>
                    <a:pt x="61" y="172"/>
                  </a:lnTo>
                  <a:lnTo>
                    <a:pt x="60" y="172"/>
                  </a:lnTo>
                  <a:lnTo>
                    <a:pt x="59" y="173"/>
                  </a:lnTo>
                  <a:lnTo>
                    <a:pt x="59" y="174"/>
                  </a:lnTo>
                  <a:lnTo>
                    <a:pt x="60" y="177"/>
                  </a:lnTo>
                  <a:lnTo>
                    <a:pt x="63" y="180"/>
                  </a:lnTo>
                  <a:lnTo>
                    <a:pt x="65" y="181"/>
                  </a:lnTo>
                  <a:lnTo>
                    <a:pt x="69" y="182"/>
                  </a:lnTo>
                  <a:lnTo>
                    <a:pt x="72" y="183"/>
                  </a:lnTo>
                  <a:lnTo>
                    <a:pt x="76" y="185"/>
                  </a:lnTo>
                  <a:lnTo>
                    <a:pt x="81" y="185"/>
                  </a:lnTo>
                  <a:lnTo>
                    <a:pt x="85" y="186"/>
                  </a:lnTo>
                  <a:lnTo>
                    <a:pt x="88" y="187"/>
                  </a:lnTo>
                  <a:lnTo>
                    <a:pt x="89" y="189"/>
                  </a:lnTo>
                  <a:lnTo>
                    <a:pt x="90" y="191"/>
                  </a:lnTo>
                  <a:lnTo>
                    <a:pt x="89" y="194"/>
                  </a:lnTo>
                  <a:lnTo>
                    <a:pt x="88" y="198"/>
                  </a:lnTo>
                  <a:lnTo>
                    <a:pt x="86" y="202"/>
                  </a:lnTo>
                  <a:lnTo>
                    <a:pt x="84" y="204"/>
                  </a:lnTo>
                  <a:lnTo>
                    <a:pt x="81" y="207"/>
                  </a:lnTo>
                  <a:lnTo>
                    <a:pt x="78" y="208"/>
                  </a:lnTo>
                  <a:lnTo>
                    <a:pt x="75" y="208"/>
                  </a:lnTo>
                  <a:lnTo>
                    <a:pt x="72" y="208"/>
                  </a:lnTo>
                  <a:lnTo>
                    <a:pt x="71" y="208"/>
                  </a:lnTo>
                  <a:lnTo>
                    <a:pt x="71" y="208"/>
                  </a:lnTo>
                  <a:lnTo>
                    <a:pt x="0" y="191"/>
                  </a:lnTo>
                  <a:lnTo>
                    <a:pt x="12" y="97"/>
                  </a:lnTo>
                  <a:lnTo>
                    <a:pt x="21" y="0"/>
                  </a:lnTo>
                  <a:close/>
                </a:path>
              </a:pathLst>
            </a:custGeom>
            <a:solidFill>
              <a:srgbClr val="1ABC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solidFill>
                  <a:srgbClr val="1ABCFF"/>
                </a:solidFill>
                <a:latin typeface="Calibri" panose="020F0502020204030204" pitchFamily="34" charset="0"/>
              </a:endParaRPr>
            </a:p>
          </p:txBody>
        </p:sp>
        <p:sp>
          <p:nvSpPr>
            <p:cNvPr id="147" name="Freeform 301">
              <a:extLst>
                <a:ext uri="{FF2B5EF4-FFF2-40B4-BE49-F238E27FC236}">
                  <a16:creationId xmlns:a16="http://schemas.microsoft.com/office/drawing/2014/main" id="{43FF18CA-4E2C-428E-B963-2EB4DAC3E1F3}"/>
                </a:ext>
              </a:extLst>
            </p:cNvPr>
            <p:cNvSpPr>
              <a:spLocks/>
            </p:cNvSpPr>
            <p:nvPr/>
          </p:nvSpPr>
          <p:spPr bwMode="auto">
            <a:xfrm>
              <a:off x="7105650" y="5365750"/>
              <a:ext cx="100013" cy="53975"/>
            </a:xfrm>
            <a:custGeom>
              <a:avLst/>
              <a:gdLst>
                <a:gd name="T0" fmla="*/ 63 w 63"/>
                <a:gd name="T1" fmla="*/ 0 h 34"/>
                <a:gd name="T2" fmla="*/ 63 w 63"/>
                <a:gd name="T3" fmla="*/ 4 h 34"/>
                <a:gd name="T4" fmla="*/ 62 w 63"/>
                <a:gd name="T5" fmla="*/ 12 h 34"/>
                <a:gd name="T6" fmla="*/ 60 w 63"/>
                <a:gd name="T7" fmla="*/ 21 h 34"/>
                <a:gd name="T8" fmla="*/ 60 w 63"/>
                <a:gd name="T9" fmla="*/ 22 h 34"/>
                <a:gd name="T10" fmla="*/ 60 w 63"/>
                <a:gd name="T11" fmla="*/ 22 h 34"/>
                <a:gd name="T12" fmla="*/ 60 w 63"/>
                <a:gd name="T13" fmla="*/ 24 h 34"/>
                <a:gd name="T14" fmla="*/ 59 w 63"/>
                <a:gd name="T15" fmla="*/ 26 h 34"/>
                <a:gd name="T16" fmla="*/ 58 w 63"/>
                <a:gd name="T17" fmla="*/ 29 h 34"/>
                <a:gd name="T18" fmla="*/ 57 w 63"/>
                <a:gd name="T19" fmla="*/ 31 h 34"/>
                <a:gd name="T20" fmla="*/ 54 w 63"/>
                <a:gd name="T21" fmla="*/ 34 h 34"/>
                <a:gd name="T22" fmla="*/ 47 w 63"/>
                <a:gd name="T23" fmla="*/ 34 h 34"/>
                <a:gd name="T24" fmla="*/ 37 w 63"/>
                <a:gd name="T25" fmla="*/ 31 h 34"/>
                <a:gd name="T26" fmla="*/ 25 w 63"/>
                <a:gd name="T27" fmla="*/ 29 h 34"/>
                <a:gd name="T28" fmla="*/ 13 w 63"/>
                <a:gd name="T29" fmla="*/ 25 h 34"/>
                <a:gd name="T30" fmla="*/ 4 w 63"/>
                <a:gd name="T31" fmla="*/ 22 h 34"/>
                <a:gd name="T32" fmla="*/ 0 w 63"/>
                <a:gd name="T33" fmla="*/ 21 h 34"/>
                <a:gd name="T34" fmla="*/ 2 w 63"/>
                <a:gd name="T35" fmla="*/ 21 h 34"/>
                <a:gd name="T36" fmla="*/ 3 w 63"/>
                <a:gd name="T37" fmla="*/ 20 h 34"/>
                <a:gd name="T38" fmla="*/ 4 w 63"/>
                <a:gd name="T39" fmla="*/ 17 h 34"/>
                <a:gd name="T40" fmla="*/ 5 w 63"/>
                <a:gd name="T41" fmla="*/ 14 h 34"/>
                <a:gd name="T42" fmla="*/ 7 w 63"/>
                <a:gd name="T43" fmla="*/ 12 h 34"/>
                <a:gd name="T44" fmla="*/ 7 w 63"/>
                <a:gd name="T45" fmla="*/ 9 h 34"/>
                <a:gd name="T46" fmla="*/ 8 w 63"/>
                <a:gd name="T47" fmla="*/ 8 h 34"/>
                <a:gd name="T48" fmla="*/ 9 w 63"/>
                <a:gd name="T49" fmla="*/ 7 h 34"/>
                <a:gd name="T50" fmla="*/ 11 w 63"/>
                <a:gd name="T51" fmla="*/ 7 h 34"/>
                <a:gd name="T52" fmla="*/ 11 w 63"/>
                <a:gd name="T53" fmla="*/ 7 h 34"/>
                <a:gd name="T54" fmla="*/ 13 w 63"/>
                <a:gd name="T55" fmla="*/ 8 h 34"/>
                <a:gd name="T56" fmla="*/ 20 w 63"/>
                <a:gd name="T57" fmla="*/ 12 h 34"/>
                <a:gd name="T58" fmla="*/ 26 w 63"/>
                <a:gd name="T59" fmla="*/ 16 h 34"/>
                <a:gd name="T60" fmla="*/ 34 w 63"/>
                <a:gd name="T61" fmla="*/ 21 h 34"/>
                <a:gd name="T62" fmla="*/ 37 w 63"/>
                <a:gd name="T63" fmla="*/ 24 h 34"/>
                <a:gd name="T64" fmla="*/ 41 w 63"/>
                <a:gd name="T65" fmla="*/ 22 h 34"/>
                <a:gd name="T66" fmla="*/ 46 w 63"/>
                <a:gd name="T67" fmla="*/ 18 h 34"/>
                <a:gd name="T68" fmla="*/ 53 w 63"/>
                <a:gd name="T69" fmla="*/ 12 h 34"/>
                <a:gd name="T70" fmla="*/ 59 w 63"/>
                <a:gd name="T71" fmla="*/ 5 h 34"/>
                <a:gd name="T72" fmla="*/ 63 w 63"/>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34">
                  <a:moveTo>
                    <a:pt x="63" y="0"/>
                  </a:moveTo>
                  <a:lnTo>
                    <a:pt x="63" y="4"/>
                  </a:lnTo>
                  <a:lnTo>
                    <a:pt x="62" y="12"/>
                  </a:lnTo>
                  <a:lnTo>
                    <a:pt x="60" y="21"/>
                  </a:lnTo>
                  <a:lnTo>
                    <a:pt x="60" y="22"/>
                  </a:lnTo>
                  <a:lnTo>
                    <a:pt x="60" y="22"/>
                  </a:lnTo>
                  <a:lnTo>
                    <a:pt x="60" y="24"/>
                  </a:lnTo>
                  <a:lnTo>
                    <a:pt x="59" y="26"/>
                  </a:lnTo>
                  <a:lnTo>
                    <a:pt x="58" y="29"/>
                  </a:lnTo>
                  <a:lnTo>
                    <a:pt x="57" y="31"/>
                  </a:lnTo>
                  <a:lnTo>
                    <a:pt x="54" y="34"/>
                  </a:lnTo>
                  <a:lnTo>
                    <a:pt x="47" y="34"/>
                  </a:lnTo>
                  <a:lnTo>
                    <a:pt x="37" y="31"/>
                  </a:lnTo>
                  <a:lnTo>
                    <a:pt x="25" y="29"/>
                  </a:lnTo>
                  <a:lnTo>
                    <a:pt x="13" y="25"/>
                  </a:lnTo>
                  <a:lnTo>
                    <a:pt x="4" y="22"/>
                  </a:lnTo>
                  <a:lnTo>
                    <a:pt x="0" y="21"/>
                  </a:lnTo>
                  <a:lnTo>
                    <a:pt x="2" y="21"/>
                  </a:lnTo>
                  <a:lnTo>
                    <a:pt x="3" y="20"/>
                  </a:lnTo>
                  <a:lnTo>
                    <a:pt x="4" y="17"/>
                  </a:lnTo>
                  <a:lnTo>
                    <a:pt x="5" y="14"/>
                  </a:lnTo>
                  <a:lnTo>
                    <a:pt x="7" y="12"/>
                  </a:lnTo>
                  <a:lnTo>
                    <a:pt x="7" y="9"/>
                  </a:lnTo>
                  <a:lnTo>
                    <a:pt x="8" y="8"/>
                  </a:lnTo>
                  <a:lnTo>
                    <a:pt x="9" y="7"/>
                  </a:lnTo>
                  <a:lnTo>
                    <a:pt x="11" y="7"/>
                  </a:lnTo>
                  <a:lnTo>
                    <a:pt x="11" y="7"/>
                  </a:lnTo>
                  <a:lnTo>
                    <a:pt x="13" y="8"/>
                  </a:lnTo>
                  <a:lnTo>
                    <a:pt x="20" y="12"/>
                  </a:lnTo>
                  <a:lnTo>
                    <a:pt x="26" y="16"/>
                  </a:lnTo>
                  <a:lnTo>
                    <a:pt x="34" y="21"/>
                  </a:lnTo>
                  <a:lnTo>
                    <a:pt x="37" y="24"/>
                  </a:lnTo>
                  <a:lnTo>
                    <a:pt x="41" y="22"/>
                  </a:lnTo>
                  <a:lnTo>
                    <a:pt x="46" y="18"/>
                  </a:lnTo>
                  <a:lnTo>
                    <a:pt x="53" y="12"/>
                  </a:lnTo>
                  <a:lnTo>
                    <a:pt x="59" y="5"/>
                  </a:lnTo>
                  <a:lnTo>
                    <a:pt x="63" y="0"/>
                  </a:lnTo>
                  <a:close/>
                </a:path>
              </a:pathLst>
            </a:custGeom>
            <a:solidFill>
              <a:srgbClr val="162A32"/>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8" name="Freeform 302">
              <a:extLst>
                <a:ext uri="{FF2B5EF4-FFF2-40B4-BE49-F238E27FC236}">
                  <a16:creationId xmlns:a16="http://schemas.microsoft.com/office/drawing/2014/main" id="{5EE72510-B0F1-4197-B648-D0F36B139B17}"/>
                </a:ext>
              </a:extLst>
            </p:cNvPr>
            <p:cNvSpPr>
              <a:spLocks/>
            </p:cNvSpPr>
            <p:nvPr/>
          </p:nvSpPr>
          <p:spPr bwMode="auto">
            <a:xfrm>
              <a:off x="7091363" y="5291138"/>
              <a:ext cx="71438" cy="109538"/>
            </a:xfrm>
            <a:custGeom>
              <a:avLst/>
              <a:gdLst>
                <a:gd name="T0" fmla="*/ 8 w 45"/>
                <a:gd name="T1" fmla="*/ 0 h 69"/>
                <a:gd name="T2" fmla="*/ 9 w 45"/>
                <a:gd name="T3" fmla="*/ 1 h 69"/>
                <a:gd name="T4" fmla="*/ 12 w 45"/>
                <a:gd name="T5" fmla="*/ 3 h 69"/>
                <a:gd name="T6" fmla="*/ 13 w 45"/>
                <a:gd name="T7" fmla="*/ 4 h 69"/>
                <a:gd name="T8" fmla="*/ 14 w 45"/>
                <a:gd name="T9" fmla="*/ 5 h 69"/>
                <a:gd name="T10" fmla="*/ 16 w 45"/>
                <a:gd name="T11" fmla="*/ 6 h 69"/>
                <a:gd name="T12" fmla="*/ 45 w 45"/>
                <a:gd name="T13" fmla="*/ 61 h 69"/>
                <a:gd name="T14" fmla="*/ 33 w 45"/>
                <a:gd name="T15" fmla="*/ 69 h 69"/>
                <a:gd name="T16" fmla="*/ 20 w 45"/>
                <a:gd name="T17" fmla="*/ 54 h 69"/>
                <a:gd name="T18" fmla="*/ 20 w 45"/>
                <a:gd name="T19" fmla="*/ 52 h 69"/>
                <a:gd name="T20" fmla="*/ 20 w 45"/>
                <a:gd name="T21" fmla="*/ 52 h 69"/>
                <a:gd name="T22" fmla="*/ 20 w 45"/>
                <a:gd name="T23" fmla="*/ 52 h 69"/>
                <a:gd name="T24" fmla="*/ 20 w 45"/>
                <a:gd name="T25" fmla="*/ 50 h 69"/>
                <a:gd name="T26" fmla="*/ 18 w 45"/>
                <a:gd name="T27" fmla="*/ 47 h 69"/>
                <a:gd name="T28" fmla="*/ 17 w 45"/>
                <a:gd name="T29" fmla="*/ 43 h 69"/>
                <a:gd name="T30" fmla="*/ 14 w 45"/>
                <a:gd name="T31" fmla="*/ 35 h 69"/>
                <a:gd name="T32" fmla="*/ 11 w 45"/>
                <a:gd name="T33" fmla="*/ 26 h 69"/>
                <a:gd name="T34" fmla="*/ 5 w 45"/>
                <a:gd name="T35" fmla="*/ 17 h 69"/>
                <a:gd name="T36" fmla="*/ 1 w 45"/>
                <a:gd name="T37" fmla="*/ 10 h 69"/>
                <a:gd name="T38" fmla="*/ 0 w 45"/>
                <a:gd name="T39" fmla="*/ 8 h 69"/>
                <a:gd name="T40" fmla="*/ 0 w 45"/>
                <a:gd name="T41" fmla="*/ 6 h 69"/>
                <a:gd name="T42" fmla="*/ 1 w 45"/>
                <a:gd name="T43" fmla="*/ 5 h 69"/>
                <a:gd name="T44" fmla="*/ 3 w 45"/>
                <a:gd name="T45" fmla="*/ 4 h 69"/>
                <a:gd name="T46" fmla="*/ 4 w 45"/>
                <a:gd name="T47" fmla="*/ 3 h 69"/>
                <a:gd name="T48" fmla="*/ 7 w 45"/>
                <a:gd name="T49" fmla="*/ 1 h 69"/>
                <a:gd name="T50" fmla="*/ 7 w 45"/>
                <a:gd name="T51" fmla="*/ 0 h 69"/>
                <a:gd name="T52" fmla="*/ 8 w 45"/>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9">
                  <a:moveTo>
                    <a:pt x="8" y="0"/>
                  </a:moveTo>
                  <a:lnTo>
                    <a:pt x="9" y="1"/>
                  </a:lnTo>
                  <a:lnTo>
                    <a:pt x="12" y="3"/>
                  </a:lnTo>
                  <a:lnTo>
                    <a:pt x="13" y="4"/>
                  </a:lnTo>
                  <a:lnTo>
                    <a:pt x="14" y="5"/>
                  </a:lnTo>
                  <a:lnTo>
                    <a:pt x="16" y="6"/>
                  </a:lnTo>
                  <a:lnTo>
                    <a:pt x="45" y="61"/>
                  </a:lnTo>
                  <a:lnTo>
                    <a:pt x="33" y="69"/>
                  </a:lnTo>
                  <a:lnTo>
                    <a:pt x="20" y="54"/>
                  </a:lnTo>
                  <a:lnTo>
                    <a:pt x="20" y="52"/>
                  </a:lnTo>
                  <a:lnTo>
                    <a:pt x="20" y="52"/>
                  </a:lnTo>
                  <a:lnTo>
                    <a:pt x="20" y="52"/>
                  </a:lnTo>
                  <a:lnTo>
                    <a:pt x="20" y="50"/>
                  </a:lnTo>
                  <a:lnTo>
                    <a:pt x="18" y="47"/>
                  </a:lnTo>
                  <a:lnTo>
                    <a:pt x="17" y="43"/>
                  </a:lnTo>
                  <a:lnTo>
                    <a:pt x="14" y="35"/>
                  </a:lnTo>
                  <a:lnTo>
                    <a:pt x="11" y="26"/>
                  </a:lnTo>
                  <a:lnTo>
                    <a:pt x="5" y="17"/>
                  </a:lnTo>
                  <a:lnTo>
                    <a:pt x="1" y="10"/>
                  </a:lnTo>
                  <a:lnTo>
                    <a:pt x="0" y="8"/>
                  </a:lnTo>
                  <a:lnTo>
                    <a:pt x="0" y="6"/>
                  </a:lnTo>
                  <a:lnTo>
                    <a:pt x="1" y="5"/>
                  </a:lnTo>
                  <a:lnTo>
                    <a:pt x="3" y="4"/>
                  </a:lnTo>
                  <a:lnTo>
                    <a:pt x="4" y="3"/>
                  </a:lnTo>
                  <a:lnTo>
                    <a:pt x="7" y="1"/>
                  </a:lnTo>
                  <a:lnTo>
                    <a:pt x="7" y="0"/>
                  </a:lnTo>
                  <a:lnTo>
                    <a:pt x="8"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49" name="Freeform 303">
              <a:extLst>
                <a:ext uri="{FF2B5EF4-FFF2-40B4-BE49-F238E27FC236}">
                  <a16:creationId xmlns:a16="http://schemas.microsoft.com/office/drawing/2014/main" id="{6F0153F6-F704-4B00-9ACF-F40735022160}"/>
                </a:ext>
              </a:extLst>
            </p:cNvPr>
            <p:cNvSpPr>
              <a:spLocks/>
            </p:cNvSpPr>
            <p:nvPr/>
          </p:nvSpPr>
          <p:spPr bwMode="auto">
            <a:xfrm>
              <a:off x="6629400" y="5505450"/>
              <a:ext cx="76200" cy="53975"/>
            </a:xfrm>
            <a:custGeom>
              <a:avLst/>
              <a:gdLst>
                <a:gd name="T0" fmla="*/ 6 w 48"/>
                <a:gd name="T1" fmla="*/ 0 h 34"/>
                <a:gd name="T2" fmla="*/ 48 w 48"/>
                <a:gd name="T3" fmla="*/ 22 h 34"/>
                <a:gd name="T4" fmla="*/ 41 w 48"/>
                <a:gd name="T5" fmla="*/ 34 h 34"/>
                <a:gd name="T6" fmla="*/ 0 w 48"/>
                <a:gd name="T7" fmla="*/ 12 h 34"/>
                <a:gd name="T8" fmla="*/ 2 w 48"/>
                <a:gd name="T9" fmla="*/ 12 h 34"/>
                <a:gd name="T10" fmla="*/ 2 w 48"/>
                <a:gd name="T11" fmla="*/ 9 h 34"/>
                <a:gd name="T12" fmla="*/ 3 w 48"/>
                <a:gd name="T13" fmla="*/ 6 h 34"/>
                <a:gd name="T14" fmla="*/ 4 w 48"/>
                <a:gd name="T15" fmla="*/ 4 h 34"/>
                <a:gd name="T16" fmla="*/ 4 w 48"/>
                <a:gd name="T17" fmla="*/ 1 h 34"/>
                <a:gd name="T18" fmla="*/ 6 w 48"/>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4">
                  <a:moveTo>
                    <a:pt x="6" y="0"/>
                  </a:moveTo>
                  <a:lnTo>
                    <a:pt x="48" y="22"/>
                  </a:lnTo>
                  <a:lnTo>
                    <a:pt x="41" y="34"/>
                  </a:lnTo>
                  <a:lnTo>
                    <a:pt x="0" y="12"/>
                  </a:lnTo>
                  <a:lnTo>
                    <a:pt x="2" y="12"/>
                  </a:lnTo>
                  <a:lnTo>
                    <a:pt x="2" y="9"/>
                  </a:lnTo>
                  <a:lnTo>
                    <a:pt x="3" y="6"/>
                  </a:lnTo>
                  <a:lnTo>
                    <a:pt x="4" y="4"/>
                  </a:lnTo>
                  <a:lnTo>
                    <a:pt x="4" y="1"/>
                  </a:lnTo>
                  <a:lnTo>
                    <a:pt x="6"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grpSp>
      <p:grpSp>
        <p:nvGrpSpPr>
          <p:cNvPr id="150" name="Group 75">
            <a:extLst>
              <a:ext uri="{FF2B5EF4-FFF2-40B4-BE49-F238E27FC236}">
                <a16:creationId xmlns:a16="http://schemas.microsoft.com/office/drawing/2014/main" id="{069C4C66-5319-4E87-AD67-E0BDB18286EC}"/>
              </a:ext>
            </a:extLst>
          </p:cNvPr>
          <p:cNvGrpSpPr/>
          <p:nvPr>
            <p:custDataLst>
              <p:tags r:id="rId4"/>
            </p:custDataLst>
          </p:nvPr>
        </p:nvGrpSpPr>
        <p:grpSpPr>
          <a:xfrm>
            <a:off x="5527815" y="4386837"/>
            <a:ext cx="976758" cy="2307624"/>
            <a:chOff x="6310313" y="3563938"/>
            <a:chExt cx="903287" cy="2832100"/>
          </a:xfrm>
        </p:grpSpPr>
        <p:sp>
          <p:nvSpPr>
            <p:cNvPr id="151" name="Freeform 115">
              <a:extLst>
                <a:ext uri="{FF2B5EF4-FFF2-40B4-BE49-F238E27FC236}">
                  <a16:creationId xmlns:a16="http://schemas.microsoft.com/office/drawing/2014/main" id="{48D979CF-F2B0-44EA-B3A2-EC0745870AF4}"/>
                </a:ext>
              </a:extLst>
            </p:cNvPr>
            <p:cNvSpPr>
              <a:spLocks/>
            </p:cNvSpPr>
            <p:nvPr/>
          </p:nvSpPr>
          <p:spPr bwMode="auto">
            <a:xfrm>
              <a:off x="6310313" y="4114800"/>
              <a:ext cx="303213" cy="450850"/>
            </a:xfrm>
            <a:custGeom>
              <a:avLst/>
              <a:gdLst>
                <a:gd name="T0" fmla="*/ 86 w 191"/>
                <a:gd name="T1" fmla="*/ 0 h 284"/>
                <a:gd name="T2" fmla="*/ 191 w 191"/>
                <a:gd name="T3" fmla="*/ 246 h 284"/>
                <a:gd name="T4" fmla="*/ 105 w 191"/>
                <a:gd name="T5" fmla="*/ 284 h 284"/>
                <a:gd name="T6" fmla="*/ 0 w 191"/>
                <a:gd name="T7" fmla="*/ 42 h 284"/>
                <a:gd name="T8" fmla="*/ 86 w 191"/>
                <a:gd name="T9" fmla="*/ 0 h 284"/>
              </a:gdLst>
              <a:ahLst/>
              <a:cxnLst>
                <a:cxn ang="0">
                  <a:pos x="T0" y="T1"/>
                </a:cxn>
                <a:cxn ang="0">
                  <a:pos x="T2" y="T3"/>
                </a:cxn>
                <a:cxn ang="0">
                  <a:pos x="T4" y="T5"/>
                </a:cxn>
                <a:cxn ang="0">
                  <a:pos x="T6" y="T7"/>
                </a:cxn>
                <a:cxn ang="0">
                  <a:pos x="T8" y="T9"/>
                </a:cxn>
              </a:cxnLst>
              <a:rect l="0" t="0" r="r" b="b"/>
              <a:pathLst>
                <a:path w="191" h="284">
                  <a:moveTo>
                    <a:pt x="86" y="0"/>
                  </a:moveTo>
                  <a:lnTo>
                    <a:pt x="191" y="246"/>
                  </a:lnTo>
                  <a:lnTo>
                    <a:pt x="105" y="284"/>
                  </a:lnTo>
                  <a:lnTo>
                    <a:pt x="0" y="42"/>
                  </a:lnTo>
                  <a:lnTo>
                    <a:pt x="86" y="0"/>
                  </a:lnTo>
                  <a:close/>
                </a:path>
              </a:pathLst>
            </a:custGeom>
            <a:solidFill>
              <a:schemeClr val="accent6">
                <a:lumMod val="75000"/>
              </a:schemeClr>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52" name="Freeform 116">
              <a:extLst>
                <a:ext uri="{FF2B5EF4-FFF2-40B4-BE49-F238E27FC236}">
                  <a16:creationId xmlns:a16="http://schemas.microsoft.com/office/drawing/2014/main" id="{B2FC14E1-9F04-41F2-A67D-A0A9C93C687B}"/>
                </a:ext>
              </a:extLst>
            </p:cNvPr>
            <p:cNvSpPr>
              <a:spLocks noEditPoints="1"/>
            </p:cNvSpPr>
            <p:nvPr/>
          </p:nvSpPr>
          <p:spPr bwMode="auto">
            <a:xfrm>
              <a:off x="6356350" y="3563938"/>
              <a:ext cx="857250" cy="2832100"/>
            </a:xfrm>
            <a:custGeom>
              <a:avLst/>
              <a:gdLst>
                <a:gd name="T0" fmla="*/ 500 w 540"/>
                <a:gd name="T1" fmla="*/ 922 h 1784"/>
                <a:gd name="T2" fmla="*/ 489 w 540"/>
                <a:gd name="T3" fmla="*/ 894 h 1784"/>
                <a:gd name="T4" fmla="*/ 361 w 540"/>
                <a:gd name="T5" fmla="*/ 75 h 1784"/>
                <a:gd name="T6" fmla="*/ 388 w 540"/>
                <a:gd name="T7" fmla="*/ 100 h 1784"/>
                <a:gd name="T8" fmla="*/ 388 w 540"/>
                <a:gd name="T9" fmla="*/ 132 h 1784"/>
                <a:gd name="T10" fmla="*/ 370 w 540"/>
                <a:gd name="T11" fmla="*/ 234 h 1784"/>
                <a:gd name="T12" fmla="*/ 432 w 540"/>
                <a:gd name="T13" fmla="*/ 278 h 1784"/>
                <a:gd name="T14" fmla="*/ 471 w 540"/>
                <a:gd name="T15" fmla="*/ 448 h 1784"/>
                <a:gd name="T16" fmla="*/ 493 w 540"/>
                <a:gd name="T17" fmla="*/ 619 h 1784"/>
                <a:gd name="T18" fmla="*/ 521 w 540"/>
                <a:gd name="T19" fmla="*/ 833 h 1784"/>
                <a:gd name="T20" fmla="*/ 540 w 540"/>
                <a:gd name="T21" fmla="*/ 892 h 1784"/>
                <a:gd name="T22" fmla="*/ 497 w 540"/>
                <a:gd name="T23" fmla="*/ 973 h 1784"/>
                <a:gd name="T24" fmla="*/ 494 w 540"/>
                <a:gd name="T25" fmla="*/ 961 h 1784"/>
                <a:gd name="T26" fmla="*/ 480 w 540"/>
                <a:gd name="T27" fmla="*/ 950 h 1784"/>
                <a:gd name="T28" fmla="*/ 480 w 540"/>
                <a:gd name="T29" fmla="*/ 915 h 1784"/>
                <a:gd name="T30" fmla="*/ 460 w 540"/>
                <a:gd name="T31" fmla="*/ 858 h 1784"/>
                <a:gd name="T32" fmla="*/ 442 w 540"/>
                <a:gd name="T33" fmla="*/ 805 h 1784"/>
                <a:gd name="T34" fmla="*/ 408 w 540"/>
                <a:gd name="T35" fmla="*/ 596 h 1784"/>
                <a:gd name="T36" fmla="*/ 385 w 540"/>
                <a:gd name="T37" fmla="*/ 555 h 1784"/>
                <a:gd name="T38" fmla="*/ 408 w 540"/>
                <a:gd name="T39" fmla="*/ 725 h 1784"/>
                <a:gd name="T40" fmla="*/ 419 w 540"/>
                <a:gd name="T41" fmla="*/ 792 h 1784"/>
                <a:gd name="T42" fmla="*/ 417 w 540"/>
                <a:gd name="T43" fmla="*/ 854 h 1784"/>
                <a:gd name="T44" fmla="*/ 377 w 540"/>
                <a:gd name="T45" fmla="*/ 1070 h 1784"/>
                <a:gd name="T46" fmla="*/ 349 w 540"/>
                <a:gd name="T47" fmla="*/ 1248 h 1784"/>
                <a:gd name="T48" fmla="*/ 374 w 540"/>
                <a:gd name="T49" fmla="*/ 1385 h 1784"/>
                <a:gd name="T50" fmla="*/ 412 w 540"/>
                <a:gd name="T51" fmla="*/ 1521 h 1784"/>
                <a:gd name="T52" fmla="*/ 432 w 540"/>
                <a:gd name="T53" fmla="*/ 1629 h 1784"/>
                <a:gd name="T54" fmla="*/ 365 w 540"/>
                <a:gd name="T55" fmla="*/ 1757 h 1784"/>
                <a:gd name="T56" fmla="*/ 357 w 540"/>
                <a:gd name="T57" fmla="*/ 1640 h 1784"/>
                <a:gd name="T58" fmla="*/ 319 w 540"/>
                <a:gd name="T59" fmla="*/ 1536 h 1784"/>
                <a:gd name="T60" fmla="*/ 307 w 540"/>
                <a:gd name="T61" fmla="*/ 1551 h 1784"/>
                <a:gd name="T62" fmla="*/ 293 w 540"/>
                <a:gd name="T63" fmla="*/ 1677 h 1784"/>
                <a:gd name="T64" fmla="*/ 271 w 540"/>
                <a:gd name="T65" fmla="*/ 1782 h 1784"/>
                <a:gd name="T66" fmla="*/ 272 w 540"/>
                <a:gd name="T67" fmla="*/ 1715 h 1784"/>
                <a:gd name="T68" fmla="*/ 206 w 540"/>
                <a:gd name="T69" fmla="*/ 1782 h 1784"/>
                <a:gd name="T70" fmla="*/ 169 w 540"/>
                <a:gd name="T71" fmla="*/ 1742 h 1784"/>
                <a:gd name="T72" fmla="*/ 204 w 540"/>
                <a:gd name="T73" fmla="*/ 1608 h 1784"/>
                <a:gd name="T74" fmla="*/ 221 w 540"/>
                <a:gd name="T75" fmla="*/ 1475 h 1784"/>
                <a:gd name="T76" fmla="*/ 235 w 540"/>
                <a:gd name="T77" fmla="*/ 1321 h 1784"/>
                <a:gd name="T78" fmla="*/ 191 w 540"/>
                <a:gd name="T79" fmla="*/ 1085 h 1784"/>
                <a:gd name="T80" fmla="*/ 140 w 540"/>
                <a:gd name="T81" fmla="*/ 833 h 1784"/>
                <a:gd name="T82" fmla="*/ 137 w 540"/>
                <a:gd name="T83" fmla="*/ 736 h 1784"/>
                <a:gd name="T84" fmla="*/ 148 w 540"/>
                <a:gd name="T85" fmla="*/ 649 h 1784"/>
                <a:gd name="T86" fmla="*/ 40 w 540"/>
                <a:gd name="T87" fmla="*/ 642 h 1784"/>
                <a:gd name="T88" fmla="*/ 4 w 540"/>
                <a:gd name="T89" fmla="*/ 549 h 1784"/>
                <a:gd name="T90" fmla="*/ 17 w 540"/>
                <a:gd name="T91" fmla="*/ 479 h 1784"/>
                <a:gd name="T92" fmla="*/ 19 w 540"/>
                <a:gd name="T93" fmla="*/ 515 h 1784"/>
                <a:gd name="T94" fmla="*/ 36 w 540"/>
                <a:gd name="T95" fmla="*/ 511 h 1784"/>
                <a:gd name="T96" fmla="*/ 62 w 540"/>
                <a:gd name="T97" fmla="*/ 504 h 1784"/>
                <a:gd name="T98" fmla="*/ 62 w 540"/>
                <a:gd name="T99" fmla="*/ 515 h 1784"/>
                <a:gd name="T100" fmla="*/ 86 w 540"/>
                <a:gd name="T101" fmla="*/ 512 h 1784"/>
                <a:gd name="T102" fmla="*/ 82 w 540"/>
                <a:gd name="T103" fmla="*/ 526 h 1784"/>
                <a:gd name="T104" fmla="*/ 61 w 540"/>
                <a:gd name="T105" fmla="*/ 589 h 1784"/>
                <a:gd name="T106" fmla="*/ 149 w 540"/>
                <a:gd name="T107" fmla="*/ 536 h 1784"/>
                <a:gd name="T108" fmla="*/ 128 w 540"/>
                <a:gd name="T109" fmla="*/ 378 h 1784"/>
                <a:gd name="T110" fmla="*/ 191 w 540"/>
                <a:gd name="T111" fmla="*/ 300 h 1784"/>
                <a:gd name="T112" fmla="*/ 183 w 540"/>
                <a:gd name="T113" fmla="*/ 249 h 1784"/>
                <a:gd name="T114" fmla="*/ 165 w 540"/>
                <a:gd name="T115" fmla="*/ 240 h 1784"/>
                <a:gd name="T116" fmla="*/ 154 w 540"/>
                <a:gd name="T117" fmla="*/ 187 h 1784"/>
                <a:gd name="T118" fmla="*/ 153 w 540"/>
                <a:gd name="T119" fmla="*/ 147 h 1784"/>
                <a:gd name="T120" fmla="*/ 150 w 540"/>
                <a:gd name="T121" fmla="*/ 106 h 1784"/>
                <a:gd name="T122" fmla="*/ 247 w 540"/>
                <a:gd name="T123" fmla="*/ 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0" h="1784">
                  <a:moveTo>
                    <a:pt x="489" y="894"/>
                  </a:moveTo>
                  <a:lnTo>
                    <a:pt x="491" y="898"/>
                  </a:lnTo>
                  <a:lnTo>
                    <a:pt x="492" y="906"/>
                  </a:lnTo>
                  <a:lnTo>
                    <a:pt x="493" y="915"/>
                  </a:lnTo>
                  <a:lnTo>
                    <a:pt x="496" y="919"/>
                  </a:lnTo>
                  <a:lnTo>
                    <a:pt x="496" y="920"/>
                  </a:lnTo>
                  <a:lnTo>
                    <a:pt x="497" y="922"/>
                  </a:lnTo>
                  <a:lnTo>
                    <a:pt x="498" y="922"/>
                  </a:lnTo>
                  <a:lnTo>
                    <a:pt x="500" y="922"/>
                  </a:lnTo>
                  <a:lnTo>
                    <a:pt x="501" y="920"/>
                  </a:lnTo>
                  <a:lnTo>
                    <a:pt x="502" y="919"/>
                  </a:lnTo>
                  <a:lnTo>
                    <a:pt x="502" y="918"/>
                  </a:lnTo>
                  <a:lnTo>
                    <a:pt x="502" y="914"/>
                  </a:lnTo>
                  <a:lnTo>
                    <a:pt x="501" y="911"/>
                  </a:lnTo>
                  <a:lnTo>
                    <a:pt x="500" y="906"/>
                  </a:lnTo>
                  <a:lnTo>
                    <a:pt x="496" y="902"/>
                  </a:lnTo>
                  <a:lnTo>
                    <a:pt x="493" y="898"/>
                  </a:lnTo>
                  <a:lnTo>
                    <a:pt x="489" y="894"/>
                  </a:lnTo>
                  <a:close/>
                  <a:moveTo>
                    <a:pt x="276" y="0"/>
                  </a:moveTo>
                  <a:lnTo>
                    <a:pt x="289" y="1"/>
                  </a:lnTo>
                  <a:lnTo>
                    <a:pt x="302" y="7"/>
                  </a:lnTo>
                  <a:lnTo>
                    <a:pt x="313" y="14"/>
                  </a:lnTo>
                  <a:lnTo>
                    <a:pt x="323" y="28"/>
                  </a:lnTo>
                  <a:lnTo>
                    <a:pt x="332" y="45"/>
                  </a:lnTo>
                  <a:lnTo>
                    <a:pt x="343" y="58"/>
                  </a:lnTo>
                  <a:lnTo>
                    <a:pt x="352" y="67"/>
                  </a:lnTo>
                  <a:lnTo>
                    <a:pt x="361" y="75"/>
                  </a:lnTo>
                  <a:lnTo>
                    <a:pt x="373" y="81"/>
                  </a:lnTo>
                  <a:lnTo>
                    <a:pt x="387" y="90"/>
                  </a:lnTo>
                  <a:lnTo>
                    <a:pt x="400" y="102"/>
                  </a:lnTo>
                  <a:lnTo>
                    <a:pt x="409" y="115"/>
                  </a:lnTo>
                  <a:lnTo>
                    <a:pt x="412" y="127"/>
                  </a:lnTo>
                  <a:lnTo>
                    <a:pt x="408" y="119"/>
                  </a:lnTo>
                  <a:lnTo>
                    <a:pt x="403" y="111"/>
                  </a:lnTo>
                  <a:lnTo>
                    <a:pt x="396" y="104"/>
                  </a:lnTo>
                  <a:lnTo>
                    <a:pt x="388" y="100"/>
                  </a:lnTo>
                  <a:lnTo>
                    <a:pt x="399" y="115"/>
                  </a:lnTo>
                  <a:lnTo>
                    <a:pt x="402" y="130"/>
                  </a:lnTo>
                  <a:lnTo>
                    <a:pt x="400" y="141"/>
                  </a:lnTo>
                  <a:lnTo>
                    <a:pt x="395" y="149"/>
                  </a:lnTo>
                  <a:lnTo>
                    <a:pt x="396" y="139"/>
                  </a:lnTo>
                  <a:lnTo>
                    <a:pt x="395" y="130"/>
                  </a:lnTo>
                  <a:lnTo>
                    <a:pt x="390" y="123"/>
                  </a:lnTo>
                  <a:lnTo>
                    <a:pt x="381" y="117"/>
                  </a:lnTo>
                  <a:lnTo>
                    <a:pt x="388" y="132"/>
                  </a:lnTo>
                  <a:lnTo>
                    <a:pt x="388" y="145"/>
                  </a:lnTo>
                  <a:lnTo>
                    <a:pt x="385" y="157"/>
                  </a:lnTo>
                  <a:lnTo>
                    <a:pt x="377" y="168"/>
                  </a:lnTo>
                  <a:lnTo>
                    <a:pt x="369" y="173"/>
                  </a:lnTo>
                  <a:lnTo>
                    <a:pt x="378" y="186"/>
                  </a:lnTo>
                  <a:lnTo>
                    <a:pt x="379" y="199"/>
                  </a:lnTo>
                  <a:lnTo>
                    <a:pt x="378" y="212"/>
                  </a:lnTo>
                  <a:lnTo>
                    <a:pt x="374" y="224"/>
                  </a:lnTo>
                  <a:lnTo>
                    <a:pt x="370" y="234"/>
                  </a:lnTo>
                  <a:lnTo>
                    <a:pt x="367" y="242"/>
                  </a:lnTo>
                  <a:lnTo>
                    <a:pt x="366" y="248"/>
                  </a:lnTo>
                  <a:lnTo>
                    <a:pt x="366" y="251"/>
                  </a:lnTo>
                  <a:lnTo>
                    <a:pt x="366" y="255"/>
                  </a:lnTo>
                  <a:lnTo>
                    <a:pt x="378" y="261"/>
                  </a:lnTo>
                  <a:lnTo>
                    <a:pt x="388" y="265"/>
                  </a:lnTo>
                  <a:lnTo>
                    <a:pt x="403" y="268"/>
                  </a:lnTo>
                  <a:lnTo>
                    <a:pt x="417" y="272"/>
                  </a:lnTo>
                  <a:lnTo>
                    <a:pt x="432" y="278"/>
                  </a:lnTo>
                  <a:lnTo>
                    <a:pt x="442" y="284"/>
                  </a:lnTo>
                  <a:lnTo>
                    <a:pt x="447" y="293"/>
                  </a:lnTo>
                  <a:lnTo>
                    <a:pt x="453" y="313"/>
                  </a:lnTo>
                  <a:lnTo>
                    <a:pt x="458" y="337"/>
                  </a:lnTo>
                  <a:lnTo>
                    <a:pt x="463" y="363"/>
                  </a:lnTo>
                  <a:lnTo>
                    <a:pt x="466" y="388"/>
                  </a:lnTo>
                  <a:lnTo>
                    <a:pt x="467" y="405"/>
                  </a:lnTo>
                  <a:lnTo>
                    <a:pt x="468" y="426"/>
                  </a:lnTo>
                  <a:lnTo>
                    <a:pt x="471" y="448"/>
                  </a:lnTo>
                  <a:lnTo>
                    <a:pt x="474" y="470"/>
                  </a:lnTo>
                  <a:lnTo>
                    <a:pt x="475" y="492"/>
                  </a:lnTo>
                  <a:lnTo>
                    <a:pt x="476" y="509"/>
                  </a:lnTo>
                  <a:lnTo>
                    <a:pt x="476" y="522"/>
                  </a:lnTo>
                  <a:lnTo>
                    <a:pt x="476" y="543"/>
                  </a:lnTo>
                  <a:lnTo>
                    <a:pt x="481" y="564"/>
                  </a:lnTo>
                  <a:lnTo>
                    <a:pt x="488" y="589"/>
                  </a:lnTo>
                  <a:lnTo>
                    <a:pt x="491" y="602"/>
                  </a:lnTo>
                  <a:lnTo>
                    <a:pt x="493" y="619"/>
                  </a:lnTo>
                  <a:lnTo>
                    <a:pt x="496" y="639"/>
                  </a:lnTo>
                  <a:lnTo>
                    <a:pt x="500" y="669"/>
                  </a:lnTo>
                  <a:lnTo>
                    <a:pt x="502" y="697"/>
                  </a:lnTo>
                  <a:lnTo>
                    <a:pt x="505" y="721"/>
                  </a:lnTo>
                  <a:lnTo>
                    <a:pt x="506" y="748"/>
                  </a:lnTo>
                  <a:lnTo>
                    <a:pt x="508" y="772"/>
                  </a:lnTo>
                  <a:lnTo>
                    <a:pt x="510" y="796"/>
                  </a:lnTo>
                  <a:lnTo>
                    <a:pt x="515" y="818"/>
                  </a:lnTo>
                  <a:lnTo>
                    <a:pt x="521" y="833"/>
                  </a:lnTo>
                  <a:lnTo>
                    <a:pt x="522" y="842"/>
                  </a:lnTo>
                  <a:lnTo>
                    <a:pt x="522" y="848"/>
                  </a:lnTo>
                  <a:lnTo>
                    <a:pt x="521" y="852"/>
                  </a:lnTo>
                  <a:lnTo>
                    <a:pt x="521" y="854"/>
                  </a:lnTo>
                  <a:lnTo>
                    <a:pt x="522" y="855"/>
                  </a:lnTo>
                  <a:lnTo>
                    <a:pt x="527" y="861"/>
                  </a:lnTo>
                  <a:lnTo>
                    <a:pt x="532" y="869"/>
                  </a:lnTo>
                  <a:lnTo>
                    <a:pt x="538" y="880"/>
                  </a:lnTo>
                  <a:lnTo>
                    <a:pt x="540" y="892"/>
                  </a:lnTo>
                  <a:lnTo>
                    <a:pt x="540" y="903"/>
                  </a:lnTo>
                  <a:lnTo>
                    <a:pt x="536" y="920"/>
                  </a:lnTo>
                  <a:lnTo>
                    <a:pt x="534" y="933"/>
                  </a:lnTo>
                  <a:lnTo>
                    <a:pt x="531" y="941"/>
                  </a:lnTo>
                  <a:lnTo>
                    <a:pt x="525" y="947"/>
                  </a:lnTo>
                  <a:lnTo>
                    <a:pt x="518" y="950"/>
                  </a:lnTo>
                  <a:lnTo>
                    <a:pt x="511" y="958"/>
                  </a:lnTo>
                  <a:lnTo>
                    <a:pt x="505" y="966"/>
                  </a:lnTo>
                  <a:lnTo>
                    <a:pt x="497" y="973"/>
                  </a:lnTo>
                  <a:lnTo>
                    <a:pt x="496" y="974"/>
                  </a:lnTo>
                  <a:lnTo>
                    <a:pt x="492" y="975"/>
                  </a:lnTo>
                  <a:lnTo>
                    <a:pt x="489" y="975"/>
                  </a:lnTo>
                  <a:lnTo>
                    <a:pt x="487" y="974"/>
                  </a:lnTo>
                  <a:lnTo>
                    <a:pt x="487" y="973"/>
                  </a:lnTo>
                  <a:lnTo>
                    <a:pt x="487" y="970"/>
                  </a:lnTo>
                  <a:lnTo>
                    <a:pt x="488" y="966"/>
                  </a:lnTo>
                  <a:lnTo>
                    <a:pt x="491" y="964"/>
                  </a:lnTo>
                  <a:lnTo>
                    <a:pt x="494" y="961"/>
                  </a:lnTo>
                  <a:lnTo>
                    <a:pt x="496" y="958"/>
                  </a:lnTo>
                  <a:lnTo>
                    <a:pt x="498" y="956"/>
                  </a:lnTo>
                  <a:lnTo>
                    <a:pt x="498" y="954"/>
                  </a:lnTo>
                  <a:lnTo>
                    <a:pt x="498" y="953"/>
                  </a:lnTo>
                  <a:lnTo>
                    <a:pt x="496" y="952"/>
                  </a:lnTo>
                  <a:lnTo>
                    <a:pt x="493" y="950"/>
                  </a:lnTo>
                  <a:lnTo>
                    <a:pt x="489" y="950"/>
                  </a:lnTo>
                  <a:lnTo>
                    <a:pt x="484" y="950"/>
                  </a:lnTo>
                  <a:lnTo>
                    <a:pt x="480" y="950"/>
                  </a:lnTo>
                  <a:lnTo>
                    <a:pt x="477" y="949"/>
                  </a:lnTo>
                  <a:lnTo>
                    <a:pt x="476" y="949"/>
                  </a:lnTo>
                  <a:lnTo>
                    <a:pt x="476" y="948"/>
                  </a:lnTo>
                  <a:lnTo>
                    <a:pt x="476" y="945"/>
                  </a:lnTo>
                  <a:lnTo>
                    <a:pt x="479" y="941"/>
                  </a:lnTo>
                  <a:lnTo>
                    <a:pt x="481" y="935"/>
                  </a:lnTo>
                  <a:lnTo>
                    <a:pt x="484" y="930"/>
                  </a:lnTo>
                  <a:lnTo>
                    <a:pt x="484" y="923"/>
                  </a:lnTo>
                  <a:lnTo>
                    <a:pt x="480" y="915"/>
                  </a:lnTo>
                  <a:lnTo>
                    <a:pt x="475" y="902"/>
                  </a:lnTo>
                  <a:lnTo>
                    <a:pt x="471" y="890"/>
                  </a:lnTo>
                  <a:lnTo>
                    <a:pt x="470" y="877"/>
                  </a:lnTo>
                  <a:lnTo>
                    <a:pt x="467" y="867"/>
                  </a:lnTo>
                  <a:lnTo>
                    <a:pt x="466" y="859"/>
                  </a:lnTo>
                  <a:lnTo>
                    <a:pt x="464" y="856"/>
                  </a:lnTo>
                  <a:lnTo>
                    <a:pt x="464" y="856"/>
                  </a:lnTo>
                  <a:lnTo>
                    <a:pt x="463" y="856"/>
                  </a:lnTo>
                  <a:lnTo>
                    <a:pt x="460" y="858"/>
                  </a:lnTo>
                  <a:lnTo>
                    <a:pt x="458" y="858"/>
                  </a:lnTo>
                  <a:lnTo>
                    <a:pt x="455" y="858"/>
                  </a:lnTo>
                  <a:lnTo>
                    <a:pt x="453" y="856"/>
                  </a:lnTo>
                  <a:lnTo>
                    <a:pt x="450" y="855"/>
                  </a:lnTo>
                  <a:lnTo>
                    <a:pt x="449" y="852"/>
                  </a:lnTo>
                  <a:lnTo>
                    <a:pt x="447" y="848"/>
                  </a:lnTo>
                  <a:lnTo>
                    <a:pt x="446" y="839"/>
                  </a:lnTo>
                  <a:lnTo>
                    <a:pt x="445" y="825"/>
                  </a:lnTo>
                  <a:lnTo>
                    <a:pt x="442" y="805"/>
                  </a:lnTo>
                  <a:lnTo>
                    <a:pt x="438" y="782"/>
                  </a:lnTo>
                  <a:lnTo>
                    <a:pt x="436" y="757"/>
                  </a:lnTo>
                  <a:lnTo>
                    <a:pt x="432" y="731"/>
                  </a:lnTo>
                  <a:lnTo>
                    <a:pt x="428" y="706"/>
                  </a:lnTo>
                  <a:lnTo>
                    <a:pt x="424" y="682"/>
                  </a:lnTo>
                  <a:lnTo>
                    <a:pt x="420" y="661"/>
                  </a:lnTo>
                  <a:lnTo>
                    <a:pt x="416" y="640"/>
                  </a:lnTo>
                  <a:lnTo>
                    <a:pt x="412" y="618"/>
                  </a:lnTo>
                  <a:lnTo>
                    <a:pt x="408" y="596"/>
                  </a:lnTo>
                  <a:lnTo>
                    <a:pt x="404" y="573"/>
                  </a:lnTo>
                  <a:lnTo>
                    <a:pt x="402" y="554"/>
                  </a:lnTo>
                  <a:lnTo>
                    <a:pt x="399" y="538"/>
                  </a:lnTo>
                  <a:lnTo>
                    <a:pt x="398" y="526"/>
                  </a:lnTo>
                  <a:lnTo>
                    <a:pt x="396" y="521"/>
                  </a:lnTo>
                  <a:lnTo>
                    <a:pt x="395" y="522"/>
                  </a:lnTo>
                  <a:lnTo>
                    <a:pt x="392" y="529"/>
                  </a:lnTo>
                  <a:lnTo>
                    <a:pt x="388" y="541"/>
                  </a:lnTo>
                  <a:lnTo>
                    <a:pt x="385" y="555"/>
                  </a:lnTo>
                  <a:lnTo>
                    <a:pt x="382" y="571"/>
                  </a:lnTo>
                  <a:lnTo>
                    <a:pt x="381" y="587"/>
                  </a:lnTo>
                  <a:lnTo>
                    <a:pt x="381" y="604"/>
                  </a:lnTo>
                  <a:lnTo>
                    <a:pt x="382" y="626"/>
                  </a:lnTo>
                  <a:lnTo>
                    <a:pt x="386" y="648"/>
                  </a:lnTo>
                  <a:lnTo>
                    <a:pt x="391" y="672"/>
                  </a:lnTo>
                  <a:lnTo>
                    <a:pt x="396" y="693"/>
                  </a:lnTo>
                  <a:lnTo>
                    <a:pt x="402" y="708"/>
                  </a:lnTo>
                  <a:lnTo>
                    <a:pt x="408" y="725"/>
                  </a:lnTo>
                  <a:lnTo>
                    <a:pt x="413" y="744"/>
                  </a:lnTo>
                  <a:lnTo>
                    <a:pt x="417" y="761"/>
                  </a:lnTo>
                  <a:lnTo>
                    <a:pt x="421" y="775"/>
                  </a:lnTo>
                  <a:lnTo>
                    <a:pt x="425" y="784"/>
                  </a:lnTo>
                  <a:lnTo>
                    <a:pt x="425" y="787"/>
                  </a:lnTo>
                  <a:lnTo>
                    <a:pt x="425" y="788"/>
                  </a:lnTo>
                  <a:lnTo>
                    <a:pt x="424" y="789"/>
                  </a:lnTo>
                  <a:lnTo>
                    <a:pt x="421" y="791"/>
                  </a:lnTo>
                  <a:lnTo>
                    <a:pt x="419" y="792"/>
                  </a:lnTo>
                  <a:lnTo>
                    <a:pt x="416" y="792"/>
                  </a:lnTo>
                  <a:lnTo>
                    <a:pt x="415" y="792"/>
                  </a:lnTo>
                  <a:lnTo>
                    <a:pt x="413" y="792"/>
                  </a:lnTo>
                  <a:lnTo>
                    <a:pt x="412" y="792"/>
                  </a:lnTo>
                  <a:lnTo>
                    <a:pt x="412" y="795"/>
                  </a:lnTo>
                  <a:lnTo>
                    <a:pt x="413" y="804"/>
                  </a:lnTo>
                  <a:lnTo>
                    <a:pt x="415" y="818"/>
                  </a:lnTo>
                  <a:lnTo>
                    <a:pt x="416" y="835"/>
                  </a:lnTo>
                  <a:lnTo>
                    <a:pt x="417" y="854"/>
                  </a:lnTo>
                  <a:lnTo>
                    <a:pt x="417" y="873"/>
                  </a:lnTo>
                  <a:lnTo>
                    <a:pt x="416" y="892"/>
                  </a:lnTo>
                  <a:lnTo>
                    <a:pt x="415" y="909"/>
                  </a:lnTo>
                  <a:lnTo>
                    <a:pt x="411" y="926"/>
                  </a:lnTo>
                  <a:lnTo>
                    <a:pt x="405" y="949"/>
                  </a:lnTo>
                  <a:lnTo>
                    <a:pt x="399" y="977"/>
                  </a:lnTo>
                  <a:lnTo>
                    <a:pt x="391" y="1007"/>
                  </a:lnTo>
                  <a:lnTo>
                    <a:pt x="385" y="1038"/>
                  </a:lnTo>
                  <a:lnTo>
                    <a:pt x="377" y="1070"/>
                  </a:lnTo>
                  <a:lnTo>
                    <a:pt x="370" y="1098"/>
                  </a:lnTo>
                  <a:lnTo>
                    <a:pt x="365" y="1125"/>
                  </a:lnTo>
                  <a:lnTo>
                    <a:pt x="361" y="1144"/>
                  </a:lnTo>
                  <a:lnTo>
                    <a:pt x="357" y="1173"/>
                  </a:lnTo>
                  <a:lnTo>
                    <a:pt x="353" y="1198"/>
                  </a:lnTo>
                  <a:lnTo>
                    <a:pt x="350" y="1219"/>
                  </a:lnTo>
                  <a:lnTo>
                    <a:pt x="349" y="1233"/>
                  </a:lnTo>
                  <a:lnTo>
                    <a:pt x="348" y="1241"/>
                  </a:lnTo>
                  <a:lnTo>
                    <a:pt x="349" y="1248"/>
                  </a:lnTo>
                  <a:lnTo>
                    <a:pt x="352" y="1261"/>
                  </a:lnTo>
                  <a:lnTo>
                    <a:pt x="354" y="1276"/>
                  </a:lnTo>
                  <a:lnTo>
                    <a:pt x="358" y="1293"/>
                  </a:lnTo>
                  <a:lnTo>
                    <a:pt x="362" y="1313"/>
                  </a:lnTo>
                  <a:lnTo>
                    <a:pt x="366" y="1330"/>
                  </a:lnTo>
                  <a:lnTo>
                    <a:pt x="370" y="1345"/>
                  </a:lnTo>
                  <a:lnTo>
                    <a:pt x="373" y="1355"/>
                  </a:lnTo>
                  <a:lnTo>
                    <a:pt x="374" y="1369"/>
                  </a:lnTo>
                  <a:lnTo>
                    <a:pt x="374" y="1385"/>
                  </a:lnTo>
                  <a:lnTo>
                    <a:pt x="374" y="1401"/>
                  </a:lnTo>
                  <a:lnTo>
                    <a:pt x="374" y="1417"/>
                  </a:lnTo>
                  <a:lnTo>
                    <a:pt x="377" y="1430"/>
                  </a:lnTo>
                  <a:lnTo>
                    <a:pt x="382" y="1440"/>
                  </a:lnTo>
                  <a:lnTo>
                    <a:pt x="388" y="1457"/>
                  </a:lnTo>
                  <a:lnTo>
                    <a:pt x="395" y="1474"/>
                  </a:lnTo>
                  <a:lnTo>
                    <a:pt x="402" y="1492"/>
                  </a:lnTo>
                  <a:lnTo>
                    <a:pt x="408" y="1508"/>
                  </a:lnTo>
                  <a:lnTo>
                    <a:pt x="412" y="1521"/>
                  </a:lnTo>
                  <a:lnTo>
                    <a:pt x="416" y="1533"/>
                  </a:lnTo>
                  <a:lnTo>
                    <a:pt x="420" y="1542"/>
                  </a:lnTo>
                  <a:lnTo>
                    <a:pt x="425" y="1554"/>
                  </a:lnTo>
                  <a:lnTo>
                    <a:pt x="432" y="1571"/>
                  </a:lnTo>
                  <a:lnTo>
                    <a:pt x="436" y="1585"/>
                  </a:lnTo>
                  <a:lnTo>
                    <a:pt x="437" y="1596"/>
                  </a:lnTo>
                  <a:lnTo>
                    <a:pt x="437" y="1605"/>
                  </a:lnTo>
                  <a:lnTo>
                    <a:pt x="436" y="1616"/>
                  </a:lnTo>
                  <a:lnTo>
                    <a:pt x="432" y="1629"/>
                  </a:lnTo>
                  <a:lnTo>
                    <a:pt x="425" y="1656"/>
                  </a:lnTo>
                  <a:lnTo>
                    <a:pt x="424" y="1682"/>
                  </a:lnTo>
                  <a:lnTo>
                    <a:pt x="424" y="1703"/>
                  </a:lnTo>
                  <a:lnTo>
                    <a:pt x="421" y="1720"/>
                  </a:lnTo>
                  <a:lnTo>
                    <a:pt x="413" y="1735"/>
                  </a:lnTo>
                  <a:lnTo>
                    <a:pt x="400" y="1745"/>
                  </a:lnTo>
                  <a:lnTo>
                    <a:pt x="388" y="1753"/>
                  </a:lnTo>
                  <a:lnTo>
                    <a:pt x="377" y="1757"/>
                  </a:lnTo>
                  <a:lnTo>
                    <a:pt x="365" y="1757"/>
                  </a:lnTo>
                  <a:lnTo>
                    <a:pt x="354" y="1750"/>
                  </a:lnTo>
                  <a:lnTo>
                    <a:pt x="345" y="1740"/>
                  </a:lnTo>
                  <a:lnTo>
                    <a:pt x="341" y="1727"/>
                  </a:lnTo>
                  <a:lnTo>
                    <a:pt x="343" y="1714"/>
                  </a:lnTo>
                  <a:lnTo>
                    <a:pt x="347" y="1698"/>
                  </a:lnTo>
                  <a:lnTo>
                    <a:pt x="353" y="1678"/>
                  </a:lnTo>
                  <a:lnTo>
                    <a:pt x="356" y="1660"/>
                  </a:lnTo>
                  <a:lnTo>
                    <a:pt x="357" y="1647"/>
                  </a:lnTo>
                  <a:lnTo>
                    <a:pt x="357" y="1640"/>
                  </a:lnTo>
                  <a:lnTo>
                    <a:pt x="357" y="1634"/>
                  </a:lnTo>
                  <a:lnTo>
                    <a:pt x="357" y="1626"/>
                  </a:lnTo>
                  <a:lnTo>
                    <a:pt x="354" y="1617"/>
                  </a:lnTo>
                  <a:lnTo>
                    <a:pt x="349" y="1604"/>
                  </a:lnTo>
                  <a:lnTo>
                    <a:pt x="340" y="1585"/>
                  </a:lnTo>
                  <a:lnTo>
                    <a:pt x="332" y="1568"/>
                  </a:lnTo>
                  <a:lnTo>
                    <a:pt x="326" y="1553"/>
                  </a:lnTo>
                  <a:lnTo>
                    <a:pt x="320" y="1541"/>
                  </a:lnTo>
                  <a:lnTo>
                    <a:pt x="319" y="1536"/>
                  </a:lnTo>
                  <a:lnTo>
                    <a:pt x="318" y="1532"/>
                  </a:lnTo>
                  <a:lnTo>
                    <a:pt x="316" y="1528"/>
                  </a:lnTo>
                  <a:lnTo>
                    <a:pt x="315" y="1525"/>
                  </a:lnTo>
                  <a:lnTo>
                    <a:pt x="315" y="1524"/>
                  </a:lnTo>
                  <a:lnTo>
                    <a:pt x="314" y="1524"/>
                  </a:lnTo>
                  <a:lnTo>
                    <a:pt x="313" y="1525"/>
                  </a:lnTo>
                  <a:lnTo>
                    <a:pt x="311" y="1528"/>
                  </a:lnTo>
                  <a:lnTo>
                    <a:pt x="310" y="1532"/>
                  </a:lnTo>
                  <a:lnTo>
                    <a:pt x="307" y="1551"/>
                  </a:lnTo>
                  <a:lnTo>
                    <a:pt x="305" y="1570"/>
                  </a:lnTo>
                  <a:lnTo>
                    <a:pt x="305" y="1587"/>
                  </a:lnTo>
                  <a:lnTo>
                    <a:pt x="306" y="1598"/>
                  </a:lnTo>
                  <a:lnTo>
                    <a:pt x="306" y="1613"/>
                  </a:lnTo>
                  <a:lnTo>
                    <a:pt x="306" y="1627"/>
                  </a:lnTo>
                  <a:lnTo>
                    <a:pt x="305" y="1639"/>
                  </a:lnTo>
                  <a:lnTo>
                    <a:pt x="301" y="1651"/>
                  </a:lnTo>
                  <a:lnTo>
                    <a:pt x="298" y="1663"/>
                  </a:lnTo>
                  <a:lnTo>
                    <a:pt x="293" y="1677"/>
                  </a:lnTo>
                  <a:lnTo>
                    <a:pt x="288" y="1694"/>
                  </a:lnTo>
                  <a:lnTo>
                    <a:pt x="285" y="1712"/>
                  </a:lnTo>
                  <a:lnTo>
                    <a:pt x="284" y="1731"/>
                  </a:lnTo>
                  <a:lnTo>
                    <a:pt x="282" y="1742"/>
                  </a:lnTo>
                  <a:lnTo>
                    <a:pt x="282" y="1756"/>
                  </a:lnTo>
                  <a:lnTo>
                    <a:pt x="282" y="1769"/>
                  </a:lnTo>
                  <a:lnTo>
                    <a:pt x="281" y="1779"/>
                  </a:lnTo>
                  <a:lnTo>
                    <a:pt x="281" y="1782"/>
                  </a:lnTo>
                  <a:lnTo>
                    <a:pt x="271" y="1782"/>
                  </a:lnTo>
                  <a:lnTo>
                    <a:pt x="271" y="1778"/>
                  </a:lnTo>
                  <a:lnTo>
                    <a:pt x="272" y="1769"/>
                  </a:lnTo>
                  <a:lnTo>
                    <a:pt x="273" y="1756"/>
                  </a:lnTo>
                  <a:lnTo>
                    <a:pt x="273" y="1744"/>
                  </a:lnTo>
                  <a:lnTo>
                    <a:pt x="273" y="1732"/>
                  </a:lnTo>
                  <a:lnTo>
                    <a:pt x="273" y="1722"/>
                  </a:lnTo>
                  <a:lnTo>
                    <a:pt x="273" y="1714"/>
                  </a:lnTo>
                  <a:lnTo>
                    <a:pt x="272" y="1711"/>
                  </a:lnTo>
                  <a:lnTo>
                    <a:pt x="272" y="1715"/>
                  </a:lnTo>
                  <a:lnTo>
                    <a:pt x="268" y="1723"/>
                  </a:lnTo>
                  <a:lnTo>
                    <a:pt x="264" y="1733"/>
                  </a:lnTo>
                  <a:lnTo>
                    <a:pt x="261" y="1745"/>
                  </a:lnTo>
                  <a:lnTo>
                    <a:pt x="260" y="1753"/>
                  </a:lnTo>
                  <a:lnTo>
                    <a:pt x="256" y="1762"/>
                  </a:lnTo>
                  <a:lnTo>
                    <a:pt x="248" y="1770"/>
                  </a:lnTo>
                  <a:lnTo>
                    <a:pt x="235" y="1777"/>
                  </a:lnTo>
                  <a:lnTo>
                    <a:pt x="220" y="1780"/>
                  </a:lnTo>
                  <a:lnTo>
                    <a:pt x="206" y="1782"/>
                  </a:lnTo>
                  <a:lnTo>
                    <a:pt x="192" y="1784"/>
                  </a:lnTo>
                  <a:lnTo>
                    <a:pt x="179" y="1784"/>
                  </a:lnTo>
                  <a:lnTo>
                    <a:pt x="167" y="1784"/>
                  </a:lnTo>
                  <a:lnTo>
                    <a:pt x="157" y="1783"/>
                  </a:lnTo>
                  <a:lnTo>
                    <a:pt x="150" y="1779"/>
                  </a:lnTo>
                  <a:lnTo>
                    <a:pt x="149" y="1770"/>
                  </a:lnTo>
                  <a:lnTo>
                    <a:pt x="153" y="1762"/>
                  </a:lnTo>
                  <a:lnTo>
                    <a:pt x="161" y="1753"/>
                  </a:lnTo>
                  <a:lnTo>
                    <a:pt x="169" y="1742"/>
                  </a:lnTo>
                  <a:lnTo>
                    <a:pt x="176" y="1729"/>
                  </a:lnTo>
                  <a:lnTo>
                    <a:pt x="182" y="1712"/>
                  </a:lnTo>
                  <a:lnTo>
                    <a:pt x="187" y="1695"/>
                  </a:lnTo>
                  <a:lnTo>
                    <a:pt x="191" y="1682"/>
                  </a:lnTo>
                  <a:lnTo>
                    <a:pt x="193" y="1670"/>
                  </a:lnTo>
                  <a:lnTo>
                    <a:pt x="196" y="1655"/>
                  </a:lnTo>
                  <a:lnTo>
                    <a:pt x="200" y="1636"/>
                  </a:lnTo>
                  <a:lnTo>
                    <a:pt x="203" y="1619"/>
                  </a:lnTo>
                  <a:lnTo>
                    <a:pt x="204" y="1608"/>
                  </a:lnTo>
                  <a:lnTo>
                    <a:pt x="205" y="1597"/>
                  </a:lnTo>
                  <a:lnTo>
                    <a:pt x="209" y="1584"/>
                  </a:lnTo>
                  <a:lnTo>
                    <a:pt x="213" y="1568"/>
                  </a:lnTo>
                  <a:lnTo>
                    <a:pt x="217" y="1554"/>
                  </a:lnTo>
                  <a:lnTo>
                    <a:pt x="218" y="1538"/>
                  </a:lnTo>
                  <a:lnTo>
                    <a:pt x="220" y="1520"/>
                  </a:lnTo>
                  <a:lnTo>
                    <a:pt x="221" y="1503"/>
                  </a:lnTo>
                  <a:lnTo>
                    <a:pt x="222" y="1487"/>
                  </a:lnTo>
                  <a:lnTo>
                    <a:pt x="221" y="1475"/>
                  </a:lnTo>
                  <a:lnTo>
                    <a:pt x="221" y="1468"/>
                  </a:lnTo>
                  <a:lnTo>
                    <a:pt x="222" y="1454"/>
                  </a:lnTo>
                  <a:lnTo>
                    <a:pt x="225" y="1439"/>
                  </a:lnTo>
                  <a:lnTo>
                    <a:pt x="227" y="1420"/>
                  </a:lnTo>
                  <a:lnTo>
                    <a:pt x="230" y="1402"/>
                  </a:lnTo>
                  <a:lnTo>
                    <a:pt x="233" y="1385"/>
                  </a:lnTo>
                  <a:lnTo>
                    <a:pt x="234" y="1371"/>
                  </a:lnTo>
                  <a:lnTo>
                    <a:pt x="234" y="1348"/>
                  </a:lnTo>
                  <a:lnTo>
                    <a:pt x="235" y="1321"/>
                  </a:lnTo>
                  <a:lnTo>
                    <a:pt x="237" y="1291"/>
                  </a:lnTo>
                  <a:lnTo>
                    <a:pt x="237" y="1261"/>
                  </a:lnTo>
                  <a:lnTo>
                    <a:pt x="234" y="1235"/>
                  </a:lnTo>
                  <a:lnTo>
                    <a:pt x="230" y="1218"/>
                  </a:lnTo>
                  <a:lnTo>
                    <a:pt x="223" y="1195"/>
                  </a:lnTo>
                  <a:lnTo>
                    <a:pt x="217" y="1169"/>
                  </a:lnTo>
                  <a:lnTo>
                    <a:pt x="208" y="1142"/>
                  </a:lnTo>
                  <a:lnTo>
                    <a:pt x="200" y="1113"/>
                  </a:lnTo>
                  <a:lnTo>
                    <a:pt x="191" y="1085"/>
                  </a:lnTo>
                  <a:lnTo>
                    <a:pt x="183" y="1058"/>
                  </a:lnTo>
                  <a:lnTo>
                    <a:pt x="175" y="1034"/>
                  </a:lnTo>
                  <a:lnTo>
                    <a:pt x="165" y="999"/>
                  </a:lnTo>
                  <a:lnTo>
                    <a:pt x="155" y="964"/>
                  </a:lnTo>
                  <a:lnTo>
                    <a:pt x="148" y="930"/>
                  </a:lnTo>
                  <a:lnTo>
                    <a:pt x="142" y="899"/>
                  </a:lnTo>
                  <a:lnTo>
                    <a:pt x="141" y="873"/>
                  </a:lnTo>
                  <a:lnTo>
                    <a:pt x="140" y="851"/>
                  </a:lnTo>
                  <a:lnTo>
                    <a:pt x="140" y="833"/>
                  </a:lnTo>
                  <a:lnTo>
                    <a:pt x="140" y="817"/>
                  </a:lnTo>
                  <a:lnTo>
                    <a:pt x="138" y="808"/>
                  </a:lnTo>
                  <a:lnTo>
                    <a:pt x="138" y="804"/>
                  </a:lnTo>
                  <a:lnTo>
                    <a:pt x="125" y="800"/>
                  </a:lnTo>
                  <a:lnTo>
                    <a:pt x="125" y="796"/>
                  </a:lnTo>
                  <a:lnTo>
                    <a:pt x="128" y="786"/>
                  </a:lnTo>
                  <a:lnTo>
                    <a:pt x="131" y="770"/>
                  </a:lnTo>
                  <a:lnTo>
                    <a:pt x="133" y="753"/>
                  </a:lnTo>
                  <a:lnTo>
                    <a:pt x="137" y="736"/>
                  </a:lnTo>
                  <a:lnTo>
                    <a:pt x="142" y="719"/>
                  </a:lnTo>
                  <a:lnTo>
                    <a:pt x="148" y="706"/>
                  </a:lnTo>
                  <a:lnTo>
                    <a:pt x="154" y="691"/>
                  </a:lnTo>
                  <a:lnTo>
                    <a:pt x="158" y="676"/>
                  </a:lnTo>
                  <a:lnTo>
                    <a:pt x="159" y="661"/>
                  </a:lnTo>
                  <a:lnTo>
                    <a:pt x="161" y="651"/>
                  </a:lnTo>
                  <a:lnTo>
                    <a:pt x="159" y="647"/>
                  </a:lnTo>
                  <a:lnTo>
                    <a:pt x="157" y="648"/>
                  </a:lnTo>
                  <a:lnTo>
                    <a:pt x="148" y="649"/>
                  </a:lnTo>
                  <a:lnTo>
                    <a:pt x="133" y="651"/>
                  </a:lnTo>
                  <a:lnTo>
                    <a:pt x="117" y="652"/>
                  </a:lnTo>
                  <a:lnTo>
                    <a:pt x="100" y="653"/>
                  </a:lnTo>
                  <a:lnTo>
                    <a:pt x="83" y="655"/>
                  </a:lnTo>
                  <a:lnTo>
                    <a:pt x="70" y="655"/>
                  </a:lnTo>
                  <a:lnTo>
                    <a:pt x="61" y="655"/>
                  </a:lnTo>
                  <a:lnTo>
                    <a:pt x="51" y="653"/>
                  </a:lnTo>
                  <a:lnTo>
                    <a:pt x="44" y="649"/>
                  </a:lnTo>
                  <a:lnTo>
                    <a:pt x="40" y="642"/>
                  </a:lnTo>
                  <a:lnTo>
                    <a:pt x="34" y="631"/>
                  </a:lnTo>
                  <a:lnTo>
                    <a:pt x="26" y="613"/>
                  </a:lnTo>
                  <a:lnTo>
                    <a:pt x="21" y="594"/>
                  </a:lnTo>
                  <a:lnTo>
                    <a:pt x="15" y="576"/>
                  </a:lnTo>
                  <a:lnTo>
                    <a:pt x="11" y="568"/>
                  </a:lnTo>
                  <a:lnTo>
                    <a:pt x="10" y="563"/>
                  </a:lnTo>
                  <a:lnTo>
                    <a:pt x="7" y="559"/>
                  </a:lnTo>
                  <a:lnTo>
                    <a:pt x="6" y="555"/>
                  </a:lnTo>
                  <a:lnTo>
                    <a:pt x="4" y="549"/>
                  </a:lnTo>
                  <a:lnTo>
                    <a:pt x="1" y="542"/>
                  </a:lnTo>
                  <a:lnTo>
                    <a:pt x="0" y="536"/>
                  </a:lnTo>
                  <a:lnTo>
                    <a:pt x="1" y="529"/>
                  </a:lnTo>
                  <a:lnTo>
                    <a:pt x="1" y="520"/>
                  </a:lnTo>
                  <a:lnTo>
                    <a:pt x="1" y="511"/>
                  </a:lnTo>
                  <a:lnTo>
                    <a:pt x="2" y="504"/>
                  </a:lnTo>
                  <a:lnTo>
                    <a:pt x="5" y="498"/>
                  </a:lnTo>
                  <a:lnTo>
                    <a:pt x="10" y="490"/>
                  </a:lnTo>
                  <a:lnTo>
                    <a:pt x="17" y="479"/>
                  </a:lnTo>
                  <a:lnTo>
                    <a:pt x="22" y="469"/>
                  </a:lnTo>
                  <a:lnTo>
                    <a:pt x="28" y="462"/>
                  </a:lnTo>
                  <a:lnTo>
                    <a:pt x="34" y="461"/>
                  </a:lnTo>
                  <a:lnTo>
                    <a:pt x="38" y="465"/>
                  </a:lnTo>
                  <a:lnTo>
                    <a:pt x="35" y="473"/>
                  </a:lnTo>
                  <a:lnTo>
                    <a:pt x="31" y="481"/>
                  </a:lnTo>
                  <a:lnTo>
                    <a:pt x="26" y="491"/>
                  </a:lnTo>
                  <a:lnTo>
                    <a:pt x="22" y="503"/>
                  </a:lnTo>
                  <a:lnTo>
                    <a:pt x="19" y="515"/>
                  </a:lnTo>
                  <a:lnTo>
                    <a:pt x="19" y="524"/>
                  </a:lnTo>
                  <a:lnTo>
                    <a:pt x="18" y="528"/>
                  </a:lnTo>
                  <a:lnTo>
                    <a:pt x="19" y="528"/>
                  </a:lnTo>
                  <a:lnTo>
                    <a:pt x="21" y="528"/>
                  </a:lnTo>
                  <a:lnTo>
                    <a:pt x="23" y="525"/>
                  </a:lnTo>
                  <a:lnTo>
                    <a:pt x="27" y="524"/>
                  </a:lnTo>
                  <a:lnTo>
                    <a:pt x="31" y="520"/>
                  </a:lnTo>
                  <a:lnTo>
                    <a:pt x="34" y="516"/>
                  </a:lnTo>
                  <a:lnTo>
                    <a:pt x="36" y="511"/>
                  </a:lnTo>
                  <a:lnTo>
                    <a:pt x="40" y="504"/>
                  </a:lnTo>
                  <a:lnTo>
                    <a:pt x="47" y="496"/>
                  </a:lnTo>
                  <a:lnTo>
                    <a:pt x="55" y="490"/>
                  </a:lnTo>
                  <a:lnTo>
                    <a:pt x="62" y="484"/>
                  </a:lnTo>
                  <a:lnTo>
                    <a:pt x="69" y="482"/>
                  </a:lnTo>
                  <a:lnTo>
                    <a:pt x="72" y="483"/>
                  </a:lnTo>
                  <a:lnTo>
                    <a:pt x="73" y="490"/>
                  </a:lnTo>
                  <a:lnTo>
                    <a:pt x="69" y="496"/>
                  </a:lnTo>
                  <a:lnTo>
                    <a:pt x="62" y="504"/>
                  </a:lnTo>
                  <a:lnTo>
                    <a:pt x="55" y="515"/>
                  </a:lnTo>
                  <a:lnTo>
                    <a:pt x="48" y="524"/>
                  </a:lnTo>
                  <a:lnTo>
                    <a:pt x="44" y="530"/>
                  </a:lnTo>
                  <a:lnTo>
                    <a:pt x="42" y="536"/>
                  </a:lnTo>
                  <a:lnTo>
                    <a:pt x="42" y="538"/>
                  </a:lnTo>
                  <a:lnTo>
                    <a:pt x="44" y="536"/>
                  </a:lnTo>
                  <a:lnTo>
                    <a:pt x="48" y="530"/>
                  </a:lnTo>
                  <a:lnTo>
                    <a:pt x="55" y="522"/>
                  </a:lnTo>
                  <a:lnTo>
                    <a:pt x="62" y="515"/>
                  </a:lnTo>
                  <a:lnTo>
                    <a:pt x="70" y="505"/>
                  </a:lnTo>
                  <a:lnTo>
                    <a:pt x="77" y="499"/>
                  </a:lnTo>
                  <a:lnTo>
                    <a:pt x="83" y="495"/>
                  </a:lnTo>
                  <a:lnTo>
                    <a:pt x="86" y="495"/>
                  </a:lnTo>
                  <a:lnTo>
                    <a:pt x="89" y="499"/>
                  </a:lnTo>
                  <a:lnTo>
                    <a:pt x="90" y="503"/>
                  </a:lnTo>
                  <a:lnTo>
                    <a:pt x="90" y="505"/>
                  </a:lnTo>
                  <a:lnTo>
                    <a:pt x="89" y="508"/>
                  </a:lnTo>
                  <a:lnTo>
                    <a:pt x="86" y="512"/>
                  </a:lnTo>
                  <a:lnTo>
                    <a:pt x="83" y="515"/>
                  </a:lnTo>
                  <a:lnTo>
                    <a:pt x="81" y="518"/>
                  </a:lnTo>
                  <a:lnTo>
                    <a:pt x="79" y="520"/>
                  </a:lnTo>
                  <a:lnTo>
                    <a:pt x="78" y="521"/>
                  </a:lnTo>
                  <a:lnTo>
                    <a:pt x="77" y="522"/>
                  </a:lnTo>
                  <a:lnTo>
                    <a:pt x="78" y="522"/>
                  </a:lnTo>
                  <a:lnTo>
                    <a:pt x="79" y="524"/>
                  </a:lnTo>
                  <a:lnTo>
                    <a:pt x="81" y="525"/>
                  </a:lnTo>
                  <a:lnTo>
                    <a:pt x="82" y="526"/>
                  </a:lnTo>
                  <a:lnTo>
                    <a:pt x="82" y="529"/>
                  </a:lnTo>
                  <a:lnTo>
                    <a:pt x="82" y="532"/>
                  </a:lnTo>
                  <a:lnTo>
                    <a:pt x="81" y="534"/>
                  </a:lnTo>
                  <a:lnTo>
                    <a:pt x="78" y="538"/>
                  </a:lnTo>
                  <a:lnTo>
                    <a:pt x="70" y="547"/>
                  </a:lnTo>
                  <a:lnTo>
                    <a:pt x="65" y="558"/>
                  </a:lnTo>
                  <a:lnTo>
                    <a:pt x="61" y="570"/>
                  </a:lnTo>
                  <a:lnTo>
                    <a:pt x="61" y="579"/>
                  </a:lnTo>
                  <a:lnTo>
                    <a:pt x="61" y="589"/>
                  </a:lnTo>
                  <a:lnTo>
                    <a:pt x="62" y="596"/>
                  </a:lnTo>
                  <a:lnTo>
                    <a:pt x="62" y="598"/>
                  </a:lnTo>
                  <a:lnTo>
                    <a:pt x="74" y="623"/>
                  </a:lnTo>
                  <a:lnTo>
                    <a:pt x="158" y="579"/>
                  </a:lnTo>
                  <a:lnTo>
                    <a:pt x="151" y="567"/>
                  </a:lnTo>
                  <a:lnTo>
                    <a:pt x="157" y="556"/>
                  </a:lnTo>
                  <a:lnTo>
                    <a:pt x="155" y="554"/>
                  </a:lnTo>
                  <a:lnTo>
                    <a:pt x="153" y="546"/>
                  </a:lnTo>
                  <a:lnTo>
                    <a:pt x="149" y="536"/>
                  </a:lnTo>
                  <a:lnTo>
                    <a:pt x="145" y="521"/>
                  </a:lnTo>
                  <a:lnTo>
                    <a:pt x="141" y="503"/>
                  </a:lnTo>
                  <a:lnTo>
                    <a:pt x="138" y="479"/>
                  </a:lnTo>
                  <a:lnTo>
                    <a:pt x="138" y="458"/>
                  </a:lnTo>
                  <a:lnTo>
                    <a:pt x="140" y="439"/>
                  </a:lnTo>
                  <a:lnTo>
                    <a:pt x="137" y="422"/>
                  </a:lnTo>
                  <a:lnTo>
                    <a:pt x="134" y="409"/>
                  </a:lnTo>
                  <a:lnTo>
                    <a:pt x="131" y="393"/>
                  </a:lnTo>
                  <a:lnTo>
                    <a:pt x="128" y="378"/>
                  </a:lnTo>
                  <a:lnTo>
                    <a:pt x="127" y="365"/>
                  </a:lnTo>
                  <a:lnTo>
                    <a:pt x="127" y="356"/>
                  </a:lnTo>
                  <a:lnTo>
                    <a:pt x="132" y="343"/>
                  </a:lnTo>
                  <a:lnTo>
                    <a:pt x="141" y="331"/>
                  </a:lnTo>
                  <a:lnTo>
                    <a:pt x="153" y="322"/>
                  </a:lnTo>
                  <a:lnTo>
                    <a:pt x="166" y="316"/>
                  </a:lnTo>
                  <a:lnTo>
                    <a:pt x="180" y="309"/>
                  </a:lnTo>
                  <a:lnTo>
                    <a:pt x="196" y="299"/>
                  </a:lnTo>
                  <a:lnTo>
                    <a:pt x="191" y="300"/>
                  </a:lnTo>
                  <a:lnTo>
                    <a:pt x="200" y="285"/>
                  </a:lnTo>
                  <a:lnTo>
                    <a:pt x="203" y="274"/>
                  </a:lnTo>
                  <a:lnTo>
                    <a:pt x="203" y="263"/>
                  </a:lnTo>
                  <a:lnTo>
                    <a:pt x="199" y="255"/>
                  </a:lnTo>
                  <a:lnTo>
                    <a:pt x="195" y="249"/>
                  </a:lnTo>
                  <a:lnTo>
                    <a:pt x="191" y="246"/>
                  </a:lnTo>
                  <a:lnTo>
                    <a:pt x="187" y="246"/>
                  </a:lnTo>
                  <a:lnTo>
                    <a:pt x="184" y="246"/>
                  </a:lnTo>
                  <a:lnTo>
                    <a:pt x="183" y="249"/>
                  </a:lnTo>
                  <a:lnTo>
                    <a:pt x="182" y="253"/>
                  </a:lnTo>
                  <a:lnTo>
                    <a:pt x="180" y="257"/>
                  </a:lnTo>
                  <a:lnTo>
                    <a:pt x="182" y="262"/>
                  </a:lnTo>
                  <a:lnTo>
                    <a:pt x="183" y="266"/>
                  </a:lnTo>
                  <a:lnTo>
                    <a:pt x="176" y="261"/>
                  </a:lnTo>
                  <a:lnTo>
                    <a:pt x="171" y="253"/>
                  </a:lnTo>
                  <a:lnTo>
                    <a:pt x="170" y="242"/>
                  </a:lnTo>
                  <a:lnTo>
                    <a:pt x="171" y="233"/>
                  </a:lnTo>
                  <a:lnTo>
                    <a:pt x="165" y="240"/>
                  </a:lnTo>
                  <a:lnTo>
                    <a:pt x="158" y="241"/>
                  </a:lnTo>
                  <a:lnTo>
                    <a:pt x="151" y="241"/>
                  </a:lnTo>
                  <a:lnTo>
                    <a:pt x="146" y="237"/>
                  </a:lnTo>
                  <a:lnTo>
                    <a:pt x="154" y="232"/>
                  </a:lnTo>
                  <a:lnTo>
                    <a:pt x="159" y="223"/>
                  </a:lnTo>
                  <a:lnTo>
                    <a:pt x="162" y="210"/>
                  </a:lnTo>
                  <a:lnTo>
                    <a:pt x="162" y="196"/>
                  </a:lnTo>
                  <a:lnTo>
                    <a:pt x="158" y="185"/>
                  </a:lnTo>
                  <a:lnTo>
                    <a:pt x="154" y="187"/>
                  </a:lnTo>
                  <a:lnTo>
                    <a:pt x="151" y="190"/>
                  </a:lnTo>
                  <a:lnTo>
                    <a:pt x="149" y="194"/>
                  </a:lnTo>
                  <a:lnTo>
                    <a:pt x="148" y="198"/>
                  </a:lnTo>
                  <a:lnTo>
                    <a:pt x="148" y="203"/>
                  </a:lnTo>
                  <a:lnTo>
                    <a:pt x="144" y="195"/>
                  </a:lnTo>
                  <a:lnTo>
                    <a:pt x="144" y="186"/>
                  </a:lnTo>
                  <a:lnTo>
                    <a:pt x="148" y="174"/>
                  </a:lnTo>
                  <a:lnTo>
                    <a:pt x="150" y="161"/>
                  </a:lnTo>
                  <a:lnTo>
                    <a:pt x="153" y="147"/>
                  </a:lnTo>
                  <a:lnTo>
                    <a:pt x="154" y="132"/>
                  </a:lnTo>
                  <a:lnTo>
                    <a:pt x="146" y="138"/>
                  </a:lnTo>
                  <a:lnTo>
                    <a:pt x="141" y="148"/>
                  </a:lnTo>
                  <a:lnTo>
                    <a:pt x="138" y="161"/>
                  </a:lnTo>
                  <a:lnTo>
                    <a:pt x="133" y="151"/>
                  </a:lnTo>
                  <a:lnTo>
                    <a:pt x="132" y="141"/>
                  </a:lnTo>
                  <a:lnTo>
                    <a:pt x="134" y="131"/>
                  </a:lnTo>
                  <a:lnTo>
                    <a:pt x="144" y="119"/>
                  </a:lnTo>
                  <a:lnTo>
                    <a:pt x="150" y="106"/>
                  </a:lnTo>
                  <a:lnTo>
                    <a:pt x="158" y="86"/>
                  </a:lnTo>
                  <a:lnTo>
                    <a:pt x="165" y="64"/>
                  </a:lnTo>
                  <a:lnTo>
                    <a:pt x="174" y="41"/>
                  </a:lnTo>
                  <a:lnTo>
                    <a:pt x="180" y="30"/>
                  </a:lnTo>
                  <a:lnTo>
                    <a:pt x="191" y="20"/>
                  </a:lnTo>
                  <a:lnTo>
                    <a:pt x="203" y="12"/>
                  </a:lnTo>
                  <a:lnTo>
                    <a:pt x="217" y="5"/>
                  </a:lnTo>
                  <a:lnTo>
                    <a:pt x="233" y="3"/>
                  </a:lnTo>
                  <a:lnTo>
                    <a:pt x="247" y="7"/>
                  </a:lnTo>
                  <a:lnTo>
                    <a:pt x="254" y="3"/>
                  </a:lnTo>
                  <a:lnTo>
                    <a:pt x="264" y="0"/>
                  </a:lnTo>
                  <a:lnTo>
                    <a:pt x="276"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solidFill>
                  <a:srgbClr val="FFC000"/>
                </a:solidFill>
                <a:latin typeface="Calibri" panose="020F0502020204030204" pitchFamily="34" charset="0"/>
              </a:endParaRPr>
            </a:p>
          </p:txBody>
        </p:sp>
        <p:sp>
          <p:nvSpPr>
            <p:cNvPr id="153" name="Freeform 117">
              <a:extLst>
                <a:ext uri="{FF2B5EF4-FFF2-40B4-BE49-F238E27FC236}">
                  <a16:creationId xmlns:a16="http://schemas.microsoft.com/office/drawing/2014/main" id="{09BDD077-255A-4153-BD5E-95F93076AE60}"/>
                </a:ext>
              </a:extLst>
            </p:cNvPr>
            <p:cNvSpPr>
              <a:spLocks/>
            </p:cNvSpPr>
            <p:nvPr/>
          </p:nvSpPr>
          <p:spPr bwMode="auto">
            <a:xfrm>
              <a:off x="6613525" y="3919538"/>
              <a:ext cx="357188" cy="542925"/>
            </a:xfrm>
            <a:custGeom>
              <a:avLst/>
              <a:gdLst>
                <a:gd name="T0" fmla="*/ 175 w 225"/>
                <a:gd name="T1" fmla="*/ 1 h 342"/>
                <a:gd name="T2" fmla="*/ 190 w 225"/>
                <a:gd name="T3" fmla="*/ 24 h 342"/>
                <a:gd name="T4" fmla="*/ 207 w 225"/>
                <a:gd name="T5" fmla="*/ 52 h 342"/>
                <a:gd name="T6" fmla="*/ 219 w 225"/>
                <a:gd name="T7" fmla="*/ 71 h 342"/>
                <a:gd name="T8" fmla="*/ 225 w 225"/>
                <a:gd name="T9" fmla="*/ 85 h 342"/>
                <a:gd name="T10" fmla="*/ 220 w 225"/>
                <a:gd name="T11" fmla="*/ 93 h 342"/>
                <a:gd name="T12" fmla="*/ 196 w 225"/>
                <a:gd name="T13" fmla="*/ 93 h 342"/>
                <a:gd name="T14" fmla="*/ 166 w 225"/>
                <a:gd name="T15" fmla="*/ 88 h 342"/>
                <a:gd name="T16" fmla="*/ 143 w 225"/>
                <a:gd name="T17" fmla="*/ 80 h 342"/>
                <a:gd name="T18" fmla="*/ 130 w 225"/>
                <a:gd name="T19" fmla="*/ 82 h 342"/>
                <a:gd name="T20" fmla="*/ 119 w 225"/>
                <a:gd name="T21" fmla="*/ 102 h 342"/>
                <a:gd name="T22" fmla="*/ 106 w 225"/>
                <a:gd name="T23" fmla="*/ 130 h 342"/>
                <a:gd name="T24" fmla="*/ 88 w 225"/>
                <a:gd name="T25" fmla="*/ 171 h 342"/>
                <a:gd name="T26" fmla="*/ 69 w 225"/>
                <a:gd name="T27" fmla="*/ 219 h 342"/>
                <a:gd name="T28" fmla="*/ 59 w 225"/>
                <a:gd name="T29" fmla="*/ 258 h 342"/>
                <a:gd name="T30" fmla="*/ 56 w 225"/>
                <a:gd name="T31" fmla="*/ 296 h 342"/>
                <a:gd name="T32" fmla="*/ 56 w 225"/>
                <a:gd name="T33" fmla="*/ 329 h 342"/>
                <a:gd name="T34" fmla="*/ 56 w 225"/>
                <a:gd name="T35" fmla="*/ 342 h 342"/>
                <a:gd name="T36" fmla="*/ 54 w 225"/>
                <a:gd name="T37" fmla="*/ 336 h 342"/>
                <a:gd name="T38" fmla="*/ 41 w 225"/>
                <a:gd name="T39" fmla="*/ 318 h 342"/>
                <a:gd name="T40" fmla="*/ 17 w 225"/>
                <a:gd name="T41" fmla="*/ 287 h 342"/>
                <a:gd name="T42" fmla="*/ 9 w 225"/>
                <a:gd name="T43" fmla="*/ 247 h 342"/>
                <a:gd name="T44" fmla="*/ 17 w 225"/>
                <a:gd name="T45" fmla="*/ 205 h 342"/>
                <a:gd name="T46" fmla="*/ 31 w 225"/>
                <a:gd name="T47" fmla="*/ 166 h 342"/>
                <a:gd name="T48" fmla="*/ 46 w 225"/>
                <a:gd name="T49" fmla="*/ 135 h 342"/>
                <a:gd name="T50" fmla="*/ 48 w 225"/>
                <a:gd name="T51" fmla="*/ 115 h 342"/>
                <a:gd name="T52" fmla="*/ 34 w 225"/>
                <a:gd name="T53" fmla="*/ 98 h 342"/>
                <a:gd name="T54" fmla="*/ 20 w 225"/>
                <a:gd name="T55" fmla="*/ 101 h 342"/>
                <a:gd name="T56" fmla="*/ 7 w 225"/>
                <a:gd name="T57" fmla="*/ 111 h 342"/>
                <a:gd name="T58" fmla="*/ 0 w 225"/>
                <a:gd name="T59" fmla="*/ 118 h 342"/>
                <a:gd name="T60" fmla="*/ 80 w 225"/>
                <a:gd name="T61" fmla="*/ 42 h 342"/>
                <a:gd name="T62" fmla="*/ 73 w 225"/>
                <a:gd name="T63" fmla="*/ 80 h 342"/>
                <a:gd name="T64" fmla="*/ 61 w 225"/>
                <a:gd name="T65" fmla="*/ 116 h 342"/>
                <a:gd name="T66" fmla="*/ 59 w 225"/>
                <a:gd name="T67" fmla="*/ 147 h 342"/>
                <a:gd name="T68" fmla="*/ 67 w 225"/>
                <a:gd name="T69" fmla="*/ 158 h 342"/>
                <a:gd name="T70" fmla="*/ 79 w 225"/>
                <a:gd name="T71" fmla="*/ 152 h 342"/>
                <a:gd name="T72" fmla="*/ 90 w 225"/>
                <a:gd name="T73" fmla="*/ 139 h 342"/>
                <a:gd name="T74" fmla="*/ 101 w 225"/>
                <a:gd name="T75" fmla="*/ 122 h 342"/>
                <a:gd name="T76" fmla="*/ 119 w 225"/>
                <a:gd name="T77" fmla="*/ 93 h 342"/>
                <a:gd name="T78" fmla="*/ 136 w 225"/>
                <a:gd name="T79" fmla="*/ 63 h 342"/>
                <a:gd name="T80" fmla="*/ 145 w 225"/>
                <a:gd name="T81" fmla="*/ 43 h 342"/>
                <a:gd name="T82" fmla="*/ 156 w 225"/>
                <a:gd name="T83" fmla="*/ 21 h 342"/>
                <a:gd name="T84" fmla="*/ 168 w 225"/>
                <a:gd name="T85"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342">
                  <a:moveTo>
                    <a:pt x="173" y="0"/>
                  </a:moveTo>
                  <a:lnTo>
                    <a:pt x="175" y="1"/>
                  </a:lnTo>
                  <a:lnTo>
                    <a:pt x="181" y="10"/>
                  </a:lnTo>
                  <a:lnTo>
                    <a:pt x="190" y="24"/>
                  </a:lnTo>
                  <a:lnTo>
                    <a:pt x="199" y="38"/>
                  </a:lnTo>
                  <a:lnTo>
                    <a:pt x="207" y="52"/>
                  </a:lnTo>
                  <a:lnTo>
                    <a:pt x="213" y="63"/>
                  </a:lnTo>
                  <a:lnTo>
                    <a:pt x="219" y="71"/>
                  </a:lnTo>
                  <a:lnTo>
                    <a:pt x="223" y="78"/>
                  </a:lnTo>
                  <a:lnTo>
                    <a:pt x="225" y="85"/>
                  </a:lnTo>
                  <a:lnTo>
                    <a:pt x="225" y="90"/>
                  </a:lnTo>
                  <a:lnTo>
                    <a:pt x="220" y="93"/>
                  </a:lnTo>
                  <a:lnTo>
                    <a:pt x="211" y="93"/>
                  </a:lnTo>
                  <a:lnTo>
                    <a:pt x="196" y="93"/>
                  </a:lnTo>
                  <a:lnTo>
                    <a:pt x="182" y="90"/>
                  </a:lnTo>
                  <a:lnTo>
                    <a:pt x="166" y="88"/>
                  </a:lnTo>
                  <a:lnTo>
                    <a:pt x="153" y="84"/>
                  </a:lnTo>
                  <a:lnTo>
                    <a:pt x="143" y="80"/>
                  </a:lnTo>
                  <a:lnTo>
                    <a:pt x="135" y="78"/>
                  </a:lnTo>
                  <a:lnTo>
                    <a:pt x="130" y="82"/>
                  </a:lnTo>
                  <a:lnTo>
                    <a:pt x="124" y="90"/>
                  </a:lnTo>
                  <a:lnTo>
                    <a:pt x="119" y="102"/>
                  </a:lnTo>
                  <a:lnTo>
                    <a:pt x="114" y="115"/>
                  </a:lnTo>
                  <a:lnTo>
                    <a:pt x="106" y="130"/>
                  </a:lnTo>
                  <a:lnTo>
                    <a:pt x="98" y="149"/>
                  </a:lnTo>
                  <a:lnTo>
                    <a:pt x="88" y="171"/>
                  </a:lnTo>
                  <a:lnTo>
                    <a:pt x="79" y="196"/>
                  </a:lnTo>
                  <a:lnTo>
                    <a:pt x="69" y="219"/>
                  </a:lnTo>
                  <a:lnTo>
                    <a:pt x="63" y="240"/>
                  </a:lnTo>
                  <a:lnTo>
                    <a:pt x="59" y="258"/>
                  </a:lnTo>
                  <a:lnTo>
                    <a:pt x="56" y="276"/>
                  </a:lnTo>
                  <a:lnTo>
                    <a:pt x="56" y="296"/>
                  </a:lnTo>
                  <a:lnTo>
                    <a:pt x="55" y="314"/>
                  </a:lnTo>
                  <a:lnTo>
                    <a:pt x="56" y="329"/>
                  </a:lnTo>
                  <a:lnTo>
                    <a:pt x="56" y="338"/>
                  </a:lnTo>
                  <a:lnTo>
                    <a:pt x="56" y="342"/>
                  </a:lnTo>
                  <a:lnTo>
                    <a:pt x="56" y="340"/>
                  </a:lnTo>
                  <a:lnTo>
                    <a:pt x="54" y="336"/>
                  </a:lnTo>
                  <a:lnTo>
                    <a:pt x="48" y="329"/>
                  </a:lnTo>
                  <a:lnTo>
                    <a:pt x="41" y="318"/>
                  </a:lnTo>
                  <a:lnTo>
                    <a:pt x="29" y="304"/>
                  </a:lnTo>
                  <a:lnTo>
                    <a:pt x="17" y="287"/>
                  </a:lnTo>
                  <a:lnTo>
                    <a:pt x="10" y="267"/>
                  </a:lnTo>
                  <a:lnTo>
                    <a:pt x="9" y="247"/>
                  </a:lnTo>
                  <a:lnTo>
                    <a:pt x="12" y="226"/>
                  </a:lnTo>
                  <a:lnTo>
                    <a:pt x="17" y="205"/>
                  </a:lnTo>
                  <a:lnTo>
                    <a:pt x="24" y="186"/>
                  </a:lnTo>
                  <a:lnTo>
                    <a:pt x="31" y="166"/>
                  </a:lnTo>
                  <a:lnTo>
                    <a:pt x="39" y="149"/>
                  </a:lnTo>
                  <a:lnTo>
                    <a:pt x="46" y="135"/>
                  </a:lnTo>
                  <a:lnTo>
                    <a:pt x="48" y="126"/>
                  </a:lnTo>
                  <a:lnTo>
                    <a:pt x="48" y="115"/>
                  </a:lnTo>
                  <a:lnTo>
                    <a:pt x="43" y="105"/>
                  </a:lnTo>
                  <a:lnTo>
                    <a:pt x="34" y="98"/>
                  </a:lnTo>
                  <a:lnTo>
                    <a:pt x="27" y="97"/>
                  </a:lnTo>
                  <a:lnTo>
                    <a:pt x="20" y="101"/>
                  </a:lnTo>
                  <a:lnTo>
                    <a:pt x="12" y="106"/>
                  </a:lnTo>
                  <a:lnTo>
                    <a:pt x="7" y="111"/>
                  </a:lnTo>
                  <a:lnTo>
                    <a:pt x="1" y="115"/>
                  </a:lnTo>
                  <a:lnTo>
                    <a:pt x="0" y="118"/>
                  </a:lnTo>
                  <a:lnTo>
                    <a:pt x="79" y="26"/>
                  </a:lnTo>
                  <a:lnTo>
                    <a:pt x="80" y="42"/>
                  </a:lnTo>
                  <a:lnTo>
                    <a:pt x="79" y="61"/>
                  </a:lnTo>
                  <a:lnTo>
                    <a:pt x="73" y="80"/>
                  </a:lnTo>
                  <a:lnTo>
                    <a:pt x="67" y="99"/>
                  </a:lnTo>
                  <a:lnTo>
                    <a:pt x="61" y="116"/>
                  </a:lnTo>
                  <a:lnTo>
                    <a:pt x="59" y="133"/>
                  </a:lnTo>
                  <a:lnTo>
                    <a:pt x="59" y="147"/>
                  </a:lnTo>
                  <a:lnTo>
                    <a:pt x="61" y="156"/>
                  </a:lnTo>
                  <a:lnTo>
                    <a:pt x="67" y="158"/>
                  </a:lnTo>
                  <a:lnTo>
                    <a:pt x="72" y="157"/>
                  </a:lnTo>
                  <a:lnTo>
                    <a:pt x="79" y="152"/>
                  </a:lnTo>
                  <a:lnTo>
                    <a:pt x="85" y="145"/>
                  </a:lnTo>
                  <a:lnTo>
                    <a:pt x="90" y="139"/>
                  </a:lnTo>
                  <a:lnTo>
                    <a:pt x="96" y="132"/>
                  </a:lnTo>
                  <a:lnTo>
                    <a:pt x="101" y="122"/>
                  </a:lnTo>
                  <a:lnTo>
                    <a:pt x="110" y="109"/>
                  </a:lnTo>
                  <a:lnTo>
                    <a:pt x="119" y="93"/>
                  </a:lnTo>
                  <a:lnTo>
                    <a:pt x="128" y="77"/>
                  </a:lnTo>
                  <a:lnTo>
                    <a:pt x="136" y="63"/>
                  </a:lnTo>
                  <a:lnTo>
                    <a:pt x="141" y="52"/>
                  </a:lnTo>
                  <a:lnTo>
                    <a:pt x="145" y="43"/>
                  </a:lnTo>
                  <a:lnTo>
                    <a:pt x="151" y="33"/>
                  </a:lnTo>
                  <a:lnTo>
                    <a:pt x="156" y="21"/>
                  </a:lnTo>
                  <a:lnTo>
                    <a:pt x="162" y="10"/>
                  </a:lnTo>
                  <a:lnTo>
                    <a:pt x="168" y="3"/>
                  </a:lnTo>
                  <a:lnTo>
                    <a:pt x="173"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54" name="Freeform 118">
              <a:extLst>
                <a:ext uri="{FF2B5EF4-FFF2-40B4-BE49-F238E27FC236}">
                  <a16:creationId xmlns:a16="http://schemas.microsoft.com/office/drawing/2014/main" id="{3B2E20BD-F61F-4266-907E-DB8BC6B9D959}"/>
                </a:ext>
              </a:extLst>
            </p:cNvPr>
            <p:cNvSpPr>
              <a:spLocks/>
            </p:cNvSpPr>
            <p:nvPr/>
          </p:nvSpPr>
          <p:spPr bwMode="auto">
            <a:xfrm>
              <a:off x="6667500" y="4633913"/>
              <a:ext cx="34925" cy="152400"/>
            </a:xfrm>
            <a:custGeom>
              <a:avLst/>
              <a:gdLst>
                <a:gd name="T0" fmla="*/ 18 w 22"/>
                <a:gd name="T1" fmla="*/ 0 h 96"/>
                <a:gd name="T2" fmla="*/ 16 w 22"/>
                <a:gd name="T3" fmla="*/ 29 h 96"/>
                <a:gd name="T4" fmla="*/ 16 w 22"/>
                <a:gd name="T5" fmla="*/ 53 h 96"/>
                <a:gd name="T6" fmla="*/ 16 w 22"/>
                <a:gd name="T7" fmla="*/ 70 h 96"/>
                <a:gd name="T8" fmla="*/ 17 w 22"/>
                <a:gd name="T9" fmla="*/ 81 h 96"/>
                <a:gd name="T10" fmla="*/ 20 w 22"/>
                <a:gd name="T11" fmla="*/ 88 h 96"/>
                <a:gd name="T12" fmla="*/ 21 w 22"/>
                <a:gd name="T13" fmla="*/ 93 h 96"/>
                <a:gd name="T14" fmla="*/ 22 w 22"/>
                <a:gd name="T15" fmla="*/ 95 h 96"/>
                <a:gd name="T16" fmla="*/ 22 w 22"/>
                <a:gd name="T17" fmla="*/ 95 h 96"/>
                <a:gd name="T18" fmla="*/ 0 w 22"/>
                <a:gd name="T19" fmla="*/ 96 h 96"/>
                <a:gd name="T20" fmla="*/ 1 w 22"/>
                <a:gd name="T21" fmla="*/ 93 h 96"/>
                <a:gd name="T22" fmla="*/ 4 w 22"/>
                <a:gd name="T23" fmla="*/ 84 h 96"/>
                <a:gd name="T24" fmla="*/ 7 w 22"/>
                <a:gd name="T25" fmla="*/ 72 h 96"/>
                <a:gd name="T26" fmla="*/ 8 w 22"/>
                <a:gd name="T27" fmla="*/ 63 h 96"/>
                <a:gd name="T28" fmla="*/ 10 w 22"/>
                <a:gd name="T29" fmla="*/ 51 h 96"/>
                <a:gd name="T30" fmla="*/ 13 w 22"/>
                <a:gd name="T31" fmla="*/ 38 h 96"/>
                <a:gd name="T32" fmla="*/ 14 w 22"/>
                <a:gd name="T33" fmla="*/ 24 h 96"/>
                <a:gd name="T34" fmla="*/ 16 w 22"/>
                <a:gd name="T35" fmla="*/ 12 h 96"/>
                <a:gd name="T36" fmla="*/ 17 w 22"/>
                <a:gd name="T37" fmla="*/ 3 h 96"/>
                <a:gd name="T38" fmla="*/ 18 w 22"/>
                <a:gd name="T3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96">
                  <a:moveTo>
                    <a:pt x="18" y="0"/>
                  </a:moveTo>
                  <a:lnTo>
                    <a:pt x="16" y="29"/>
                  </a:lnTo>
                  <a:lnTo>
                    <a:pt x="16" y="53"/>
                  </a:lnTo>
                  <a:lnTo>
                    <a:pt x="16" y="70"/>
                  </a:lnTo>
                  <a:lnTo>
                    <a:pt x="17" y="81"/>
                  </a:lnTo>
                  <a:lnTo>
                    <a:pt x="20" y="88"/>
                  </a:lnTo>
                  <a:lnTo>
                    <a:pt x="21" y="93"/>
                  </a:lnTo>
                  <a:lnTo>
                    <a:pt x="22" y="95"/>
                  </a:lnTo>
                  <a:lnTo>
                    <a:pt x="22" y="95"/>
                  </a:lnTo>
                  <a:lnTo>
                    <a:pt x="0" y="96"/>
                  </a:lnTo>
                  <a:lnTo>
                    <a:pt x="1" y="93"/>
                  </a:lnTo>
                  <a:lnTo>
                    <a:pt x="4" y="84"/>
                  </a:lnTo>
                  <a:lnTo>
                    <a:pt x="7" y="72"/>
                  </a:lnTo>
                  <a:lnTo>
                    <a:pt x="8" y="63"/>
                  </a:lnTo>
                  <a:lnTo>
                    <a:pt x="10" y="51"/>
                  </a:lnTo>
                  <a:lnTo>
                    <a:pt x="13" y="38"/>
                  </a:lnTo>
                  <a:lnTo>
                    <a:pt x="14" y="24"/>
                  </a:lnTo>
                  <a:lnTo>
                    <a:pt x="16" y="12"/>
                  </a:lnTo>
                  <a:lnTo>
                    <a:pt x="17" y="3"/>
                  </a:lnTo>
                  <a:lnTo>
                    <a:pt x="18"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55" name="Freeform 119">
              <a:extLst>
                <a:ext uri="{FF2B5EF4-FFF2-40B4-BE49-F238E27FC236}">
                  <a16:creationId xmlns:a16="http://schemas.microsoft.com/office/drawing/2014/main" id="{55BE5A4C-D4B0-4FC3-B858-C23B20F2811F}"/>
                </a:ext>
              </a:extLst>
            </p:cNvPr>
            <p:cNvSpPr>
              <a:spLocks/>
            </p:cNvSpPr>
            <p:nvPr/>
          </p:nvSpPr>
          <p:spPr bwMode="auto">
            <a:xfrm>
              <a:off x="7081838" y="4899025"/>
              <a:ext cx="101600" cy="26988"/>
            </a:xfrm>
            <a:custGeom>
              <a:avLst/>
              <a:gdLst>
                <a:gd name="T0" fmla="*/ 11 w 64"/>
                <a:gd name="T1" fmla="*/ 0 h 17"/>
                <a:gd name="T2" fmla="*/ 22 w 64"/>
                <a:gd name="T3" fmla="*/ 1 h 17"/>
                <a:gd name="T4" fmla="*/ 34 w 64"/>
                <a:gd name="T5" fmla="*/ 3 h 17"/>
                <a:gd name="T6" fmla="*/ 44 w 64"/>
                <a:gd name="T7" fmla="*/ 6 h 17"/>
                <a:gd name="T8" fmla="*/ 54 w 64"/>
                <a:gd name="T9" fmla="*/ 9 h 17"/>
                <a:gd name="T10" fmla="*/ 61 w 64"/>
                <a:gd name="T11" fmla="*/ 11 h 17"/>
                <a:gd name="T12" fmla="*/ 64 w 64"/>
                <a:gd name="T13" fmla="*/ 11 h 17"/>
                <a:gd name="T14" fmla="*/ 44 w 64"/>
                <a:gd name="T15" fmla="*/ 11 h 17"/>
                <a:gd name="T16" fmla="*/ 28 w 64"/>
                <a:gd name="T17" fmla="*/ 13 h 17"/>
                <a:gd name="T18" fmla="*/ 17 w 64"/>
                <a:gd name="T19" fmla="*/ 15 h 17"/>
                <a:gd name="T20" fmla="*/ 7 w 64"/>
                <a:gd name="T21" fmla="*/ 17 h 17"/>
                <a:gd name="T22" fmla="*/ 5 w 64"/>
                <a:gd name="T23" fmla="*/ 17 h 17"/>
                <a:gd name="T24" fmla="*/ 2 w 64"/>
                <a:gd name="T25" fmla="*/ 15 h 17"/>
                <a:gd name="T26" fmla="*/ 0 w 64"/>
                <a:gd name="T27" fmla="*/ 13 h 17"/>
                <a:gd name="T28" fmla="*/ 0 w 64"/>
                <a:gd name="T29" fmla="*/ 11 h 17"/>
                <a:gd name="T30" fmla="*/ 0 w 64"/>
                <a:gd name="T31" fmla="*/ 9 h 17"/>
                <a:gd name="T32" fmla="*/ 0 w 64"/>
                <a:gd name="T33" fmla="*/ 5 h 17"/>
                <a:gd name="T34" fmla="*/ 3 w 64"/>
                <a:gd name="T35" fmla="*/ 1 h 17"/>
                <a:gd name="T36" fmla="*/ 11 w 64"/>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7">
                  <a:moveTo>
                    <a:pt x="11" y="0"/>
                  </a:moveTo>
                  <a:lnTo>
                    <a:pt x="22" y="1"/>
                  </a:lnTo>
                  <a:lnTo>
                    <a:pt x="34" y="3"/>
                  </a:lnTo>
                  <a:lnTo>
                    <a:pt x="44" y="6"/>
                  </a:lnTo>
                  <a:lnTo>
                    <a:pt x="54" y="9"/>
                  </a:lnTo>
                  <a:lnTo>
                    <a:pt x="61" y="11"/>
                  </a:lnTo>
                  <a:lnTo>
                    <a:pt x="64" y="11"/>
                  </a:lnTo>
                  <a:lnTo>
                    <a:pt x="44" y="11"/>
                  </a:lnTo>
                  <a:lnTo>
                    <a:pt x="28" y="13"/>
                  </a:lnTo>
                  <a:lnTo>
                    <a:pt x="17" y="15"/>
                  </a:lnTo>
                  <a:lnTo>
                    <a:pt x="7" y="17"/>
                  </a:lnTo>
                  <a:lnTo>
                    <a:pt x="5" y="17"/>
                  </a:lnTo>
                  <a:lnTo>
                    <a:pt x="2" y="15"/>
                  </a:lnTo>
                  <a:lnTo>
                    <a:pt x="0" y="13"/>
                  </a:lnTo>
                  <a:lnTo>
                    <a:pt x="0" y="11"/>
                  </a:lnTo>
                  <a:lnTo>
                    <a:pt x="0" y="9"/>
                  </a:lnTo>
                  <a:lnTo>
                    <a:pt x="0" y="5"/>
                  </a:lnTo>
                  <a:lnTo>
                    <a:pt x="3" y="1"/>
                  </a:lnTo>
                  <a:lnTo>
                    <a:pt x="11"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56" name="Freeform 120">
              <a:extLst>
                <a:ext uri="{FF2B5EF4-FFF2-40B4-BE49-F238E27FC236}">
                  <a16:creationId xmlns:a16="http://schemas.microsoft.com/office/drawing/2014/main" id="{EBFC1A3D-8C5B-4EEE-9940-696488A88A9C}"/>
                </a:ext>
              </a:extLst>
            </p:cNvPr>
            <p:cNvSpPr>
              <a:spLocks/>
            </p:cNvSpPr>
            <p:nvPr/>
          </p:nvSpPr>
          <p:spPr bwMode="auto">
            <a:xfrm>
              <a:off x="6391275" y="4516438"/>
              <a:ext cx="73025" cy="77788"/>
            </a:xfrm>
            <a:custGeom>
              <a:avLst/>
              <a:gdLst>
                <a:gd name="T0" fmla="*/ 0 w 46"/>
                <a:gd name="T1" fmla="*/ 0 h 49"/>
                <a:gd name="T2" fmla="*/ 8 w 46"/>
                <a:gd name="T3" fmla="*/ 11 h 49"/>
                <a:gd name="T4" fmla="*/ 18 w 46"/>
                <a:gd name="T5" fmla="*/ 18 h 49"/>
                <a:gd name="T6" fmla="*/ 27 w 46"/>
                <a:gd name="T7" fmla="*/ 18 h 49"/>
                <a:gd name="T8" fmla="*/ 35 w 46"/>
                <a:gd name="T9" fmla="*/ 13 h 49"/>
                <a:gd name="T10" fmla="*/ 40 w 46"/>
                <a:gd name="T11" fmla="*/ 2 h 49"/>
                <a:gd name="T12" fmla="*/ 42 w 46"/>
                <a:gd name="T13" fmla="*/ 5 h 49"/>
                <a:gd name="T14" fmla="*/ 44 w 46"/>
                <a:gd name="T15" fmla="*/ 11 h 49"/>
                <a:gd name="T16" fmla="*/ 46 w 46"/>
                <a:gd name="T17" fmla="*/ 19 h 49"/>
                <a:gd name="T18" fmla="*/ 44 w 46"/>
                <a:gd name="T19" fmla="*/ 28 h 49"/>
                <a:gd name="T20" fmla="*/ 40 w 46"/>
                <a:gd name="T21" fmla="*/ 36 h 49"/>
                <a:gd name="T22" fmla="*/ 37 w 46"/>
                <a:gd name="T23" fmla="*/ 43 h 49"/>
                <a:gd name="T24" fmla="*/ 31 w 46"/>
                <a:gd name="T25" fmla="*/ 48 h 49"/>
                <a:gd name="T26" fmla="*/ 25 w 46"/>
                <a:gd name="T27" fmla="*/ 49 h 49"/>
                <a:gd name="T28" fmla="*/ 21 w 46"/>
                <a:gd name="T29" fmla="*/ 45 h 49"/>
                <a:gd name="T30" fmla="*/ 12 w 46"/>
                <a:gd name="T31" fmla="*/ 32 h 49"/>
                <a:gd name="T32" fmla="*/ 4 w 46"/>
                <a:gd name="T33" fmla="*/ 15 h 49"/>
                <a:gd name="T34" fmla="*/ 0 w 46"/>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9">
                  <a:moveTo>
                    <a:pt x="0" y="0"/>
                  </a:moveTo>
                  <a:lnTo>
                    <a:pt x="8" y="11"/>
                  </a:lnTo>
                  <a:lnTo>
                    <a:pt x="18" y="18"/>
                  </a:lnTo>
                  <a:lnTo>
                    <a:pt x="27" y="18"/>
                  </a:lnTo>
                  <a:lnTo>
                    <a:pt x="35" y="13"/>
                  </a:lnTo>
                  <a:lnTo>
                    <a:pt x="40" y="2"/>
                  </a:lnTo>
                  <a:lnTo>
                    <a:pt x="42" y="5"/>
                  </a:lnTo>
                  <a:lnTo>
                    <a:pt x="44" y="11"/>
                  </a:lnTo>
                  <a:lnTo>
                    <a:pt x="46" y="19"/>
                  </a:lnTo>
                  <a:lnTo>
                    <a:pt x="44" y="28"/>
                  </a:lnTo>
                  <a:lnTo>
                    <a:pt x="40" y="36"/>
                  </a:lnTo>
                  <a:lnTo>
                    <a:pt x="37" y="43"/>
                  </a:lnTo>
                  <a:lnTo>
                    <a:pt x="31" y="48"/>
                  </a:lnTo>
                  <a:lnTo>
                    <a:pt x="25" y="49"/>
                  </a:lnTo>
                  <a:lnTo>
                    <a:pt x="21" y="45"/>
                  </a:lnTo>
                  <a:lnTo>
                    <a:pt x="12" y="32"/>
                  </a:lnTo>
                  <a:lnTo>
                    <a:pt x="4" y="15"/>
                  </a:lnTo>
                  <a:lnTo>
                    <a:pt x="0" y="0"/>
                  </a:lnTo>
                  <a:close/>
                </a:path>
              </a:pathLst>
            </a:custGeom>
            <a:solidFill>
              <a:srgbClr val="FFFFFF"/>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grpSp>
      <p:grpSp>
        <p:nvGrpSpPr>
          <p:cNvPr id="157" name="Group 6">
            <a:extLst>
              <a:ext uri="{FF2B5EF4-FFF2-40B4-BE49-F238E27FC236}">
                <a16:creationId xmlns:a16="http://schemas.microsoft.com/office/drawing/2014/main" id="{B5266E95-5190-424F-97D9-0C467C1A456F}"/>
              </a:ext>
            </a:extLst>
          </p:cNvPr>
          <p:cNvGrpSpPr/>
          <p:nvPr>
            <p:custDataLst>
              <p:tags r:id="rId5"/>
            </p:custDataLst>
          </p:nvPr>
        </p:nvGrpSpPr>
        <p:grpSpPr>
          <a:xfrm>
            <a:off x="9374239" y="4712792"/>
            <a:ext cx="624587" cy="1979484"/>
            <a:chOff x="8310089" y="1519238"/>
            <a:chExt cx="1113314" cy="4332948"/>
          </a:xfrm>
        </p:grpSpPr>
        <p:sp>
          <p:nvSpPr>
            <p:cNvPr id="158" name="Freeform 872">
              <a:extLst>
                <a:ext uri="{FF2B5EF4-FFF2-40B4-BE49-F238E27FC236}">
                  <a16:creationId xmlns:a16="http://schemas.microsoft.com/office/drawing/2014/main" id="{B8E01D5F-00C9-4734-AEAA-7A514CAEA821}"/>
                </a:ext>
              </a:extLst>
            </p:cNvPr>
            <p:cNvSpPr>
              <a:spLocks/>
            </p:cNvSpPr>
            <p:nvPr/>
          </p:nvSpPr>
          <p:spPr bwMode="auto">
            <a:xfrm>
              <a:off x="8699746" y="1519238"/>
              <a:ext cx="407617" cy="711085"/>
            </a:xfrm>
            <a:custGeom>
              <a:avLst/>
              <a:gdLst>
                <a:gd name="T0" fmla="*/ 148 w 227"/>
                <a:gd name="T1" fmla="*/ 2 h 396"/>
                <a:gd name="T2" fmla="*/ 174 w 227"/>
                <a:gd name="T3" fmla="*/ 16 h 396"/>
                <a:gd name="T4" fmla="*/ 190 w 227"/>
                <a:gd name="T5" fmla="*/ 32 h 396"/>
                <a:gd name="T6" fmla="*/ 199 w 227"/>
                <a:gd name="T7" fmla="*/ 51 h 396"/>
                <a:gd name="T8" fmla="*/ 203 w 227"/>
                <a:gd name="T9" fmla="*/ 60 h 396"/>
                <a:gd name="T10" fmla="*/ 211 w 227"/>
                <a:gd name="T11" fmla="*/ 70 h 396"/>
                <a:gd name="T12" fmla="*/ 221 w 227"/>
                <a:gd name="T13" fmla="*/ 97 h 396"/>
                <a:gd name="T14" fmla="*/ 223 w 227"/>
                <a:gd name="T15" fmla="*/ 136 h 396"/>
                <a:gd name="T16" fmla="*/ 214 w 227"/>
                <a:gd name="T17" fmla="*/ 164 h 396"/>
                <a:gd name="T18" fmla="*/ 211 w 227"/>
                <a:gd name="T19" fmla="*/ 177 h 396"/>
                <a:gd name="T20" fmla="*/ 223 w 227"/>
                <a:gd name="T21" fmla="*/ 177 h 396"/>
                <a:gd name="T22" fmla="*/ 227 w 227"/>
                <a:gd name="T23" fmla="*/ 189 h 396"/>
                <a:gd name="T24" fmla="*/ 227 w 227"/>
                <a:gd name="T25" fmla="*/ 206 h 396"/>
                <a:gd name="T26" fmla="*/ 218 w 227"/>
                <a:gd name="T27" fmla="*/ 233 h 396"/>
                <a:gd name="T28" fmla="*/ 208 w 227"/>
                <a:gd name="T29" fmla="*/ 245 h 396"/>
                <a:gd name="T30" fmla="*/ 202 w 227"/>
                <a:gd name="T31" fmla="*/ 248 h 396"/>
                <a:gd name="T32" fmla="*/ 195 w 227"/>
                <a:gd name="T33" fmla="*/ 248 h 396"/>
                <a:gd name="T34" fmla="*/ 194 w 227"/>
                <a:gd name="T35" fmla="*/ 248 h 396"/>
                <a:gd name="T36" fmla="*/ 193 w 227"/>
                <a:gd name="T37" fmla="*/ 258 h 396"/>
                <a:gd name="T38" fmla="*/ 190 w 227"/>
                <a:gd name="T39" fmla="*/ 276 h 396"/>
                <a:gd name="T40" fmla="*/ 186 w 227"/>
                <a:gd name="T41" fmla="*/ 288 h 396"/>
                <a:gd name="T42" fmla="*/ 178 w 227"/>
                <a:gd name="T43" fmla="*/ 300 h 396"/>
                <a:gd name="T44" fmla="*/ 173 w 227"/>
                <a:gd name="T45" fmla="*/ 307 h 396"/>
                <a:gd name="T46" fmla="*/ 169 w 227"/>
                <a:gd name="T47" fmla="*/ 343 h 396"/>
                <a:gd name="T48" fmla="*/ 151 w 227"/>
                <a:gd name="T49" fmla="*/ 373 h 396"/>
                <a:gd name="T50" fmla="*/ 128 w 227"/>
                <a:gd name="T51" fmla="*/ 396 h 396"/>
                <a:gd name="T52" fmla="*/ 119 w 227"/>
                <a:gd name="T53" fmla="*/ 389 h 396"/>
                <a:gd name="T54" fmla="*/ 96 w 227"/>
                <a:gd name="T55" fmla="*/ 372 h 396"/>
                <a:gd name="T56" fmla="*/ 67 w 227"/>
                <a:gd name="T57" fmla="*/ 346 h 396"/>
                <a:gd name="T58" fmla="*/ 39 w 227"/>
                <a:gd name="T59" fmla="*/ 313 h 396"/>
                <a:gd name="T60" fmla="*/ 28 w 227"/>
                <a:gd name="T61" fmla="*/ 294 h 396"/>
                <a:gd name="T62" fmla="*/ 32 w 227"/>
                <a:gd name="T63" fmla="*/ 269 h 396"/>
                <a:gd name="T64" fmla="*/ 29 w 227"/>
                <a:gd name="T65" fmla="*/ 246 h 396"/>
                <a:gd name="T66" fmla="*/ 28 w 227"/>
                <a:gd name="T67" fmla="*/ 233 h 396"/>
                <a:gd name="T68" fmla="*/ 20 w 227"/>
                <a:gd name="T69" fmla="*/ 233 h 396"/>
                <a:gd name="T70" fmla="*/ 13 w 227"/>
                <a:gd name="T71" fmla="*/ 228 h 396"/>
                <a:gd name="T72" fmla="*/ 8 w 227"/>
                <a:gd name="T73" fmla="*/ 222 h 396"/>
                <a:gd name="T74" fmla="*/ 3 w 227"/>
                <a:gd name="T75" fmla="*/ 206 h 396"/>
                <a:gd name="T76" fmla="*/ 0 w 227"/>
                <a:gd name="T77" fmla="*/ 177 h 396"/>
                <a:gd name="T78" fmla="*/ 3 w 227"/>
                <a:gd name="T79" fmla="*/ 168 h 396"/>
                <a:gd name="T80" fmla="*/ 9 w 227"/>
                <a:gd name="T81" fmla="*/ 161 h 396"/>
                <a:gd name="T82" fmla="*/ 13 w 227"/>
                <a:gd name="T83" fmla="*/ 159 h 396"/>
                <a:gd name="T84" fmla="*/ 16 w 227"/>
                <a:gd name="T85" fmla="*/ 159 h 396"/>
                <a:gd name="T86" fmla="*/ 16 w 227"/>
                <a:gd name="T87" fmla="*/ 147 h 396"/>
                <a:gd name="T88" fmla="*/ 15 w 227"/>
                <a:gd name="T89" fmla="*/ 125 h 396"/>
                <a:gd name="T90" fmla="*/ 13 w 227"/>
                <a:gd name="T91" fmla="*/ 96 h 396"/>
                <a:gd name="T92" fmla="*/ 19 w 227"/>
                <a:gd name="T93" fmla="*/ 63 h 396"/>
                <a:gd name="T94" fmla="*/ 29 w 227"/>
                <a:gd name="T95" fmla="*/ 47 h 396"/>
                <a:gd name="T96" fmla="*/ 49 w 227"/>
                <a:gd name="T97" fmla="*/ 28 h 396"/>
                <a:gd name="T98" fmla="*/ 68 w 227"/>
                <a:gd name="T99" fmla="*/ 15 h 396"/>
                <a:gd name="T100" fmla="*/ 106 w 227"/>
                <a:gd name="T101" fmla="*/ 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 h="396">
                  <a:moveTo>
                    <a:pt x="130" y="0"/>
                  </a:moveTo>
                  <a:lnTo>
                    <a:pt x="148" y="2"/>
                  </a:lnTo>
                  <a:lnTo>
                    <a:pt x="163" y="8"/>
                  </a:lnTo>
                  <a:lnTo>
                    <a:pt x="174" y="16"/>
                  </a:lnTo>
                  <a:lnTo>
                    <a:pt x="183" y="24"/>
                  </a:lnTo>
                  <a:lnTo>
                    <a:pt x="190" y="32"/>
                  </a:lnTo>
                  <a:lnTo>
                    <a:pt x="195" y="42"/>
                  </a:lnTo>
                  <a:lnTo>
                    <a:pt x="199" y="51"/>
                  </a:lnTo>
                  <a:lnTo>
                    <a:pt x="202" y="58"/>
                  </a:lnTo>
                  <a:lnTo>
                    <a:pt x="203" y="60"/>
                  </a:lnTo>
                  <a:lnTo>
                    <a:pt x="206" y="63"/>
                  </a:lnTo>
                  <a:lnTo>
                    <a:pt x="211" y="70"/>
                  </a:lnTo>
                  <a:lnTo>
                    <a:pt x="218" y="81"/>
                  </a:lnTo>
                  <a:lnTo>
                    <a:pt x="221" y="97"/>
                  </a:lnTo>
                  <a:lnTo>
                    <a:pt x="224" y="118"/>
                  </a:lnTo>
                  <a:lnTo>
                    <a:pt x="223" y="136"/>
                  </a:lnTo>
                  <a:lnTo>
                    <a:pt x="219" y="151"/>
                  </a:lnTo>
                  <a:lnTo>
                    <a:pt x="214" y="164"/>
                  </a:lnTo>
                  <a:lnTo>
                    <a:pt x="211" y="173"/>
                  </a:lnTo>
                  <a:lnTo>
                    <a:pt x="211" y="177"/>
                  </a:lnTo>
                  <a:lnTo>
                    <a:pt x="218" y="174"/>
                  </a:lnTo>
                  <a:lnTo>
                    <a:pt x="223" y="177"/>
                  </a:lnTo>
                  <a:lnTo>
                    <a:pt x="225" y="182"/>
                  </a:lnTo>
                  <a:lnTo>
                    <a:pt x="227" y="189"/>
                  </a:lnTo>
                  <a:lnTo>
                    <a:pt x="227" y="198"/>
                  </a:lnTo>
                  <a:lnTo>
                    <a:pt x="227" y="206"/>
                  </a:lnTo>
                  <a:lnTo>
                    <a:pt x="223" y="220"/>
                  </a:lnTo>
                  <a:lnTo>
                    <a:pt x="218" y="233"/>
                  </a:lnTo>
                  <a:lnTo>
                    <a:pt x="211" y="242"/>
                  </a:lnTo>
                  <a:lnTo>
                    <a:pt x="208" y="245"/>
                  </a:lnTo>
                  <a:lnTo>
                    <a:pt x="204" y="248"/>
                  </a:lnTo>
                  <a:lnTo>
                    <a:pt x="202" y="248"/>
                  </a:lnTo>
                  <a:lnTo>
                    <a:pt x="198" y="248"/>
                  </a:lnTo>
                  <a:lnTo>
                    <a:pt x="195" y="248"/>
                  </a:lnTo>
                  <a:lnTo>
                    <a:pt x="194" y="248"/>
                  </a:lnTo>
                  <a:lnTo>
                    <a:pt x="194" y="248"/>
                  </a:lnTo>
                  <a:lnTo>
                    <a:pt x="193" y="250"/>
                  </a:lnTo>
                  <a:lnTo>
                    <a:pt x="193" y="258"/>
                  </a:lnTo>
                  <a:lnTo>
                    <a:pt x="191" y="267"/>
                  </a:lnTo>
                  <a:lnTo>
                    <a:pt x="190" y="276"/>
                  </a:lnTo>
                  <a:lnTo>
                    <a:pt x="189" y="283"/>
                  </a:lnTo>
                  <a:lnTo>
                    <a:pt x="186" y="288"/>
                  </a:lnTo>
                  <a:lnTo>
                    <a:pt x="182" y="295"/>
                  </a:lnTo>
                  <a:lnTo>
                    <a:pt x="178" y="300"/>
                  </a:lnTo>
                  <a:lnTo>
                    <a:pt x="174" y="304"/>
                  </a:lnTo>
                  <a:lnTo>
                    <a:pt x="173" y="307"/>
                  </a:lnTo>
                  <a:lnTo>
                    <a:pt x="174" y="330"/>
                  </a:lnTo>
                  <a:lnTo>
                    <a:pt x="169" y="343"/>
                  </a:lnTo>
                  <a:lnTo>
                    <a:pt x="160" y="358"/>
                  </a:lnTo>
                  <a:lnTo>
                    <a:pt x="151" y="373"/>
                  </a:lnTo>
                  <a:lnTo>
                    <a:pt x="140" y="386"/>
                  </a:lnTo>
                  <a:lnTo>
                    <a:pt x="128" y="396"/>
                  </a:lnTo>
                  <a:lnTo>
                    <a:pt x="126" y="394"/>
                  </a:lnTo>
                  <a:lnTo>
                    <a:pt x="119" y="389"/>
                  </a:lnTo>
                  <a:lnTo>
                    <a:pt x="109" y="383"/>
                  </a:lnTo>
                  <a:lnTo>
                    <a:pt x="96" y="372"/>
                  </a:lnTo>
                  <a:lnTo>
                    <a:pt x="81" y="360"/>
                  </a:lnTo>
                  <a:lnTo>
                    <a:pt x="67" y="346"/>
                  </a:lnTo>
                  <a:lnTo>
                    <a:pt x="53" y="330"/>
                  </a:lnTo>
                  <a:lnTo>
                    <a:pt x="39" y="313"/>
                  </a:lnTo>
                  <a:lnTo>
                    <a:pt x="28" y="294"/>
                  </a:lnTo>
                  <a:lnTo>
                    <a:pt x="28" y="294"/>
                  </a:lnTo>
                  <a:lnTo>
                    <a:pt x="34" y="275"/>
                  </a:lnTo>
                  <a:lnTo>
                    <a:pt x="32" y="269"/>
                  </a:lnTo>
                  <a:lnTo>
                    <a:pt x="30" y="258"/>
                  </a:lnTo>
                  <a:lnTo>
                    <a:pt x="29" y="246"/>
                  </a:lnTo>
                  <a:lnTo>
                    <a:pt x="28" y="237"/>
                  </a:lnTo>
                  <a:lnTo>
                    <a:pt x="28" y="233"/>
                  </a:lnTo>
                  <a:lnTo>
                    <a:pt x="24" y="235"/>
                  </a:lnTo>
                  <a:lnTo>
                    <a:pt x="20" y="233"/>
                  </a:lnTo>
                  <a:lnTo>
                    <a:pt x="17" y="232"/>
                  </a:lnTo>
                  <a:lnTo>
                    <a:pt x="13" y="228"/>
                  </a:lnTo>
                  <a:lnTo>
                    <a:pt x="11" y="225"/>
                  </a:lnTo>
                  <a:lnTo>
                    <a:pt x="8" y="222"/>
                  </a:lnTo>
                  <a:lnTo>
                    <a:pt x="7" y="216"/>
                  </a:lnTo>
                  <a:lnTo>
                    <a:pt x="3" y="206"/>
                  </a:lnTo>
                  <a:lnTo>
                    <a:pt x="0" y="193"/>
                  </a:lnTo>
                  <a:lnTo>
                    <a:pt x="0" y="177"/>
                  </a:lnTo>
                  <a:lnTo>
                    <a:pt x="2" y="172"/>
                  </a:lnTo>
                  <a:lnTo>
                    <a:pt x="3" y="168"/>
                  </a:lnTo>
                  <a:lnTo>
                    <a:pt x="5" y="164"/>
                  </a:lnTo>
                  <a:lnTo>
                    <a:pt x="9" y="161"/>
                  </a:lnTo>
                  <a:lnTo>
                    <a:pt x="12" y="160"/>
                  </a:lnTo>
                  <a:lnTo>
                    <a:pt x="13" y="159"/>
                  </a:lnTo>
                  <a:lnTo>
                    <a:pt x="16" y="159"/>
                  </a:lnTo>
                  <a:lnTo>
                    <a:pt x="16" y="159"/>
                  </a:lnTo>
                  <a:lnTo>
                    <a:pt x="16" y="155"/>
                  </a:lnTo>
                  <a:lnTo>
                    <a:pt x="16" y="147"/>
                  </a:lnTo>
                  <a:lnTo>
                    <a:pt x="15" y="136"/>
                  </a:lnTo>
                  <a:lnTo>
                    <a:pt x="15" y="125"/>
                  </a:lnTo>
                  <a:lnTo>
                    <a:pt x="13" y="114"/>
                  </a:lnTo>
                  <a:lnTo>
                    <a:pt x="13" y="96"/>
                  </a:lnTo>
                  <a:lnTo>
                    <a:pt x="16" y="78"/>
                  </a:lnTo>
                  <a:lnTo>
                    <a:pt x="19" y="63"/>
                  </a:lnTo>
                  <a:lnTo>
                    <a:pt x="22" y="55"/>
                  </a:lnTo>
                  <a:lnTo>
                    <a:pt x="29" y="47"/>
                  </a:lnTo>
                  <a:lnTo>
                    <a:pt x="38" y="37"/>
                  </a:lnTo>
                  <a:lnTo>
                    <a:pt x="49" y="28"/>
                  </a:lnTo>
                  <a:lnTo>
                    <a:pt x="59" y="20"/>
                  </a:lnTo>
                  <a:lnTo>
                    <a:pt x="68" y="15"/>
                  </a:lnTo>
                  <a:lnTo>
                    <a:pt x="87" y="7"/>
                  </a:lnTo>
                  <a:lnTo>
                    <a:pt x="106" y="2"/>
                  </a:lnTo>
                  <a:lnTo>
                    <a:pt x="130"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59" name="Freeform 873">
              <a:extLst>
                <a:ext uri="{FF2B5EF4-FFF2-40B4-BE49-F238E27FC236}">
                  <a16:creationId xmlns:a16="http://schemas.microsoft.com/office/drawing/2014/main" id="{449E8BE5-FFBD-4FC7-8C7E-D188B0F5CE0E}"/>
                </a:ext>
              </a:extLst>
            </p:cNvPr>
            <p:cNvSpPr>
              <a:spLocks noEditPoints="1"/>
            </p:cNvSpPr>
            <p:nvPr/>
          </p:nvSpPr>
          <p:spPr bwMode="auto">
            <a:xfrm>
              <a:off x="8310089" y="2090261"/>
              <a:ext cx="1113314" cy="3761925"/>
            </a:xfrm>
            <a:custGeom>
              <a:avLst/>
              <a:gdLst>
                <a:gd name="T0" fmla="*/ 306 w 620"/>
                <a:gd name="T1" fmla="*/ 1189 h 2095"/>
                <a:gd name="T2" fmla="*/ 284 w 620"/>
                <a:gd name="T3" fmla="*/ 1332 h 2095"/>
                <a:gd name="T4" fmla="*/ 271 w 620"/>
                <a:gd name="T5" fmla="*/ 1451 h 2095"/>
                <a:gd name="T6" fmla="*/ 270 w 620"/>
                <a:gd name="T7" fmla="*/ 1474 h 2095"/>
                <a:gd name="T8" fmla="*/ 281 w 620"/>
                <a:gd name="T9" fmla="*/ 1587 h 2095"/>
                <a:gd name="T10" fmla="*/ 297 w 620"/>
                <a:gd name="T11" fmla="*/ 1630 h 2095"/>
                <a:gd name="T12" fmla="*/ 331 w 620"/>
                <a:gd name="T13" fmla="*/ 1501 h 2095"/>
                <a:gd name="T14" fmla="*/ 378 w 620"/>
                <a:gd name="T15" fmla="*/ 1396 h 2095"/>
                <a:gd name="T16" fmla="*/ 400 w 620"/>
                <a:gd name="T17" fmla="*/ 1372 h 2095"/>
                <a:gd name="T18" fmla="*/ 378 w 620"/>
                <a:gd name="T19" fmla="*/ 1286 h 2095"/>
                <a:gd name="T20" fmla="*/ 338 w 620"/>
                <a:gd name="T21" fmla="*/ 1120 h 2095"/>
                <a:gd name="T22" fmla="*/ 467 w 620"/>
                <a:gd name="T23" fmla="*/ 258 h 2095"/>
                <a:gd name="T24" fmla="*/ 236 w 620"/>
                <a:gd name="T25" fmla="*/ 12 h 2095"/>
                <a:gd name="T26" fmla="*/ 300 w 620"/>
                <a:gd name="T27" fmla="*/ 150 h 2095"/>
                <a:gd name="T28" fmla="*/ 336 w 620"/>
                <a:gd name="T29" fmla="*/ 220 h 2095"/>
                <a:gd name="T30" fmla="*/ 344 w 620"/>
                <a:gd name="T31" fmla="*/ 129 h 2095"/>
                <a:gd name="T32" fmla="*/ 380 w 620"/>
                <a:gd name="T33" fmla="*/ 140 h 2095"/>
                <a:gd name="T34" fmla="*/ 414 w 620"/>
                <a:gd name="T35" fmla="*/ 275 h 2095"/>
                <a:gd name="T36" fmla="*/ 417 w 620"/>
                <a:gd name="T37" fmla="*/ 186 h 2095"/>
                <a:gd name="T38" fmla="*/ 455 w 620"/>
                <a:gd name="T39" fmla="*/ 57 h 2095"/>
                <a:gd name="T40" fmla="*/ 555 w 620"/>
                <a:gd name="T41" fmla="*/ 117 h 2095"/>
                <a:gd name="T42" fmla="*/ 576 w 620"/>
                <a:gd name="T43" fmla="*/ 250 h 2095"/>
                <a:gd name="T44" fmla="*/ 594 w 620"/>
                <a:gd name="T45" fmla="*/ 363 h 2095"/>
                <a:gd name="T46" fmla="*/ 606 w 620"/>
                <a:gd name="T47" fmla="*/ 510 h 2095"/>
                <a:gd name="T48" fmla="*/ 611 w 620"/>
                <a:gd name="T49" fmla="*/ 639 h 2095"/>
                <a:gd name="T50" fmla="*/ 614 w 620"/>
                <a:gd name="T51" fmla="*/ 753 h 2095"/>
                <a:gd name="T52" fmla="*/ 618 w 620"/>
                <a:gd name="T53" fmla="*/ 880 h 2095"/>
                <a:gd name="T54" fmla="*/ 620 w 620"/>
                <a:gd name="T55" fmla="*/ 960 h 2095"/>
                <a:gd name="T56" fmla="*/ 596 w 620"/>
                <a:gd name="T57" fmla="*/ 1044 h 2095"/>
                <a:gd name="T58" fmla="*/ 554 w 620"/>
                <a:gd name="T59" fmla="*/ 1062 h 2095"/>
                <a:gd name="T60" fmla="*/ 565 w 620"/>
                <a:gd name="T61" fmla="*/ 1230 h 2095"/>
                <a:gd name="T62" fmla="*/ 547 w 620"/>
                <a:gd name="T63" fmla="*/ 1400 h 2095"/>
                <a:gd name="T64" fmla="*/ 458 w 620"/>
                <a:gd name="T65" fmla="*/ 1588 h 2095"/>
                <a:gd name="T66" fmla="*/ 387 w 620"/>
                <a:gd name="T67" fmla="*/ 1755 h 2095"/>
                <a:gd name="T68" fmla="*/ 372 w 620"/>
                <a:gd name="T69" fmla="*/ 1827 h 2095"/>
                <a:gd name="T70" fmla="*/ 420 w 620"/>
                <a:gd name="T71" fmla="*/ 1921 h 2095"/>
                <a:gd name="T72" fmla="*/ 514 w 620"/>
                <a:gd name="T73" fmla="*/ 1978 h 2095"/>
                <a:gd name="T74" fmla="*/ 520 w 620"/>
                <a:gd name="T75" fmla="*/ 2006 h 2095"/>
                <a:gd name="T76" fmla="*/ 414 w 620"/>
                <a:gd name="T77" fmla="*/ 2026 h 2095"/>
                <a:gd name="T78" fmla="*/ 360 w 620"/>
                <a:gd name="T79" fmla="*/ 2053 h 2095"/>
                <a:gd name="T80" fmla="*/ 311 w 620"/>
                <a:gd name="T81" fmla="*/ 2091 h 2095"/>
                <a:gd name="T82" fmla="*/ 211 w 620"/>
                <a:gd name="T83" fmla="*/ 2064 h 2095"/>
                <a:gd name="T84" fmla="*/ 215 w 620"/>
                <a:gd name="T85" fmla="*/ 1963 h 2095"/>
                <a:gd name="T86" fmla="*/ 192 w 620"/>
                <a:gd name="T87" fmla="*/ 1914 h 2095"/>
                <a:gd name="T88" fmla="*/ 179 w 620"/>
                <a:gd name="T89" fmla="*/ 1804 h 2095"/>
                <a:gd name="T90" fmla="*/ 149 w 620"/>
                <a:gd name="T91" fmla="*/ 1662 h 2095"/>
                <a:gd name="T92" fmla="*/ 123 w 620"/>
                <a:gd name="T93" fmla="*/ 1516 h 2095"/>
                <a:gd name="T94" fmla="*/ 126 w 620"/>
                <a:gd name="T95" fmla="*/ 1434 h 2095"/>
                <a:gd name="T96" fmla="*/ 129 w 620"/>
                <a:gd name="T97" fmla="*/ 1295 h 2095"/>
                <a:gd name="T98" fmla="*/ 129 w 620"/>
                <a:gd name="T99" fmla="*/ 1162 h 2095"/>
                <a:gd name="T100" fmla="*/ 110 w 620"/>
                <a:gd name="T101" fmla="*/ 1110 h 2095"/>
                <a:gd name="T102" fmla="*/ 75 w 620"/>
                <a:gd name="T103" fmla="*/ 1076 h 2095"/>
                <a:gd name="T104" fmla="*/ 60 w 620"/>
                <a:gd name="T105" fmla="*/ 968 h 2095"/>
                <a:gd name="T106" fmla="*/ 43 w 620"/>
                <a:gd name="T107" fmla="*/ 947 h 2095"/>
                <a:gd name="T108" fmla="*/ 30 w 620"/>
                <a:gd name="T109" fmla="*/ 932 h 2095"/>
                <a:gd name="T110" fmla="*/ 16 w 620"/>
                <a:gd name="T111" fmla="*/ 744 h 2095"/>
                <a:gd name="T112" fmla="*/ 0 w 620"/>
                <a:gd name="T113" fmla="*/ 520 h 2095"/>
                <a:gd name="T114" fmla="*/ 9 w 620"/>
                <a:gd name="T115" fmla="*/ 223 h 2095"/>
                <a:gd name="T116" fmla="*/ 71 w 620"/>
                <a:gd name="T117" fmla="*/ 112 h 2095"/>
                <a:gd name="T118" fmla="*/ 199 w 620"/>
                <a:gd name="T119" fmla="*/ 27 h 2095"/>
                <a:gd name="T120" fmla="*/ 229 w 620"/>
                <a:gd name="T121" fmla="*/ 0 h 2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0" h="2095">
                  <a:moveTo>
                    <a:pt x="331" y="1088"/>
                  </a:moveTo>
                  <a:lnTo>
                    <a:pt x="330" y="1091"/>
                  </a:lnTo>
                  <a:lnTo>
                    <a:pt x="327" y="1101"/>
                  </a:lnTo>
                  <a:lnTo>
                    <a:pt x="323" y="1114"/>
                  </a:lnTo>
                  <a:lnTo>
                    <a:pt x="319" y="1130"/>
                  </a:lnTo>
                  <a:lnTo>
                    <a:pt x="315" y="1146"/>
                  </a:lnTo>
                  <a:lnTo>
                    <a:pt x="311" y="1160"/>
                  </a:lnTo>
                  <a:lnTo>
                    <a:pt x="309" y="1169"/>
                  </a:lnTo>
                  <a:lnTo>
                    <a:pt x="306" y="1189"/>
                  </a:lnTo>
                  <a:lnTo>
                    <a:pt x="305" y="1210"/>
                  </a:lnTo>
                  <a:lnTo>
                    <a:pt x="304" y="1228"/>
                  </a:lnTo>
                  <a:lnTo>
                    <a:pt x="301" y="1240"/>
                  </a:lnTo>
                  <a:lnTo>
                    <a:pt x="296" y="1256"/>
                  </a:lnTo>
                  <a:lnTo>
                    <a:pt x="291" y="1272"/>
                  </a:lnTo>
                  <a:lnTo>
                    <a:pt x="287" y="1287"/>
                  </a:lnTo>
                  <a:lnTo>
                    <a:pt x="285" y="1300"/>
                  </a:lnTo>
                  <a:lnTo>
                    <a:pt x="285" y="1315"/>
                  </a:lnTo>
                  <a:lnTo>
                    <a:pt x="284" y="1332"/>
                  </a:lnTo>
                  <a:lnTo>
                    <a:pt x="284" y="1350"/>
                  </a:lnTo>
                  <a:lnTo>
                    <a:pt x="284" y="1366"/>
                  </a:lnTo>
                  <a:lnTo>
                    <a:pt x="283" y="1378"/>
                  </a:lnTo>
                  <a:lnTo>
                    <a:pt x="281" y="1389"/>
                  </a:lnTo>
                  <a:lnTo>
                    <a:pt x="277" y="1404"/>
                  </a:lnTo>
                  <a:lnTo>
                    <a:pt x="273" y="1418"/>
                  </a:lnTo>
                  <a:lnTo>
                    <a:pt x="271" y="1433"/>
                  </a:lnTo>
                  <a:lnTo>
                    <a:pt x="270" y="1443"/>
                  </a:lnTo>
                  <a:lnTo>
                    <a:pt x="271" y="1451"/>
                  </a:lnTo>
                  <a:lnTo>
                    <a:pt x="272" y="1457"/>
                  </a:lnTo>
                  <a:lnTo>
                    <a:pt x="272" y="1467"/>
                  </a:lnTo>
                  <a:lnTo>
                    <a:pt x="272" y="1470"/>
                  </a:lnTo>
                  <a:lnTo>
                    <a:pt x="271" y="1473"/>
                  </a:lnTo>
                  <a:lnTo>
                    <a:pt x="271" y="1474"/>
                  </a:lnTo>
                  <a:lnTo>
                    <a:pt x="270" y="1474"/>
                  </a:lnTo>
                  <a:lnTo>
                    <a:pt x="270" y="1474"/>
                  </a:lnTo>
                  <a:lnTo>
                    <a:pt x="270" y="1474"/>
                  </a:lnTo>
                  <a:lnTo>
                    <a:pt x="270" y="1474"/>
                  </a:lnTo>
                  <a:lnTo>
                    <a:pt x="270" y="1476"/>
                  </a:lnTo>
                  <a:lnTo>
                    <a:pt x="270" y="1478"/>
                  </a:lnTo>
                  <a:lnTo>
                    <a:pt x="271" y="1484"/>
                  </a:lnTo>
                  <a:lnTo>
                    <a:pt x="271" y="1495"/>
                  </a:lnTo>
                  <a:lnTo>
                    <a:pt x="273" y="1512"/>
                  </a:lnTo>
                  <a:lnTo>
                    <a:pt x="275" y="1532"/>
                  </a:lnTo>
                  <a:lnTo>
                    <a:pt x="277" y="1553"/>
                  </a:lnTo>
                  <a:lnTo>
                    <a:pt x="279" y="1573"/>
                  </a:lnTo>
                  <a:lnTo>
                    <a:pt x="281" y="1587"/>
                  </a:lnTo>
                  <a:lnTo>
                    <a:pt x="284" y="1604"/>
                  </a:lnTo>
                  <a:lnTo>
                    <a:pt x="285" y="1618"/>
                  </a:lnTo>
                  <a:lnTo>
                    <a:pt x="287" y="1633"/>
                  </a:lnTo>
                  <a:lnTo>
                    <a:pt x="287" y="1642"/>
                  </a:lnTo>
                  <a:lnTo>
                    <a:pt x="288" y="1647"/>
                  </a:lnTo>
                  <a:lnTo>
                    <a:pt x="288" y="1652"/>
                  </a:lnTo>
                  <a:lnTo>
                    <a:pt x="289" y="1650"/>
                  </a:lnTo>
                  <a:lnTo>
                    <a:pt x="293" y="1642"/>
                  </a:lnTo>
                  <a:lnTo>
                    <a:pt x="297" y="1630"/>
                  </a:lnTo>
                  <a:lnTo>
                    <a:pt x="301" y="1618"/>
                  </a:lnTo>
                  <a:lnTo>
                    <a:pt x="305" y="1608"/>
                  </a:lnTo>
                  <a:lnTo>
                    <a:pt x="306" y="1599"/>
                  </a:lnTo>
                  <a:lnTo>
                    <a:pt x="308" y="1588"/>
                  </a:lnTo>
                  <a:lnTo>
                    <a:pt x="310" y="1573"/>
                  </a:lnTo>
                  <a:lnTo>
                    <a:pt x="314" y="1556"/>
                  </a:lnTo>
                  <a:lnTo>
                    <a:pt x="318" y="1536"/>
                  </a:lnTo>
                  <a:lnTo>
                    <a:pt x="325" y="1519"/>
                  </a:lnTo>
                  <a:lnTo>
                    <a:pt x="331" y="1501"/>
                  </a:lnTo>
                  <a:lnTo>
                    <a:pt x="340" y="1482"/>
                  </a:lnTo>
                  <a:lnTo>
                    <a:pt x="348" y="1467"/>
                  </a:lnTo>
                  <a:lnTo>
                    <a:pt x="355" y="1452"/>
                  </a:lnTo>
                  <a:lnTo>
                    <a:pt x="360" y="1444"/>
                  </a:lnTo>
                  <a:lnTo>
                    <a:pt x="364" y="1435"/>
                  </a:lnTo>
                  <a:lnTo>
                    <a:pt x="369" y="1426"/>
                  </a:lnTo>
                  <a:lnTo>
                    <a:pt x="374" y="1416"/>
                  </a:lnTo>
                  <a:lnTo>
                    <a:pt x="376" y="1406"/>
                  </a:lnTo>
                  <a:lnTo>
                    <a:pt x="378" y="1396"/>
                  </a:lnTo>
                  <a:lnTo>
                    <a:pt x="382" y="1387"/>
                  </a:lnTo>
                  <a:lnTo>
                    <a:pt x="387" y="1381"/>
                  </a:lnTo>
                  <a:lnTo>
                    <a:pt x="389" y="1381"/>
                  </a:lnTo>
                  <a:lnTo>
                    <a:pt x="391" y="1380"/>
                  </a:lnTo>
                  <a:lnTo>
                    <a:pt x="394" y="1380"/>
                  </a:lnTo>
                  <a:lnTo>
                    <a:pt x="397" y="1379"/>
                  </a:lnTo>
                  <a:lnTo>
                    <a:pt x="399" y="1378"/>
                  </a:lnTo>
                  <a:lnTo>
                    <a:pt x="400" y="1376"/>
                  </a:lnTo>
                  <a:lnTo>
                    <a:pt x="400" y="1372"/>
                  </a:lnTo>
                  <a:lnTo>
                    <a:pt x="399" y="1366"/>
                  </a:lnTo>
                  <a:lnTo>
                    <a:pt x="395" y="1361"/>
                  </a:lnTo>
                  <a:lnTo>
                    <a:pt x="391" y="1354"/>
                  </a:lnTo>
                  <a:lnTo>
                    <a:pt x="390" y="1347"/>
                  </a:lnTo>
                  <a:lnTo>
                    <a:pt x="390" y="1334"/>
                  </a:lnTo>
                  <a:lnTo>
                    <a:pt x="387" y="1320"/>
                  </a:lnTo>
                  <a:lnTo>
                    <a:pt x="383" y="1308"/>
                  </a:lnTo>
                  <a:lnTo>
                    <a:pt x="381" y="1300"/>
                  </a:lnTo>
                  <a:lnTo>
                    <a:pt x="378" y="1286"/>
                  </a:lnTo>
                  <a:lnTo>
                    <a:pt x="374" y="1268"/>
                  </a:lnTo>
                  <a:lnTo>
                    <a:pt x="370" y="1248"/>
                  </a:lnTo>
                  <a:lnTo>
                    <a:pt x="366" y="1227"/>
                  </a:lnTo>
                  <a:lnTo>
                    <a:pt x="363" y="1209"/>
                  </a:lnTo>
                  <a:lnTo>
                    <a:pt x="359" y="1194"/>
                  </a:lnTo>
                  <a:lnTo>
                    <a:pt x="355" y="1179"/>
                  </a:lnTo>
                  <a:lnTo>
                    <a:pt x="348" y="1160"/>
                  </a:lnTo>
                  <a:lnTo>
                    <a:pt x="343" y="1139"/>
                  </a:lnTo>
                  <a:lnTo>
                    <a:pt x="338" y="1120"/>
                  </a:lnTo>
                  <a:lnTo>
                    <a:pt x="334" y="1101"/>
                  </a:lnTo>
                  <a:lnTo>
                    <a:pt x="331" y="1088"/>
                  </a:lnTo>
                  <a:close/>
                  <a:moveTo>
                    <a:pt x="524" y="228"/>
                  </a:moveTo>
                  <a:lnTo>
                    <a:pt x="520" y="229"/>
                  </a:lnTo>
                  <a:lnTo>
                    <a:pt x="512" y="232"/>
                  </a:lnTo>
                  <a:lnTo>
                    <a:pt x="499" y="236"/>
                  </a:lnTo>
                  <a:lnTo>
                    <a:pt x="484" y="240"/>
                  </a:lnTo>
                  <a:lnTo>
                    <a:pt x="469" y="244"/>
                  </a:lnTo>
                  <a:lnTo>
                    <a:pt x="467" y="258"/>
                  </a:lnTo>
                  <a:lnTo>
                    <a:pt x="470" y="257"/>
                  </a:lnTo>
                  <a:lnTo>
                    <a:pt x="478" y="256"/>
                  </a:lnTo>
                  <a:lnTo>
                    <a:pt x="489" y="253"/>
                  </a:lnTo>
                  <a:lnTo>
                    <a:pt x="501" y="249"/>
                  </a:lnTo>
                  <a:lnTo>
                    <a:pt x="513" y="245"/>
                  </a:lnTo>
                  <a:lnTo>
                    <a:pt x="524" y="240"/>
                  </a:lnTo>
                  <a:lnTo>
                    <a:pt x="524" y="228"/>
                  </a:lnTo>
                  <a:close/>
                  <a:moveTo>
                    <a:pt x="229" y="0"/>
                  </a:moveTo>
                  <a:lnTo>
                    <a:pt x="236" y="12"/>
                  </a:lnTo>
                  <a:lnTo>
                    <a:pt x="242" y="25"/>
                  </a:lnTo>
                  <a:lnTo>
                    <a:pt x="250" y="41"/>
                  </a:lnTo>
                  <a:lnTo>
                    <a:pt x="258" y="55"/>
                  </a:lnTo>
                  <a:lnTo>
                    <a:pt x="262" y="67"/>
                  </a:lnTo>
                  <a:lnTo>
                    <a:pt x="267" y="78"/>
                  </a:lnTo>
                  <a:lnTo>
                    <a:pt x="273" y="93"/>
                  </a:lnTo>
                  <a:lnTo>
                    <a:pt x="281" y="110"/>
                  </a:lnTo>
                  <a:lnTo>
                    <a:pt x="291" y="130"/>
                  </a:lnTo>
                  <a:lnTo>
                    <a:pt x="300" y="150"/>
                  </a:lnTo>
                  <a:lnTo>
                    <a:pt x="308" y="168"/>
                  </a:lnTo>
                  <a:lnTo>
                    <a:pt x="314" y="182"/>
                  </a:lnTo>
                  <a:lnTo>
                    <a:pt x="319" y="194"/>
                  </a:lnTo>
                  <a:lnTo>
                    <a:pt x="327" y="210"/>
                  </a:lnTo>
                  <a:lnTo>
                    <a:pt x="332" y="223"/>
                  </a:lnTo>
                  <a:lnTo>
                    <a:pt x="336" y="231"/>
                  </a:lnTo>
                  <a:lnTo>
                    <a:pt x="336" y="233"/>
                  </a:lnTo>
                  <a:lnTo>
                    <a:pt x="336" y="229"/>
                  </a:lnTo>
                  <a:lnTo>
                    <a:pt x="336" y="220"/>
                  </a:lnTo>
                  <a:lnTo>
                    <a:pt x="336" y="206"/>
                  </a:lnTo>
                  <a:lnTo>
                    <a:pt x="336" y="192"/>
                  </a:lnTo>
                  <a:lnTo>
                    <a:pt x="336" y="177"/>
                  </a:lnTo>
                  <a:lnTo>
                    <a:pt x="336" y="167"/>
                  </a:lnTo>
                  <a:lnTo>
                    <a:pt x="338" y="157"/>
                  </a:lnTo>
                  <a:lnTo>
                    <a:pt x="339" y="147"/>
                  </a:lnTo>
                  <a:lnTo>
                    <a:pt x="342" y="138"/>
                  </a:lnTo>
                  <a:lnTo>
                    <a:pt x="343" y="131"/>
                  </a:lnTo>
                  <a:lnTo>
                    <a:pt x="344" y="129"/>
                  </a:lnTo>
                  <a:lnTo>
                    <a:pt x="326" y="101"/>
                  </a:lnTo>
                  <a:lnTo>
                    <a:pt x="345" y="85"/>
                  </a:lnTo>
                  <a:lnTo>
                    <a:pt x="370" y="101"/>
                  </a:lnTo>
                  <a:lnTo>
                    <a:pt x="370" y="104"/>
                  </a:lnTo>
                  <a:lnTo>
                    <a:pt x="372" y="112"/>
                  </a:lnTo>
                  <a:lnTo>
                    <a:pt x="373" y="121"/>
                  </a:lnTo>
                  <a:lnTo>
                    <a:pt x="373" y="126"/>
                  </a:lnTo>
                  <a:lnTo>
                    <a:pt x="376" y="131"/>
                  </a:lnTo>
                  <a:lnTo>
                    <a:pt x="380" y="140"/>
                  </a:lnTo>
                  <a:lnTo>
                    <a:pt x="385" y="151"/>
                  </a:lnTo>
                  <a:lnTo>
                    <a:pt x="390" y="165"/>
                  </a:lnTo>
                  <a:lnTo>
                    <a:pt x="395" y="180"/>
                  </a:lnTo>
                  <a:lnTo>
                    <a:pt x="397" y="190"/>
                  </a:lnTo>
                  <a:lnTo>
                    <a:pt x="400" y="205"/>
                  </a:lnTo>
                  <a:lnTo>
                    <a:pt x="403" y="222"/>
                  </a:lnTo>
                  <a:lnTo>
                    <a:pt x="407" y="240"/>
                  </a:lnTo>
                  <a:lnTo>
                    <a:pt x="411" y="258"/>
                  </a:lnTo>
                  <a:lnTo>
                    <a:pt x="414" y="275"/>
                  </a:lnTo>
                  <a:lnTo>
                    <a:pt x="416" y="290"/>
                  </a:lnTo>
                  <a:lnTo>
                    <a:pt x="417" y="299"/>
                  </a:lnTo>
                  <a:lnTo>
                    <a:pt x="419" y="301"/>
                  </a:lnTo>
                  <a:lnTo>
                    <a:pt x="419" y="298"/>
                  </a:lnTo>
                  <a:lnTo>
                    <a:pt x="419" y="286"/>
                  </a:lnTo>
                  <a:lnTo>
                    <a:pt x="419" y="267"/>
                  </a:lnTo>
                  <a:lnTo>
                    <a:pt x="419" y="244"/>
                  </a:lnTo>
                  <a:lnTo>
                    <a:pt x="419" y="216"/>
                  </a:lnTo>
                  <a:lnTo>
                    <a:pt x="417" y="186"/>
                  </a:lnTo>
                  <a:lnTo>
                    <a:pt x="416" y="155"/>
                  </a:lnTo>
                  <a:lnTo>
                    <a:pt x="415" y="122"/>
                  </a:lnTo>
                  <a:lnTo>
                    <a:pt x="414" y="91"/>
                  </a:lnTo>
                  <a:lnTo>
                    <a:pt x="411" y="62"/>
                  </a:lnTo>
                  <a:lnTo>
                    <a:pt x="407" y="36"/>
                  </a:lnTo>
                  <a:lnTo>
                    <a:pt x="415" y="40"/>
                  </a:lnTo>
                  <a:lnTo>
                    <a:pt x="427" y="45"/>
                  </a:lnTo>
                  <a:lnTo>
                    <a:pt x="441" y="50"/>
                  </a:lnTo>
                  <a:lnTo>
                    <a:pt x="455" y="57"/>
                  </a:lnTo>
                  <a:lnTo>
                    <a:pt x="470" y="62"/>
                  </a:lnTo>
                  <a:lnTo>
                    <a:pt x="483" y="68"/>
                  </a:lnTo>
                  <a:lnTo>
                    <a:pt x="499" y="75"/>
                  </a:lnTo>
                  <a:lnTo>
                    <a:pt x="516" y="83"/>
                  </a:lnTo>
                  <a:lnTo>
                    <a:pt x="531" y="92"/>
                  </a:lnTo>
                  <a:lnTo>
                    <a:pt x="543" y="99"/>
                  </a:lnTo>
                  <a:lnTo>
                    <a:pt x="551" y="105"/>
                  </a:lnTo>
                  <a:lnTo>
                    <a:pt x="554" y="110"/>
                  </a:lnTo>
                  <a:lnTo>
                    <a:pt x="555" y="117"/>
                  </a:lnTo>
                  <a:lnTo>
                    <a:pt x="558" y="123"/>
                  </a:lnTo>
                  <a:lnTo>
                    <a:pt x="560" y="133"/>
                  </a:lnTo>
                  <a:lnTo>
                    <a:pt x="563" y="147"/>
                  </a:lnTo>
                  <a:lnTo>
                    <a:pt x="569" y="165"/>
                  </a:lnTo>
                  <a:lnTo>
                    <a:pt x="575" y="189"/>
                  </a:lnTo>
                  <a:lnTo>
                    <a:pt x="577" y="210"/>
                  </a:lnTo>
                  <a:lnTo>
                    <a:pt x="577" y="227"/>
                  </a:lnTo>
                  <a:lnTo>
                    <a:pt x="576" y="240"/>
                  </a:lnTo>
                  <a:lnTo>
                    <a:pt x="576" y="250"/>
                  </a:lnTo>
                  <a:lnTo>
                    <a:pt x="576" y="260"/>
                  </a:lnTo>
                  <a:lnTo>
                    <a:pt x="579" y="274"/>
                  </a:lnTo>
                  <a:lnTo>
                    <a:pt x="581" y="291"/>
                  </a:lnTo>
                  <a:lnTo>
                    <a:pt x="584" y="307"/>
                  </a:lnTo>
                  <a:lnTo>
                    <a:pt x="586" y="320"/>
                  </a:lnTo>
                  <a:lnTo>
                    <a:pt x="588" y="328"/>
                  </a:lnTo>
                  <a:lnTo>
                    <a:pt x="589" y="336"/>
                  </a:lnTo>
                  <a:lnTo>
                    <a:pt x="592" y="347"/>
                  </a:lnTo>
                  <a:lnTo>
                    <a:pt x="594" y="363"/>
                  </a:lnTo>
                  <a:lnTo>
                    <a:pt x="597" y="380"/>
                  </a:lnTo>
                  <a:lnTo>
                    <a:pt x="599" y="397"/>
                  </a:lnTo>
                  <a:lnTo>
                    <a:pt x="601" y="411"/>
                  </a:lnTo>
                  <a:lnTo>
                    <a:pt x="602" y="422"/>
                  </a:lnTo>
                  <a:lnTo>
                    <a:pt x="603" y="435"/>
                  </a:lnTo>
                  <a:lnTo>
                    <a:pt x="605" y="452"/>
                  </a:lnTo>
                  <a:lnTo>
                    <a:pt x="605" y="473"/>
                  </a:lnTo>
                  <a:lnTo>
                    <a:pt x="605" y="493"/>
                  </a:lnTo>
                  <a:lnTo>
                    <a:pt x="606" y="510"/>
                  </a:lnTo>
                  <a:lnTo>
                    <a:pt x="606" y="520"/>
                  </a:lnTo>
                  <a:lnTo>
                    <a:pt x="606" y="532"/>
                  </a:lnTo>
                  <a:lnTo>
                    <a:pt x="606" y="546"/>
                  </a:lnTo>
                  <a:lnTo>
                    <a:pt x="606" y="563"/>
                  </a:lnTo>
                  <a:lnTo>
                    <a:pt x="606" y="579"/>
                  </a:lnTo>
                  <a:lnTo>
                    <a:pt x="607" y="592"/>
                  </a:lnTo>
                  <a:lnTo>
                    <a:pt x="609" y="604"/>
                  </a:lnTo>
                  <a:lnTo>
                    <a:pt x="610" y="620"/>
                  </a:lnTo>
                  <a:lnTo>
                    <a:pt x="611" y="639"/>
                  </a:lnTo>
                  <a:lnTo>
                    <a:pt x="613" y="659"/>
                  </a:lnTo>
                  <a:lnTo>
                    <a:pt x="613" y="678"/>
                  </a:lnTo>
                  <a:lnTo>
                    <a:pt x="611" y="693"/>
                  </a:lnTo>
                  <a:lnTo>
                    <a:pt x="610" y="709"/>
                  </a:lnTo>
                  <a:lnTo>
                    <a:pt x="609" y="718"/>
                  </a:lnTo>
                  <a:lnTo>
                    <a:pt x="610" y="724"/>
                  </a:lnTo>
                  <a:lnTo>
                    <a:pt x="611" y="731"/>
                  </a:lnTo>
                  <a:lnTo>
                    <a:pt x="613" y="740"/>
                  </a:lnTo>
                  <a:lnTo>
                    <a:pt x="614" y="753"/>
                  </a:lnTo>
                  <a:lnTo>
                    <a:pt x="614" y="769"/>
                  </a:lnTo>
                  <a:lnTo>
                    <a:pt x="613" y="783"/>
                  </a:lnTo>
                  <a:lnTo>
                    <a:pt x="611" y="800"/>
                  </a:lnTo>
                  <a:lnTo>
                    <a:pt x="613" y="817"/>
                  </a:lnTo>
                  <a:lnTo>
                    <a:pt x="616" y="836"/>
                  </a:lnTo>
                  <a:lnTo>
                    <a:pt x="618" y="851"/>
                  </a:lnTo>
                  <a:lnTo>
                    <a:pt x="618" y="866"/>
                  </a:lnTo>
                  <a:lnTo>
                    <a:pt x="618" y="876"/>
                  </a:lnTo>
                  <a:lnTo>
                    <a:pt x="618" y="880"/>
                  </a:lnTo>
                  <a:lnTo>
                    <a:pt x="610" y="880"/>
                  </a:lnTo>
                  <a:lnTo>
                    <a:pt x="610" y="883"/>
                  </a:lnTo>
                  <a:lnTo>
                    <a:pt x="613" y="892"/>
                  </a:lnTo>
                  <a:lnTo>
                    <a:pt x="614" y="908"/>
                  </a:lnTo>
                  <a:lnTo>
                    <a:pt x="615" y="918"/>
                  </a:lnTo>
                  <a:lnTo>
                    <a:pt x="616" y="926"/>
                  </a:lnTo>
                  <a:lnTo>
                    <a:pt x="618" y="932"/>
                  </a:lnTo>
                  <a:lnTo>
                    <a:pt x="619" y="940"/>
                  </a:lnTo>
                  <a:lnTo>
                    <a:pt x="620" y="960"/>
                  </a:lnTo>
                  <a:lnTo>
                    <a:pt x="620" y="980"/>
                  </a:lnTo>
                  <a:lnTo>
                    <a:pt x="619" y="990"/>
                  </a:lnTo>
                  <a:lnTo>
                    <a:pt x="618" y="1002"/>
                  </a:lnTo>
                  <a:lnTo>
                    <a:pt x="616" y="1012"/>
                  </a:lnTo>
                  <a:lnTo>
                    <a:pt x="615" y="1020"/>
                  </a:lnTo>
                  <a:lnTo>
                    <a:pt x="613" y="1027"/>
                  </a:lnTo>
                  <a:lnTo>
                    <a:pt x="609" y="1033"/>
                  </a:lnTo>
                  <a:lnTo>
                    <a:pt x="602" y="1040"/>
                  </a:lnTo>
                  <a:lnTo>
                    <a:pt x="596" y="1044"/>
                  </a:lnTo>
                  <a:lnTo>
                    <a:pt x="588" y="1050"/>
                  </a:lnTo>
                  <a:lnTo>
                    <a:pt x="581" y="1058"/>
                  </a:lnTo>
                  <a:lnTo>
                    <a:pt x="575" y="1062"/>
                  </a:lnTo>
                  <a:lnTo>
                    <a:pt x="571" y="1063"/>
                  </a:lnTo>
                  <a:lnTo>
                    <a:pt x="567" y="1063"/>
                  </a:lnTo>
                  <a:lnTo>
                    <a:pt x="563" y="1063"/>
                  </a:lnTo>
                  <a:lnTo>
                    <a:pt x="559" y="1063"/>
                  </a:lnTo>
                  <a:lnTo>
                    <a:pt x="556" y="1063"/>
                  </a:lnTo>
                  <a:lnTo>
                    <a:pt x="554" y="1062"/>
                  </a:lnTo>
                  <a:lnTo>
                    <a:pt x="554" y="1062"/>
                  </a:lnTo>
                  <a:lnTo>
                    <a:pt x="554" y="1066"/>
                  </a:lnTo>
                  <a:lnTo>
                    <a:pt x="555" y="1078"/>
                  </a:lnTo>
                  <a:lnTo>
                    <a:pt x="556" y="1095"/>
                  </a:lnTo>
                  <a:lnTo>
                    <a:pt x="558" y="1116"/>
                  </a:lnTo>
                  <a:lnTo>
                    <a:pt x="559" y="1139"/>
                  </a:lnTo>
                  <a:lnTo>
                    <a:pt x="561" y="1164"/>
                  </a:lnTo>
                  <a:lnTo>
                    <a:pt x="564" y="1188"/>
                  </a:lnTo>
                  <a:lnTo>
                    <a:pt x="565" y="1230"/>
                  </a:lnTo>
                  <a:lnTo>
                    <a:pt x="565" y="1269"/>
                  </a:lnTo>
                  <a:lnTo>
                    <a:pt x="564" y="1304"/>
                  </a:lnTo>
                  <a:lnTo>
                    <a:pt x="561" y="1332"/>
                  </a:lnTo>
                  <a:lnTo>
                    <a:pt x="560" y="1347"/>
                  </a:lnTo>
                  <a:lnTo>
                    <a:pt x="560" y="1358"/>
                  </a:lnTo>
                  <a:lnTo>
                    <a:pt x="559" y="1366"/>
                  </a:lnTo>
                  <a:lnTo>
                    <a:pt x="556" y="1375"/>
                  </a:lnTo>
                  <a:lnTo>
                    <a:pt x="554" y="1385"/>
                  </a:lnTo>
                  <a:lnTo>
                    <a:pt x="547" y="1400"/>
                  </a:lnTo>
                  <a:lnTo>
                    <a:pt x="538" y="1419"/>
                  </a:lnTo>
                  <a:lnTo>
                    <a:pt x="529" y="1442"/>
                  </a:lnTo>
                  <a:lnTo>
                    <a:pt x="518" y="1463"/>
                  </a:lnTo>
                  <a:lnTo>
                    <a:pt x="508" y="1482"/>
                  </a:lnTo>
                  <a:lnTo>
                    <a:pt x="500" y="1499"/>
                  </a:lnTo>
                  <a:lnTo>
                    <a:pt x="489" y="1522"/>
                  </a:lnTo>
                  <a:lnTo>
                    <a:pt x="479" y="1544"/>
                  </a:lnTo>
                  <a:lnTo>
                    <a:pt x="467" y="1567"/>
                  </a:lnTo>
                  <a:lnTo>
                    <a:pt x="458" y="1588"/>
                  </a:lnTo>
                  <a:lnTo>
                    <a:pt x="452" y="1604"/>
                  </a:lnTo>
                  <a:lnTo>
                    <a:pt x="445" y="1620"/>
                  </a:lnTo>
                  <a:lnTo>
                    <a:pt x="436" y="1639"/>
                  </a:lnTo>
                  <a:lnTo>
                    <a:pt x="427" y="1662"/>
                  </a:lnTo>
                  <a:lnTo>
                    <a:pt x="417" y="1684"/>
                  </a:lnTo>
                  <a:lnTo>
                    <a:pt x="410" y="1705"/>
                  </a:lnTo>
                  <a:lnTo>
                    <a:pt x="402" y="1723"/>
                  </a:lnTo>
                  <a:lnTo>
                    <a:pt x="394" y="1741"/>
                  </a:lnTo>
                  <a:lnTo>
                    <a:pt x="387" y="1755"/>
                  </a:lnTo>
                  <a:lnTo>
                    <a:pt x="382" y="1765"/>
                  </a:lnTo>
                  <a:lnTo>
                    <a:pt x="378" y="1772"/>
                  </a:lnTo>
                  <a:lnTo>
                    <a:pt x="377" y="1773"/>
                  </a:lnTo>
                  <a:lnTo>
                    <a:pt x="377" y="1777"/>
                  </a:lnTo>
                  <a:lnTo>
                    <a:pt x="377" y="1785"/>
                  </a:lnTo>
                  <a:lnTo>
                    <a:pt x="376" y="1795"/>
                  </a:lnTo>
                  <a:lnTo>
                    <a:pt x="374" y="1806"/>
                  </a:lnTo>
                  <a:lnTo>
                    <a:pt x="373" y="1816"/>
                  </a:lnTo>
                  <a:lnTo>
                    <a:pt x="372" y="1827"/>
                  </a:lnTo>
                  <a:lnTo>
                    <a:pt x="369" y="1838"/>
                  </a:lnTo>
                  <a:lnTo>
                    <a:pt x="369" y="1846"/>
                  </a:lnTo>
                  <a:lnTo>
                    <a:pt x="368" y="1849"/>
                  </a:lnTo>
                  <a:lnTo>
                    <a:pt x="361" y="1854"/>
                  </a:lnTo>
                  <a:lnTo>
                    <a:pt x="368" y="1866"/>
                  </a:lnTo>
                  <a:lnTo>
                    <a:pt x="378" y="1879"/>
                  </a:lnTo>
                  <a:lnTo>
                    <a:pt x="393" y="1893"/>
                  </a:lnTo>
                  <a:lnTo>
                    <a:pt x="407" y="1908"/>
                  </a:lnTo>
                  <a:lnTo>
                    <a:pt x="420" y="1921"/>
                  </a:lnTo>
                  <a:lnTo>
                    <a:pt x="433" y="1931"/>
                  </a:lnTo>
                  <a:lnTo>
                    <a:pt x="442" y="1939"/>
                  </a:lnTo>
                  <a:lnTo>
                    <a:pt x="455" y="1946"/>
                  </a:lnTo>
                  <a:lnTo>
                    <a:pt x="471" y="1952"/>
                  </a:lnTo>
                  <a:lnTo>
                    <a:pt x="488" y="1959"/>
                  </a:lnTo>
                  <a:lnTo>
                    <a:pt x="503" y="1964"/>
                  </a:lnTo>
                  <a:lnTo>
                    <a:pt x="510" y="1969"/>
                  </a:lnTo>
                  <a:lnTo>
                    <a:pt x="513" y="1974"/>
                  </a:lnTo>
                  <a:lnTo>
                    <a:pt x="514" y="1978"/>
                  </a:lnTo>
                  <a:lnTo>
                    <a:pt x="514" y="1982"/>
                  </a:lnTo>
                  <a:lnTo>
                    <a:pt x="514" y="1986"/>
                  </a:lnTo>
                  <a:lnTo>
                    <a:pt x="514" y="1989"/>
                  </a:lnTo>
                  <a:lnTo>
                    <a:pt x="514" y="1989"/>
                  </a:lnTo>
                  <a:lnTo>
                    <a:pt x="516" y="1992"/>
                  </a:lnTo>
                  <a:lnTo>
                    <a:pt x="517" y="1994"/>
                  </a:lnTo>
                  <a:lnTo>
                    <a:pt x="518" y="1998"/>
                  </a:lnTo>
                  <a:lnTo>
                    <a:pt x="520" y="2002"/>
                  </a:lnTo>
                  <a:lnTo>
                    <a:pt x="520" y="2006"/>
                  </a:lnTo>
                  <a:lnTo>
                    <a:pt x="521" y="2009"/>
                  </a:lnTo>
                  <a:lnTo>
                    <a:pt x="521" y="2009"/>
                  </a:lnTo>
                  <a:lnTo>
                    <a:pt x="508" y="2019"/>
                  </a:lnTo>
                  <a:lnTo>
                    <a:pt x="492" y="2024"/>
                  </a:lnTo>
                  <a:lnTo>
                    <a:pt x="474" y="2028"/>
                  </a:lnTo>
                  <a:lnTo>
                    <a:pt x="455" y="2028"/>
                  </a:lnTo>
                  <a:lnTo>
                    <a:pt x="440" y="2028"/>
                  </a:lnTo>
                  <a:lnTo>
                    <a:pt x="428" y="2028"/>
                  </a:lnTo>
                  <a:lnTo>
                    <a:pt x="414" y="2026"/>
                  </a:lnTo>
                  <a:lnTo>
                    <a:pt x="399" y="2023"/>
                  </a:lnTo>
                  <a:lnTo>
                    <a:pt x="385" y="2020"/>
                  </a:lnTo>
                  <a:lnTo>
                    <a:pt x="373" y="2019"/>
                  </a:lnTo>
                  <a:lnTo>
                    <a:pt x="364" y="2016"/>
                  </a:lnTo>
                  <a:lnTo>
                    <a:pt x="361" y="2016"/>
                  </a:lnTo>
                  <a:lnTo>
                    <a:pt x="363" y="2028"/>
                  </a:lnTo>
                  <a:lnTo>
                    <a:pt x="361" y="2040"/>
                  </a:lnTo>
                  <a:lnTo>
                    <a:pt x="360" y="2049"/>
                  </a:lnTo>
                  <a:lnTo>
                    <a:pt x="360" y="2053"/>
                  </a:lnTo>
                  <a:lnTo>
                    <a:pt x="361" y="2058"/>
                  </a:lnTo>
                  <a:lnTo>
                    <a:pt x="363" y="2065"/>
                  </a:lnTo>
                  <a:lnTo>
                    <a:pt x="363" y="2071"/>
                  </a:lnTo>
                  <a:lnTo>
                    <a:pt x="363" y="2074"/>
                  </a:lnTo>
                  <a:lnTo>
                    <a:pt x="360" y="2075"/>
                  </a:lnTo>
                  <a:lnTo>
                    <a:pt x="352" y="2079"/>
                  </a:lnTo>
                  <a:lnTo>
                    <a:pt x="342" y="2083"/>
                  </a:lnTo>
                  <a:lnTo>
                    <a:pt x="327" y="2087"/>
                  </a:lnTo>
                  <a:lnTo>
                    <a:pt x="311" y="2091"/>
                  </a:lnTo>
                  <a:lnTo>
                    <a:pt x="296" y="2095"/>
                  </a:lnTo>
                  <a:lnTo>
                    <a:pt x="279" y="2095"/>
                  </a:lnTo>
                  <a:lnTo>
                    <a:pt x="264" y="2094"/>
                  </a:lnTo>
                  <a:lnTo>
                    <a:pt x="250" y="2088"/>
                  </a:lnTo>
                  <a:lnTo>
                    <a:pt x="237" y="2082"/>
                  </a:lnTo>
                  <a:lnTo>
                    <a:pt x="226" y="2075"/>
                  </a:lnTo>
                  <a:lnTo>
                    <a:pt x="217" y="2070"/>
                  </a:lnTo>
                  <a:lnTo>
                    <a:pt x="212" y="2065"/>
                  </a:lnTo>
                  <a:lnTo>
                    <a:pt x="211" y="2064"/>
                  </a:lnTo>
                  <a:lnTo>
                    <a:pt x="211" y="2044"/>
                  </a:lnTo>
                  <a:lnTo>
                    <a:pt x="208" y="2033"/>
                  </a:lnTo>
                  <a:lnTo>
                    <a:pt x="208" y="2022"/>
                  </a:lnTo>
                  <a:lnTo>
                    <a:pt x="209" y="2010"/>
                  </a:lnTo>
                  <a:lnTo>
                    <a:pt x="208" y="1998"/>
                  </a:lnTo>
                  <a:lnTo>
                    <a:pt x="208" y="1989"/>
                  </a:lnTo>
                  <a:lnTo>
                    <a:pt x="211" y="1978"/>
                  </a:lnTo>
                  <a:lnTo>
                    <a:pt x="212" y="1969"/>
                  </a:lnTo>
                  <a:lnTo>
                    <a:pt x="215" y="1963"/>
                  </a:lnTo>
                  <a:lnTo>
                    <a:pt x="215" y="1961"/>
                  </a:lnTo>
                  <a:lnTo>
                    <a:pt x="215" y="1961"/>
                  </a:lnTo>
                  <a:lnTo>
                    <a:pt x="212" y="1963"/>
                  </a:lnTo>
                  <a:lnTo>
                    <a:pt x="201" y="1961"/>
                  </a:lnTo>
                  <a:lnTo>
                    <a:pt x="192" y="1959"/>
                  </a:lnTo>
                  <a:lnTo>
                    <a:pt x="186" y="1956"/>
                  </a:lnTo>
                  <a:lnTo>
                    <a:pt x="183" y="1955"/>
                  </a:lnTo>
                  <a:lnTo>
                    <a:pt x="183" y="1922"/>
                  </a:lnTo>
                  <a:lnTo>
                    <a:pt x="192" y="1914"/>
                  </a:lnTo>
                  <a:lnTo>
                    <a:pt x="201" y="1884"/>
                  </a:lnTo>
                  <a:lnTo>
                    <a:pt x="200" y="1882"/>
                  </a:lnTo>
                  <a:lnTo>
                    <a:pt x="199" y="1875"/>
                  </a:lnTo>
                  <a:lnTo>
                    <a:pt x="196" y="1866"/>
                  </a:lnTo>
                  <a:lnTo>
                    <a:pt x="195" y="1858"/>
                  </a:lnTo>
                  <a:lnTo>
                    <a:pt x="192" y="1850"/>
                  </a:lnTo>
                  <a:lnTo>
                    <a:pt x="190" y="1837"/>
                  </a:lnTo>
                  <a:lnTo>
                    <a:pt x="184" y="1821"/>
                  </a:lnTo>
                  <a:lnTo>
                    <a:pt x="179" y="1804"/>
                  </a:lnTo>
                  <a:lnTo>
                    <a:pt x="174" y="1786"/>
                  </a:lnTo>
                  <a:lnTo>
                    <a:pt x="169" y="1770"/>
                  </a:lnTo>
                  <a:lnTo>
                    <a:pt x="165" y="1758"/>
                  </a:lnTo>
                  <a:lnTo>
                    <a:pt x="161" y="1745"/>
                  </a:lnTo>
                  <a:lnTo>
                    <a:pt x="158" y="1728"/>
                  </a:lnTo>
                  <a:lnTo>
                    <a:pt x="154" y="1710"/>
                  </a:lnTo>
                  <a:lnTo>
                    <a:pt x="152" y="1692"/>
                  </a:lnTo>
                  <a:lnTo>
                    <a:pt x="150" y="1675"/>
                  </a:lnTo>
                  <a:lnTo>
                    <a:pt x="149" y="1662"/>
                  </a:lnTo>
                  <a:lnTo>
                    <a:pt x="148" y="1654"/>
                  </a:lnTo>
                  <a:lnTo>
                    <a:pt x="147" y="1646"/>
                  </a:lnTo>
                  <a:lnTo>
                    <a:pt x="143" y="1634"/>
                  </a:lnTo>
                  <a:lnTo>
                    <a:pt x="140" y="1617"/>
                  </a:lnTo>
                  <a:lnTo>
                    <a:pt x="135" y="1597"/>
                  </a:lnTo>
                  <a:lnTo>
                    <a:pt x="131" y="1577"/>
                  </a:lnTo>
                  <a:lnTo>
                    <a:pt x="127" y="1556"/>
                  </a:lnTo>
                  <a:lnTo>
                    <a:pt x="124" y="1535"/>
                  </a:lnTo>
                  <a:lnTo>
                    <a:pt x="123" y="1516"/>
                  </a:lnTo>
                  <a:lnTo>
                    <a:pt x="122" y="1499"/>
                  </a:lnTo>
                  <a:lnTo>
                    <a:pt x="122" y="1490"/>
                  </a:lnTo>
                  <a:lnTo>
                    <a:pt x="122" y="1485"/>
                  </a:lnTo>
                  <a:lnTo>
                    <a:pt x="123" y="1482"/>
                  </a:lnTo>
                  <a:lnTo>
                    <a:pt x="123" y="1478"/>
                  </a:lnTo>
                  <a:lnTo>
                    <a:pt x="123" y="1474"/>
                  </a:lnTo>
                  <a:lnTo>
                    <a:pt x="123" y="1467"/>
                  </a:lnTo>
                  <a:lnTo>
                    <a:pt x="124" y="1450"/>
                  </a:lnTo>
                  <a:lnTo>
                    <a:pt x="126" y="1434"/>
                  </a:lnTo>
                  <a:lnTo>
                    <a:pt x="127" y="1422"/>
                  </a:lnTo>
                  <a:lnTo>
                    <a:pt x="128" y="1416"/>
                  </a:lnTo>
                  <a:lnTo>
                    <a:pt x="128" y="1409"/>
                  </a:lnTo>
                  <a:lnTo>
                    <a:pt x="128" y="1396"/>
                  </a:lnTo>
                  <a:lnTo>
                    <a:pt x="129" y="1376"/>
                  </a:lnTo>
                  <a:lnTo>
                    <a:pt x="129" y="1355"/>
                  </a:lnTo>
                  <a:lnTo>
                    <a:pt x="129" y="1332"/>
                  </a:lnTo>
                  <a:lnTo>
                    <a:pt x="129" y="1312"/>
                  </a:lnTo>
                  <a:lnTo>
                    <a:pt x="129" y="1295"/>
                  </a:lnTo>
                  <a:lnTo>
                    <a:pt x="129" y="1285"/>
                  </a:lnTo>
                  <a:lnTo>
                    <a:pt x="129" y="1270"/>
                  </a:lnTo>
                  <a:lnTo>
                    <a:pt x="132" y="1253"/>
                  </a:lnTo>
                  <a:lnTo>
                    <a:pt x="133" y="1236"/>
                  </a:lnTo>
                  <a:lnTo>
                    <a:pt x="133" y="1219"/>
                  </a:lnTo>
                  <a:lnTo>
                    <a:pt x="133" y="1209"/>
                  </a:lnTo>
                  <a:lnTo>
                    <a:pt x="132" y="1194"/>
                  </a:lnTo>
                  <a:lnTo>
                    <a:pt x="131" y="1179"/>
                  </a:lnTo>
                  <a:lnTo>
                    <a:pt x="129" y="1162"/>
                  </a:lnTo>
                  <a:lnTo>
                    <a:pt x="128" y="1146"/>
                  </a:lnTo>
                  <a:lnTo>
                    <a:pt x="127" y="1133"/>
                  </a:lnTo>
                  <a:lnTo>
                    <a:pt x="126" y="1124"/>
                  </a:lnTo>
                  <a:lnTo>
                    <a:pt x="126" y="1120"/>
                  </a:lnTo>
                  <a:lnTo>
                    <a:pt x="126" y="1120"/>
                  </a:lnTo>
                  <a:lnTo>
                    <a:pt x="123" y="1118"/>
                  </a:lnTo>
                  <a:lnTo>
                    <a:pt x="120" y="1117"/>
                  </a:lnTo>
                  <a:lnTo>
                    <a:pt x="115" y="1114"/>
                  </a:lnTo>
                  <a:lnTo>
                    <a:pt x="110" y="1110"/>
                  </a:lnTo>
                  <a:lnTo>
                    <a:pt x="101" y="1103"/>
                  </a:lnTo>
                  <a:lnTo>
                    <a:pt x="94" y="1096"/>
                  </a:lnTo>
                  <a:lnTo>
                    <a:pt x="86" y="1088"/>
                  </a:lnTo>
                  <a:lnTo>
                    <a:pt x="84" y="1087"/>
                  </a:lnTo>
                  <a:lnTo>
                    <a:pt x="81" y="1084"/>
                  </a:lnTo>
                  <a:lnTo>
                    <a:pt x="78" y="1083"/>
                  </a:lnTo>
                  <a:lnTo>
                    <a:pt x="77" y="1082"/>
                  </a:lnTo>
                  <a:lnTo>
                    <a:pt x="76" y="1079"/>
                  </a:lnTo>
                  <a:lnTo>
                    <a:pt x="75" y="1076"/>
                  </a:lnTo>
                  <a:lnTo>
                    <a:pt x="75" y="1073"/>
                  </a:lnTo>
                  <a:lnTo>
                    <a:pt x="71" y="1059"/>
                  </a:lnTo>
                  <a:lnTo>
                    <a:pt x="65" y="1045"/>
                  </a:lnTo>
                  <a:lnTo>
                    <a:pt x="61" y="1033"/>
                  </a:lnTo>
                  <a:lnTo>
                    <a:pt x="60" y="1018"/>
                  </a:lnTo>
                  <a:lnTo>
                    <a:pt x="60" y="1001"/>
                  </a:lnTo>
                  <a:lnTo>
                    <a:pt x="60" y="990"/>
                  </a:lnTo>
                  <a:lnTo>
                    <a:pt x="60" y="980"/>
                  </a:lnTo>
                  <a:lnTo>
                    <a:pt x="60" y="968"/>
                  </a:lnTo>
                  <a:lnTo>
                    <a:pt x="60" y="960"/>
                  </a:lnTo>
                  <a:lnTo>
                    <a:pt x="60" y="956"/>
                  </a:lnTo>
                  <a:lnTo>
                    <a:pt x="50" y="960"/>
                  </a:lnTo>
                  <a:lnTo>
                    <a:pt x="50" y="959"/>
                  </a:lnTo>
                  <a:lnTo>
                    <a:pt x="48" y="957"/>
                  </a:lnTo>
                  <a:lnTo>
                    <a:pt x="47" y="955"/>
                  </a:lnTo>
                  <a:lnTo>
                    <a:pt x="46" y="952"/>
                  </a:lnTo>
                  <a:lnTo>
                    <a:pt x="44" y="949"/>
                  </a:lnTo>
                  <a:lnTo>
                    <a:pt x="43" y="947"/>
                  </a:lnTo>
                  <a:lnTo>
                    <a:pt x="42" y="946"/>
                  </a:lnTo>
                  <a:lnTo>
                    <a:pt x="40" y="946"/>
                  </a:lnTo>
                  <a:lnTo>
                    <a:pt x="38" y="946"/>
                  </a:lnTo>
                  <a:lnTo>
                    <a:pt x="37" y="946"/>
                  </a:lnTo>
                  <a:lnTo>
                    <a:pt x="34" y="947"/>
                  </a:lnTo>
                  <a:lnTo>
                    <a:pt x="33" y="947"/>
                  </a:lnTo>
                  <a:lnTo>
                    <a:pt x="31" y="947"/>
                  </a:lnTo>
                  <a:lnTo>
                    <a:pt x="31" y="943"/>
                  </a:lnTo>
                  <a:lnTo>
                    <a:pt x="30" y="932"/>
                  </a:lnTo>
                  <a:lnTo>
                    <a:pt x="29" y="917"/>
                  </a:lnTo>
                  <a:lnTo>
                    <a:pt x="27" y="897"/>
                  </a:lnTo>
                  <a:lnTo>
                    <a:pt x="26" y="875"/>
                  </a:lnTo>
                  <a:lnTo>
                    <a:pt x="23" y="853"/>
                  </a:lnTo>
                  <a:lnTo>
                    <a:pt x="22" y="830"/>
                  </a:lnTo>
                  <a:lnTo>
                    <a:pt x="21" y="812"/>
                  </a:lnTo>
                  <a:lnTo>
                    <a:pt x="20" y="798"/>
                  </a:lnTo>
                  <a:lnTo>
                    <a:pt x="17" y="773"/>
                  </a:lnTo>
                  <a:lnTo>
                    <a:pt x="16" y="744"/>
                  </a:lnTo>
                  <a:lnTo>
                    <a:pt x="12" y="715"/>
                  </a:lnTo>
                  <a:lnTo>
                    <a:pt x="9" y="688"/>
                  </a:lnTo>
                  <a:lnTo>
                    <a:pt x="6" y="667"/>
                  </a:lnTo>
                  <a:lnTo>
                    <a:pt x="5" y="652"/>
                  </a:lnTo>
                  <a:lnTo>
                    <a:pt x="4" y="633"/>
                  </a:lnTo>
                  <a:lnTo>
                    <a:pt x="3" y="608"/>
                  </a:lnTo>
                  <a:lnTo>
                    <a:pt x="1" y="580"/>
                  </a:lnTo>
                  <a:lnTo>
                    <a:pt x="1" y="550"/>
                  </a:lnTo>
                  <a:lnTo>
                    <a:pt x="0" y="520"/>
                  </a:lnTo>
                  <a:lnTo>
                    <a:pt x="0" y="493"/>
                  </a:lnTo>
                  <a:lnTo>
                    <a:pt x="0" y="468"/>
                  </a:lnTo>
                  <a:lnTo>
                    <a:pt x="0" y="448"/>
                  </a:lnTo>
                  <a:lnTo>
                    <a:pt x="1" y="397"/>
                  </a:lnTo>
                  <a:lnTo>
                    <a:pt x="3" y="345"/>
                  </a:lnTo>
                  <a:lnTo>
                    <a:pt x="3" y="296"/>
                  </a:lnTo>
                  <a:lnTo>
                    <a:pt x="4" y="273"/>
                  </a:lnTo>
                  <a:lnTo>
                    <a:pt x="6" y="248"/>
                  </a:lnTo>
                  <a:lnTo>
                    <a:pt x="9" y="223"/>
                  </a:lnTo>
                  <a:lnTo>
                    <a:pt x="13" y="199"/>
                  </a:lnTo>
                  <a:lnTo>
                    <a:pt x="17" y="178"/>
                  </a:lnTo>
                  <a:lnTo>
                    <a:pt x="21" y="163"/>
                  </a:lnTo>
                  <a:lnTo>
                    <a:pt x="25" y="148"/>
                  </a:lnTo>
                  <a:lnTo>
                    <a:pt x="33" y="138"/>
                  </a:lnTo>
                  <a:lnTo>
                    <a:pt x="42" y="130"/>
                  </a:lnTo>
                  <a:lnTo>
                    <a:pt x="51" y="123"/>
                  </a:lnTo>
                  <a:lnTo>
                    <a:pt x="60" y="118"/>
                  </a:lnTo>
                  <a:lnTo>
                    <a:pt x="71" y="112"/>
                  </a:lnTo>
                  <a:lnTo>
                    <a:pt x="84" y="102"/>
                  </a:lnTo>
                  <a:lnTo>
                    <a:pt x="99" y="92"/>
                  </a:lnTo>
                  <a:lnTo>
                    <a:pt x="116" y="82"/>
                  </a:lnTo>
                  <a:lnTo>
                    <a:pt x="131" y="71"/>
                  </a:lnTo>
                  <a:lnTo>
                    <a:pt x="143" y="63"/>
                  </a:lnTo>
                  <a:lnTo>
                    <a:pt x="157" y="54"/>
                  </a:lnTo>
                  <a:lnTo>
                    <a:pt x="171" y="45"/>
                  </a:lnTo>
                  <a:lnTo>
                    <a:pt x="186" y="36"/>
                  </a:lnTo>
                  <a:lnTo>
                    <a:pt x="199" y="27"/>
                  </a:lnTo>
                  <a:lnTo>
                    <a:pt x="208" y="19"/>
                  </a:lnTo>
                  <a:lnTo>
                    <a:pt x="213" y="12"/>
                  </a:lnTo>
                  <a:lnTo>
                    <a:pt x="215" y="8"/>
                  </a:lnTo>
                  <a:lnTo>
                    <a:pt x="217" y="7"/>
                  </a:lnTo>
                  <a:lnTo>
                    <a:pt x="220" y="4"/>
                  </a:lnTo>
                  <a:lnTo>
                    <a:pt x="222" y="4"/>
                  </a:lnTo>
                  <a:lnTo>
                    <a:pt x="225" y="3"/>
                  </a:lnTo>
                  <a:lnTo>
                    <a:pt x="228" y="2"/>
                  </a:lnTo>
                  <a:lnTo>
                    <a:pt x="229"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60" name="Freeform 874">
              <a:extLst>
                <a:ext uri="{FF2B5EF4-FFF2-40B4-BE49-F238E27FC236}">
                  <a16:creationId xmlns:a16="http://schemas.microsoft.com/office/drawing/2014/main" id="{D9FE2D4B-E500-46C4-AB8B-37EDB269EE1A}"/>
                </a:ext>
              </a:extLst>
            </p:cNvPr>
            <p:cNvSpPr>
              <a:spLocks/>
            </p:cNvSpPr>
            <p:nvPr/>
          </p:nvSpPr>
          <p:spPr bwMode="auto">
            <a:xfrm>
              <a:off x="9148663" y="2499673"/>
              <a:ext cx="102354" cy="53870"/>
            </a:xfrm>
            <a:custGeom>
              <a:avLst/>
              <a:gdLst>
                <a:gd name="T0" fmla="*/ 57 w 57"/>
                <a:gd name="T1" fmla="*/ 0 h 30"/>
                <a:gd name="T2" fmla="*/ 57 w 57"/>
                <a:gd name="T3" fmla="*/ 12 h 30"/>
                <a:gd name="T4" fmla="*/ 46 w 57"/>
                <a:gd name="T5" fmla="*/ 17 h 30"/>
                <a:gd name="T6" fmla="*/ 34 w 57"/>
                <a:gd name="T7" fmla="*/ 21 h 30"/>
                <a:gd name="T8" fmla="*/ 22 w 57"/>
                <a:gd name="T9" fmla="*/ 25 h 30"/>
                <a:gd name="T10" fmla="*/ 11 w 57"/>
                <a:gd name="T11" fmla="*/ 28 h 30"/>
                <a:gd name="T12" fmla="*/ 3 w 57"/>
                <a:gd name="T13" fmla="*/ 29 h 30"/>
                <a:gd name="T14" fmla="*/ 0 w 57"/>
                <a:gd name="T15" fmla="*/ 30 h 30"/>
                <a:gd name="T16" fmla="*/ 2 w 57"/>
                <a:gd name="T17" fmla="*/ 16 h 30"/>
                <a:gd name="T18" fmla="*/ 17 w 57"/>
                <a:gd name="T19" fmla="*/ 12 h 30"/>
                <a:gd name="T20" fmla="*/ 32 w 57"/>
                <a:gd name="T21" fmla="*/ 8 h 30"/>
                <a:gd name="T22" fmla="*/ 45 w 57"/>
                <a:gd name="T23" fmla="*/ 4 h 30"/>
                <a:gd name="T24" fmla="*/ 53 w 57"/>
                <a:gd name="T25" fmla="*/ 1 h 30"/>
                <a:gd name="T26" fmla="*/ 57 w 57"/>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0">
                  <a:moveTo>
                    <a:pt x="57" y="0"/>
                  </a:moveTo>
                  <a:lnTo>
                    <a:pt x="57" y="12"/>
                  </a:lnTo>
                  <a:lnTo>
                    <a:pt x="46" y="17"/>
                  </a:lnTo>
                  <a:lnTo>
                    <a:pt x="34" y="21"/>
                  </a:lnTo>
                  <a:lnTo>
                    <a:pt x="22" y="25"/>
                  </a:lnTo>
                  <a:lnTo>
                    <a:pt x="11" y="28"/>
                  </a:lnTo>
                  <a:lnTo>
                    <a:pt x="3" y="29"/>
                  </a:lnTo>
                  <a:lnTo>
                    <a:pt x="0" y="30"/>
                  </a:lnTo>
                  <a:lnTo>
                    <a:pt x="2" y="16"/>
                  </a:lnTo>
                  <a:lnTo>
                    <a:pt x="17" y="12"/>
                  </a:lnTo>
                  <a:lnTo>
                    <a:pt x="32" y="8"/>
                  </a:lnTo>
                  <a:lnTo>
                    <a:pt x="45" y="4"/>
                  </a:lnTo>
                  <a:lnTo>
                    <a:pt x="53" y="1"/>
                  </a:lnTo>
                  <a:lnTo>
                    <a:pt x="57" y="0"/>
                  </a:lnTo>
                  <a:close/>
                </a:path>
              </a:pathLst>
            </a:custGeom>
            <a:solidFill>
              <a:schemeClr val="bg1"/>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61" name="Freeform 875">
              <a:extLst>
                <a:ext uri="{FF2B5EF4-FFF2-40B4-BE49-F238E27FC236}">
                  <a16:creationId xmlns:a16="http://schemas.microsoft.com/office/drawing/2014/main" id="{3E674EDE-F8DD-446E-A193-B368BAB95F74}"/>
                </a:ext>
              </a:extLst>
            </p:cNvPr>
            <p:cNvSpPr>
              <a:spLocks/>
            </p:cNvSpPr>
            <p:nvPr/>
          </p:nvSpPr>
          <p:spPr bwMode="auto">
            <a:xfrm>
              <a:off x="8721294" y="2047164"/>
              <a:ext cx="341177" cy="583593"/>
            </a:xfrm>
            <a:custGeom>
              <a:avLst/>
              <a:gdLst>
                <a:gd name="T0" fmla="*/ 27 w 190"/>
                <a:gd name="T1" fmla="*/ 19 h 325"/>
                <a:gd name="T2" fmla="*/ 55 w 190"/>
                <a:gd name="T3" fmla="*/ 52 h 325"/>
                <a:gd name="T4" fmla="*/ 84 w 190"/>
                <a:gd name="T5" fmla="*/ 78 h 325"/>
                <a:gd name="T6" fmla="*/ 107 w 190"/>
                <a:gd name="T7" fmla="*/ 95 h 325"/>
                <a:gd name="T8" fmla="*/ 116 w 190"/>
                <a:gd name="T9" fmla="*/ 102 h 325"/>
                <a:gd name="T10" fmla="*/ 139 w 190"/>
                <a:gd name="T11" fmla="*/ 79 h 325"/>
                <a:gd name="T12" fmla="*/ 157 w 190"/>
                <a:gd name="T13" fmla="*/ 49 h 325"/>
                <a:gd name="T14" fmla="*/ 162 w 190"/>
                <a:gd name="T15" fmla="*/ 40 h 325"/>
                <a:gd name="T16" fmla="*/ 178 w 190"/>
                <a:gd name="T17" fmla="*/ 60 h 325"/>
                <a:gd name="T18" fmla="*/ 182 w 190"/>
                <a:gd name="T19" fmla="*/ 86 h 325"/>
                <a:gd name="T20" fmla="*/ 186 w 190"/>
                <a:gd name="T21" fmla="*/ 146 h 325"/>
                <a:gd name="T22" fmla="*/ 188 w 190"/>
                <a:gd name="T23" fmla="*/ 210 h 325"/>
                <a:gd name="T24" fmla="*/ 190 w 190"/>
                <a:gd name="T25" fmla="*/ 268 h 325"/>
                <a:gd name="T26" fmla="*/ 190 w 190"/>
                <a:gd name="T27" fmla="*/ 310 h 325"/>
                <a:gd name="T28" fmla="*/ 190 w 190"/>
                <a:gd name="T29" fmla="*/ 325 h 325"/>
                <a:gd name="T30" fmla="*/ 187 w 190"/>
                <a:gd name="T31" fmla="*/ 314 h 325"/>
                <a:gd name="T32" fmla="*/ 182 w 190"/>
                <a:gd name="T33" fmla="*/ 282 h 325"/>
                <a:gd name="T34" fmla="*/ 174 w 190"/>
                <a:gd name="T35" fmla="*/ 246 h 325"/>
                <a:gd name="T36" fmla="*/ 168 w 190"/>
                <a:gd name="T37" fmla="*/ 214 h 325"/>
                <a:gd name="T38" fmla="*/ 161 w 190"/>
                <a:gd name="T39" fmla="*/ 189 h 325"/>
                <a:gd name="T40" fmla="*/ 151 w 190"/>
                <a:gd name="T41" fmla="*/ 164 h 325"/>
                <a:gd name="T42" fmla="*/ 144 w 190"/>
                <a:gd name="T43" fmla="*/ 150 h 325"/>
                <a:gd name="T44" fmla="*/ 143 w 190"/>
                <a:gd name="T45" fmla="*/ 136 h 325"/>
                <a:gd name="T46" fmla="*/ 141 w 190"/>
                <a:gd name="T47" fmla="*/ 125 h 325"/>
                <a:gd name="T48" fmla="*/ 97 w 190"/>
                <a:gd name="T49" fmla="*/ 125 h 325"/>
                <a:gd name="T50" fmla="*/ 114 w 190"/>
                <a:gd name="T51" fmla="*/ 155 h 325"/>
                <a:gd name="T52" fmla="*/ 110 w 190"/>
                <a:gd name="T53" fmla="*/ 171 h 325"/>
                <a:gd name="T54" fmla="*/ 107 w 190"/>
                <a:gd name="T55" fmla="*/ 191 h 325"/>
                <a:gd name="T56" fmla="*/ 107 w 190"/>
                <a:gd name="T57" fmla="*/ 216 h 325"/>
                <a:gd name="T58" fmla="*/ 107 w 190"/>
                <a:gd name="T59" fmla="*/ 244 h 325"/>
                <a:gd name="T60" fmla="*/ 107 w 190"/>
                <a:gd name="T61" fmla="*/ 257 h 325"/>
                <a:gd name="T62" fmla="*/ 103 w 190"/>
                <a:gd name="T63" fmla="*/ 247 h 325"/>
                <a:gd name="T64" fmla="*/ 90 w 190"/>
                <a:gd name="T65" fmla="*/ 218 h 325"/>
                <a:gd name="T66" fmla="*/ 79 w 190"/>
                <a:gd name="T67" fmla="*/ 192 h 325"/>
                <a:gd name="T68" fmla="*/ 62 w 190"/>
                <a:gd name="T69" fmla="*/ 154 h 325"/>
                <a:gd name="T70" fmla="*/ 44 w 190"/>
                <a:gd name="T71" fmla="*/ 117 h 325"/>
                <a:gd name="T72" fmla="*/ 33 w 190"/>
                <a:gd name="T73" fmla="*/ 91 h 325"/>
                <a:gd name="T74" fmla="*/ 21 w 190"/>
                <a:gd name="T75" fmla="*/ 65 h 325"/>
                <a:gd name="T76" fmla="*/ 7 w 190"/>
                <a:gd name="T77" fmla="*/ 36 h 325"/>
                <a:gd name="T78" fmla="*/ 1 w 190"/>
                <a:gd name="T79" fmla="*/ 23 h 325"/>
                <a:gd name="T80" fmla="*/ 3 w 190"/>
                <a:gd name="T81" fmla="*/ 17 h 325"/>
                <a:gd name="T82" fmla="*/ 4 w 190"/>
                <a:gd name="T83" fmla="*/ 10 h 325"/>
                <a:gd name="T84" fmla="*/ 8 w 190"/>
                <a:gd name="T85" fmla="*/ 5 h 325"/>
                <a:gd name="T86" fmla="*/ 13 w 190"/>
                <a:gd name="T87" fmla="*/ 1 h 325"/>
                <a:gd name="T88" fmla="*/ 16 w 190"/>
                <a:gd name="T89"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0" h="325">
                  <a:moveTo>
                    <a:pt x="16" y="0"/>
                  </a:moveTo>
                  <a:lnTo>
                    <a:pt x="27" y="19"/>
                  </a:lnTo>
                  <a:lnTo>
                    <a:pt x="41" y="36"/>
                  </a:lnTo>
                  <a:lnTo>
                    <a:pt x="55" y="52"/>
                  </a:lnTo>
                  <a:lnTo>
                    <a:pt x="69" y="66"/>
                  </a:lnTo>
                  <a:lnTo>
                    <a:pt x="84" y="78"/>
                  </a:lnTo>
                  <a:lnTo>
                    <a:pt x="97" y="89"/>
                  </a:lnTo>
                  <a:lnTo>
                    <a:pt x="107" y="95"/>
                  </a:lnTo>
                  <a:lnTo>
                    <a:pt x="114" y="100"/>
                  </a:lnTo>
                  <a:lnTo>
                    <a:pt x="116" y="102"/>
                  </a:lnTo>
                  <a:lnTo>
                    <a:pt x="128" y="92"/>
                  </a:lnTo>
                  <a:lnTo>
                    <a:pt x="139" y="79"/>
                  </a:lnTo>
                  <a:lnTo>
                    <a:pt x="148" y="64"/>
                  </a:lnTo>
                  <a:lnTo>
                    <a:pt x="157" y="49"/>
                  </a:lnTo>
                  <a:lnTo>
                    <a:pt x="162" y="36"/>
                  </a:lnTo>
                  <a:lnTo>
                    <a:pt x="162" y="40"/>
                  </a:lnTo>
                  <a:lnTo>
                    <a:pt x="177" y="60"/>
                  </a:lnTo>
                  <a:lnTo>
                    <a:pt x="178" y="60"/>
                  </a:lnTo>
                  <a:lnTo>
                    <a:pt x="178" y="60"/>
                  </a:lnTo>
                  <a:lnTo>
                    <a:pt x="182" y="86"/>
                  </a:lnTo>
                  <a:lnTo>
                    <a:pt x="185" y="115"/>
                  </a:lnTo>
                  <a:lnTo>
                    <a:pt x="186" y="146"/>
                  </a:lnTo>
                  <a:lnTo>
                    <a:pt x="187" y="179"/>
                  </a:lnTo>
                  <a:lnTo>
                    <a:pt x="188" y="210"/>
                  </a:lnTo>
                  <a:lnTo>
                    <a:pt x="190" y="240"/>
                  </a:lnTo>
                  <a:lnTo>
                    <a:pt x="190" y="268"/>
                  </a:lnTo>
                  <a:lnTo>
                    <a:pt x="190" y="291"/>
                  </a:lnTo>
                  <a:lnTo>
                    <a:pt x="190" y="310"/>
                  </a:lnTo>
                  <a:lnTo>
                    <a:pt x="190" y="322"/>
                  </a:lnTo>
                  <a:lnTo>
                    <a:pt x="190" y="325"/>
                  </a:lnTo>
                  <a:lnTo>
                    <a:pt x="188" y="323"/>
                  </a:lnTo>
                  <a:lnTo>
                    <a:pt x="187" y="314"/>
                  </a:lnTo>
                  <a:lnTo>
                    <a:pt x="185" y="299"/>
                  </a:lnTo>
                  <a:lnTo>
                    <a:pt x="182" y="282"/>
                  </a:lnTo>
                  <a:lnTo>
                    <a:pt x="178" y="264"/>
                  </a:lnTo>
                  <a:lnTo>
                    <a:pt x="174" y="246"/>
                  </a:lnTo>
                  <a:lnTo>
                    <a:pt x="171" y="229"/>
                  </a:lnTo>
                  <a:lnTo>
                    <a:pt x="168" y="214"/>
                  </a:lnTo>
                  <a:lnTo>
                    <a:pt x="166" y="204"/>
                  </a:lnTo>
                  <a:lnTo>
                    <a:pt x="161" y="189"/>
                  </a:lnTo>
                  <a:lnTo>
                    <a:pt x="156" y="175"/>
                  </a:lnTo>
                  <a:lnTo>
                    <a:pt x="151" y="164"/>
                  </a:lnTo>
                  <a:lnTo>
                    <a:pt x="147" y="155"/>
                  </a:lnTo>
                  <a:lnTo>
                    <a:pt x="144" y="150"/>
                  </a:lnTo>
                  <a:lnTo>
                    <a:pt x="144" y="145"/>
                  </a:lnTo>
                  <a:lnTo>
                    <a:pt x="143" y="136"/>
                  </a:lnTo>
                  <a:lnTo>
                    <a:pt x="141" y="128"/>
                  </a:lnTo>
                  <a:lnTo>
                    <a:pt x="141" y="125"/>
                  </a:lnTo>
                  <a:lnTo>
                    <a:pt x="116" y="109"/>
                  </a:lnTo>
                  <a:lnTo>
                    <a:pt x="97" y="125"/>
                  </a:lnTo>
                  <a:lnTo>
                    <a:pt x="115" y="153"/>
                  </a:lnTo>
                  <a:lnTo>
                    <a:pt x="114" y="155"/>
                  </a:lnTo>
                  <a:lnTo>
                    <a:pt x="113" y="162"/>
                  </a:lnTo>
                  <a:lnTo>
                    <a:pt x="110" y="171"/>
                  </a:lnTo>
                  <a:lnTo>
                    <a:pt x="109" y="181"/>
                  </a:lnTo>
                  <a:lnTo>
                    <a:pt x="107" y="191"/>
                  </a:lnTo>
                  <a:lnTo>
                    <a:pt x="107" y="201"/>
                  </a:lnTo>
                  <a:lnTo>
                    <a:pt x="107" y="216"/>
                  </a:lnTo>
                  <a:lnTo>
                    <a:pt x="107" y="230"/>
                  </a:lnTo>
                  <a:lnTo>
                    <a:pt x="107" y="244"/>
                  </a:lnTo>
                  <a:lnTo>
                    <a:pt x="107" y="253"/>
                  </a:lnTo>
                  <a:lnTo>
                    <a:pt x="107" y="257"/>
                  </a:lnTo>
                  <a:lnTo>
                    <a:pt x="107" y="255"/>
                  </a:lnTo>
                  <a:lnTo>
                    <a:pt x="103" y="247"/>
                  </a:lnTo>
                  <a:lnTo>
                    <a:pt x="98" y="234"/>
                  </a:lnTo>
                  <a:lnTo>
                    <a:pt x="90" y="218"/>
                  </a:lnTo>
                  <a:lnTo>
                    <a:pt x="85" y="206"/>
                  </a:lnTo>
                  <a:lnTo>
                    <a:pt x="79" y="192"/>
                  </a:lnTo>
                  <a:lnTo>
                    <a:pt x="71" y="174"/>
                  </a:lnTo>
                  <a:lnTo>
                    <a:pt x="62" y="154"/>
                  </a:lnTo>
                  <a:lnTo>
                    <a:pt x="52" y="134"/>
                  </a:lnTo>
                  <a:lnTo>
                    <a:pt x="44" y="117"/>
                  </a:lnTo>
                  <a:lnTo>
                    <a:pt x="38" y="102"/>
                  </a:lnTo>
                  <a:lnTo>
                    <a:pt x="33" y="91"/>
                  </a:lnTo>
                  <a:lnTo>
                    <a:pt x="29" y="79"/>
                  </a:lnTo>
                  <a:lnTo>
                    <a:pt x="21" y="65"/>
                  </a:lnTo>
                  <a:lnTo>
                    <a:pt x="13" y="49"/>
                  </a:lnTo>
                  <a:lnTo>
                    <a:pt x="7" y="36"/>
                  </a:lnTo>
                  <a:lnTo>
                    <a:pt x="0" y="24"/>
                  </a:lnTo>
                  <a:lnTo>
                    <a:pt x="1" y="23"/>
                  </a:lnTo>
                  <a:lnTo>
                    <a:pt x="3" y="20"/>
                  </a:lnTo>
                  <a:lnTo>
                    <a:pt x="3" y="17"/>
                  </a:lnTo>
                  <a:lnTo>
                    <a:pt x="3" y="14"/>
                  </a:lnTo>
                  <a:lnTo>
                    <a:pt x="4" y="10"/>
                  </a:lnTo>
                  <a:lnTo>
                    <a:pt x="5" y="6"/>
                  </a:lnTo>
                  <a:lnTo>
                    <a:pt x="8" y="5"/>
                  </a:lnTo>
                  <a:lnTo>
                    <a:pt x="10" y="2"/>
                  </a:lnTo>
                  <a:lnTo>
                    <a:pt x="13" y="1"/>
                  </a:lnTo>
                  <a:lnTo>
                    <a:pt x="14" y="1"/>
                  </a:lnTo>
                  <a:lnTo>
                    <a:pt x="16" y="0"/>
                  </a:lnTo>
                  <a:close/>
                </a:path>
              </a:pathLst>
            </a:custGeom>
            <a:solidFill>
              <a:schemeClr val="bg1"/>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grpSp>
      <p:grpSp>
        <p:nvGrpSpPr>
          <p:cNvPr id="162" name="Group 25">
            <a:extLst>
              <a:ext uri="{FF2B5EF4-FFF2-40B4-BE49-F238E27FC236}">
                <a16:creationId xmlns:a16="http://schemas.microsoft.com/office/drawing/2014/main" id="{DBCC2C8F-3788-4A7D-A385-5CF5BBADCE80}"/>
              </a:ext>
            </a:extLst>
          </p:cNvPr>
          <p:cNvGrpSpPr/>
          <p:nvPr>
            <p:custDataLst>
              <p:tags r:id="rId6"/>
            </p:custDataLst>
          </p:nvPr>
        </p:nvGrpSpPr>
        <p:grpSpPr>
          <a:xfrm>
            <a:off x="7962908" y="4555772"/>
            <a:ext cx="937210" cy="2128286"/>
            <a:chOff x="4791075" y="2452688"/>
            <a:chExt cx="841375" cy="1952625"/>
          </a:xfrm>
        </p:grpSpPr>
        <p:sp>
          <p:nvSpPr>
            <p:cNvPr id="163" name="Freeform 296">
              <a:extLst>
                <a:ext uri="{FF2B5EF4-FFF2-40B4-BE49-F238E27FC236}">
                  <a16:creationId xmlns:a16="http://schemas.microsoft.com/office/drawing/2014/main" id="{28C6BE19-1870-44A0-9619-D161454BEBEE}"/>
                </a:ext>
              </a:extLst>
            </p:cNvPr>
            <p:cNvSpPr>
              <a:spLocks noEditPoints="1"/>
            </p:cNvSpPr>
            <p:nvPr/>
          </p:nvSpPr>
          <p:spPr bwMode="auto">
            <a:xfrm>
              <a:off x="4791075" y="2452688"/>
              <a:ext cx="841375" cy="1952625"/>
            </a:xfrm>
            <a:custGeom>
              <a:avLst/>
              <a:gdLst>
                <a:gd name="T0" fmla="*/ 118 w 530"/>
                <a:gd name="T1" fmla="*/ 453 h 1230"/>
                <a:gd name="T2" fmla="*/ 132 w 530"/>
                <a:gd name="T3" fmla="*/ 419 h 1230"/>
                <a:gd name="T4" fmla="*/ 124 w 530"/>
                <a:gd name="T5" fmla="*/ 368 h 1230"/>
                <a:gd name="T6" fmla="*/ 406 w 530"/>
                <a:gd name="T7" fmla="*/ 413 h 1230"/>
                <a:gd name="T8" fmla="*/ 425 w 530"/>
                <a:gd name="T9" fmla="*/ 463 h 1230"/>
                <a:gd name="T10" fmla="*/ 411 w 530"/>
                <a:gd name="T11" fmla="*/ 375 h 1230"/>
                <a:gd name="T12" fmla="*/ 292 w 530"/>
                <a:gd name="T13" fmla="*/ 18 h 1230"/>
                <a:gd name="T14" fmla="*/ 310 w 530"/>
                <a:gd name="T15" fmla="*/ 64 h 1230"/>
                <a:gd name="T16" fmla="*/ 308 w 530"/>
                <a:gd name="T17" fmla="*/ 102 h 1230"/>
                <a:gd name="T18" fmla="*/ 297 w 530"/>
                <a:gd name="T19" fmla="*/ 124 h 1230"/>
                <a:gd name="T20" fmla="*/ 294 w 530"/>
                <a:gd name="T21" fmla="*/ 153 h 1230"/>
                <a:gd name="T22" fmla="*/ 319 w 530"/>
                <a:gd name="T23" fmla="*/ 176 h 1230"/>
                <a:gd name="T24" fmla="*/ 383 w 530"/>
                <a:gd name="T25" fmla="*/ 208 h 1230"/>
                <a:gd name="T26" fmla="*/ 417 w 530"/>
                <a:gd name="T27" fmla="*/ 214 h 1230"/>
                <a:gd name="T28" fmla="*/ 472 w 530"/>
                <a:gd name="T29" fmla="*/ 301 h 1230"/>
                <a:gd name="T30" fmla="*/ 496 w 530"/>
                <a:gd name="T31" fmla="*/ 340 h 1230"/>
                <a:gd name="T32" fmla="*/ 530 w 530"/>
                <a:gd name="T33" fmla="*/ 426 h 1230"/>
                <a:gd name="T34" fmla="*/ 467 w 530"/>
                <a:gd name="T35" fmla="*/ 555 h 1230"/>
                <a:gd name="T36" fmla="*/ 452 w 530"/>
                <a:gd name="T37" fmla="*/ 582 h 1230"/>
                <a:gd name="T38" fmla="*/ 403 w 530"/>
                <a:gd name="T39" fmla="*/ 632 h 1230"/>
                <a:gd name="T40" fmla="*/ 369 w 530"/>
                <a:gd name="T41" fmla="*/ 684 h 1230"/>
                <a:gd name="T42" fmla="*/ 366 w 530"/>
                <a:gd name="T43" fmla="*/ 712 h 1230"/>
                <a:gd name="T44" fmla="*/ 361 w 530"/>
                <a:gd name="T45" fmla="*/ 741 h 1230"/>
                <a:gd name="T46" fmla="*/ 357 w 530"/>
                <a:gd name="T47" fmla="*/ 911 h 1230"/>
                <a:gd name="T48" fmla="*/ 356 w 530"/>
                <a:gd name="T49" fmla="*/ 1029 h 1230"/>
                <a:gd name="T50" fmla="*/ 339 w 530"/>
                <a:gd name="T51" fmla="*/ 1145 h 1230"/>
                <a:gd name="T52" fmla="*/ 351 w 530"/>
                <a:gd name="T53" fmla="*/ 1199 h 1230"/>
                <a:gd name="T54" fmla="*/ 348 w 530"/>
                <a:gd name="T55" fmla="*/ 1225 h 1230"/>
                <a:gd name="T56" fmla="*/ 280 w 530"/>
                <a:gd name="T57" fmla="*/ 1203 h 1230"/>
                <a:gd name="T58" fmla="*/ 276 w 530"/>
                <a:gd name="T59" fmla="*/ 1182 h 1230"/>
                <a:gd name="T60" fmla="*/ 263 w 530"/>
                <a:gd name="T61" fmla="*/ 1167 h 1230"/>
                <a:gd name="T62" fmla="*/ 266 w 530"/>
                <a:gd name="T63" fmla="*/ 1143 h 1230"/>
                <a:gd name="T64" fmla="*/ 258 w 530"/>
                <a:gd name="T65" fmla="*/ 1118 h 1230"/>
                <a:gd name="T66" fmla="*/ 272 w 530"/>
                <a:gd name="T67" fmla="*/ 1023 h 1230"/>
                <a:gd name="T68" fmla="*/ 263 w 530"/>
                <a:gd name="T69" fmla="*/ 908 h 1230"/>
                <a:gd name="T70" fmla="*/ 239 w 530"/>
                <a:gd name="T71" fmla="*/ 768 h 1230"/>
                <a:gd name="T72" fmla="*/ 232 w 530"/>
                <a:gd name="T73" fmla="*/ 745 h 1230"/>
                <a:gd name="T74" fmla="*/ 191 w 530"/>
                <a:gd name="T75" fmla="*/ 924 h 1230"/>
                <a:gd name="T76" fmla="*/ 174 w 530"/>
                <a:gd name="T77" fmla="*/ 1001 h 1230"/>
                <a:gd name="T78" fmla="*/ 152 w 530"/>
                <a:gd name="T79" fmla="*/ 1122 h 1230"/>
                <a:gd name="T80" fmla="*/ 149 w 530"/>
                <a:gd name="T81" fmla="*/ 1157 h 1230"/>
                <a:gd name="T82" fmla="*/ 111 w 530"/>
                <a:gd name="T83" fmla="*/ 1177 h 1230"/>
                <a:gd name="T84" fmla="*/ 88 w 530"/>
                <a:gd name="T85" fmla="*/ 1195 h 1230"/>
                <a:gd name="T86" fmla="*/ 0 w 530"/>
                <a:gd name="T87" fmla="*/ 1200 h 1230"/>
                <a:gd name="T88" fmla="*/ 23 w 530"/>
                <a:gd name="T89" fmla="*/ 1174 h 1230"/>
                <a:gd name="T90" fmla="*/ 68 w 530"/>
                <a:gd name="T91" fmla="*/ 1127 h 1230"/>
                <a:gd name="T92" fmla="*/ 77 w 530"/>
                <a:gd name="T93" fmla="*/ 1056 h 1230"/>
                <a:gd name="T94" fmla="*/ 86 w 530"/>
                <a:gd name="T95" fmla="*/ 913 h 1230"/>
                <a:gd name="T96" fmla="*/ 92 w 530"/>
                <a:gd name="T97" fmla="*/ 810 h 1230"/>
                <a:gd name="T98" fmla="*/ 119 w 530"/>
                <a:gd name="T99" fmla="*/ 616 h 1230"/>
                <a:gd name="T100" fmla="*/ 109 w 530"/>
                <a:gd name="T101" fmla="*/ 590 h 1230"/>
                <a:gd name="T102" fmla="*/ 60 w 530"/>
                <a:gd name="T103" fmla="*/ 506 h 1230"/>
                <a:gd name="T104" fmla="*/ 51 w 530"/>
                <a:gd name="T105" fmla="*/ 387 h 1230"/>
                <a:gd name="T106" fmla="*/ 90 w 530"/>
                <a:gd name="T107" fmla="*/ 281 h 1230"/>
                <a:gd name="T108" fmla="*/ 147 w 530"/>
                <a:gd name="T109" fmla="*/ 204 h 1230"/>
                <a:gd name="T110" fmla="*/ 219 w 530"/>
                <a:gd name="T111" fmla="*/ 170 h 1230"/>
                <a:gd name="T112" fmla="*/ 195 w 530"/>
                <a:gd name="T113" fmla="*/ 73 h 1230"/>
                <a:gd name="T114" fmla="*/ 199 w 530"/>
                <a:gd name="T115" fmla="*/ 29 h 1230"/>
                <a:gd name="T116" fmla="*/ 200 w 530"/>
                <a:gd name="T117" fmla="*/ 21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0" h="1230">
                  <a:moveTo>
                    <a:pt x="124" y="368"/>
                  </a:moveTo>
                  <a:lnTo>
                    <a:pt x="124" y="370"/>
                  </a:lnTo>
                  <a:lnTo>
                    <a:pt x="122" y="377"/>
                  </a:lnTo>
                  <a:lnTo>
                    <a:pt x="120" y="385"/>
                  </a:lnTo>
                  <a:lnTo>
                    <a:pt x="120" y="391"/>
                  </a:lnTo>
                  <a:lnTo>
                    <a:pt x="118" y="399"/>
                  </a:lnTo>
                  <a:lnTo>
                    <a:pt x="114" y="409"/>
                  </a:lnTo>
                  <a:lnTo>
                    <a:pt x="111" y="419"/>
                  </a:lnTo>
                  <a:lnTo>
                    <a:pt x="112" y="426"/>
                  </a:lnTo>
                  <a:lnTo>
                    <a:pt x="115" y="438"/>
                  </a:lnTo>
                  <a:lnTo>
                    <a:pt x="118" y="453"/>
                  </a:lnTo>
                  <a:lnTo>
                    <a:pt x="122" y="466"/>
                  </a:lnTo>
                  <a:lnTo>
                    <a:pt x="124" y="475"/>
                  </a:lnTo>
                  <a:lnTo>
                    <a:pt x="126" y="476"/>
                  </a:lnTo>
                  <a:lnTo>
                    <a:pt x="126" y="474"/>
                  </a:lnTo>
                  <a:lnTo>
                    <a:pt x="126" y="467"/>
                  </a:lnTo>
                  <a:lnTo>
                    <a:pt x="126" y="458"/>
                  </a:lnTo>
                  <a:lnTo>
                    <a:pt x="127" y="449"/>
                  </a:lnTo>
                  <a:lnTo>
                    <a:pt x="128" y="441"/>
                  </a:lnTo>
                  <a:lnTo>
                    <a:pt x="128" y="436"/>
                  </a:lnTo>
                  <a:lnTo>
                    <a:pt x="129" y="429"/>
                  </a:lnTo>
                  <a:lnTo>
                    <a:pt x="132" y="419"/>
                  </a:lnTo>
                  <a:lnTo>
                    <a:pt x="135" y="408"/>
                  </a:lnTo>
                  <a:lnTo>
                    <a:pt x="133" y="400"/>
                  </a:lnTo>
                  <a:lnTo>
                    <a:pt x="132" y="392"/>
                  </a:lnTo>
                  <a:lnTo>
                    <a:pt x="129" y="385"/>
                  </a:lnTo>
                  <a:lnTo>
                    <a:pt x="129" y="385"/>
                  </a:lnTo>
                  <a:lnTo>
                    <a:pt x="128" y="382"/>
                  </a:lnTo>
                  <a:lnTo>
                    <a:pt x="128" y="379"/>
                  </a:lnTo>
                  <a:lnTo>
                    <a:pt x="127" y="375"/>
                  </a:lnTo>
                  <a:lnTo>
                    <a:pt x="126" y="373"/>
                  </a:lnTo>
                  <a:lnTo>
                    <a:pt x="126" y="370"/>
                  </a:lnTo>
                  <a:lnTo>
                    <a:pt x="124" y="368"/>
                  </a:lnTo>
                  <a:close/>
                  <a:moveTo>
                    <a:pt x="404" y="360"/>
                  </a:moveTo>
                  <a:lnTo>
                    <a:pt x="404" y="362"/>
                  </a:lnTo>
                  <a:lnTo>
                    <a:pt x="404" y="366"/>
                  </a:lnTo>
                  <a:lnTo>
                    <a:pt x="403" y="370"/>
                  </a:lnTo>
                  <a:lnTo>
                    <a:pt x="403" y="374"/>
                  </a:lnTo>
                  <a:lnTo>
                    <a:pt x="402" y="377"/>
                  </a:lnTo>
                  <a:lnTo>
                    <a:pt x="402" y="379"/>
                  </a:lnTo>
                  <a:lnTo>
                    <a:pt x="402" y="381"/>
                  </a:lnTo>
                  <a:lnTo>
                    <a:pt x="402" y="390"/>
                  </a:lnTo>
                  <a:lnTo>
                    <a:pt x="402" y="402"/>
                  </a:lnTo>
                  <a:lnTo>
                    <a:pt x="406" y="413"/>
                  </a:lnTo>
                  <a:lnTo>
                    <a:pt x="408" y="417"/>
                  </a:lnTo>
                  <a:lnTo>
                    <a:pt x="410" y="420"/>
                  </a:lnTo>
                  <a:lnTo>
                    <a:pt x="411" y="421"/>
                  </a:lnTo>
                  <a:lnTo>
                    <a:pt x="412" y="424"/>
                  </a:lnTo>
                  <a:lnTo>
                    <a:pt x="412" y="425"/>
                  </a:lnTo>
                  <a:lnTo>
                    <a:pt x="414" y="428"/>
                  </a:lnTo>
                  <a:lnTo>
                    <a:pt x="414" y="430"/>
                  </a:lnTo>
                  <a:lnTo>
                    <a:pt x="416" y="440"/>
                  </a:lnTo>
                  <a:lnTo>
                    <a:pt x="420" y="449"/>
                  </a:lnTo>
                  <a:lnTo>
                    <a:pt x="423" y="458"/>
                  </a:lnTo>
                  <a:lnTo>
                    <a:pt x="425" y="463"/>
                  </a:lnTo>
                  <a:lnTo>
                    <a:pt x="427" y="462"/>
                  </a:lnTo>
                  <a:lnTo>
                    <a:pt x="431" y="458"/>
                  </a:lnTo>
                  <a:lnTo>
                    <a:pt x="435" y="450"/>
                  </a:lnTo>
                  <a:lnTo>
                    <a:pt x="437" y="441"/>
                  </a:lnTo>
                  <a:lnTo>
                    <a:pt x="437" y="434"/>
                  </a:lnTo>
                  <a:lnTo>
                    <a:pt x="435" y="420"/>
                  </a:lnTo>
                  <a:lnTo>
                    <a:pt x="429" y="409"/>
                  </a:lnTo>
                  <a:lnTo>
                    <a:pt x="424" y="402"/>
                  </a:lnTo>
                  <a:lnTo>
                    <a:pt x="419" y="392"/>
                  </a:lnTo>
                  <a:lnTo>
                    <a:pt x="414" y="383"/>
                  </a:lnTo>
                  <a:lnTo>
                    <a:pt x="411" y="375"/>
                  </a:lnTo>
                  <a:lnTo>
                    <a:pt x="408" y="368"/>
                  </a:lnTo>
                  <a:lnTo>
                    <a:pt x="406" y="361"/>
                  </a:lnTo>
                  <a:lnTo>
                    <a:pt x="404" y="360"/>
                  </a:lnTo>
                  <a:close/>
                  <a:moveTo>
                    <a:pt x="246" y="0"/>
                  </a:moveTo>
                  <a:lnTo>
                    <a:pt x="259" y="2"/>
                  </a:lnTo>
                  <a:lnTo>
                    <a:pt x="271" y="5"/>
                  </a:lnTo>
                  <a:lnTo>
                    <a:pt x="280" y="9"/>
                  </a:lnTo>
                  <a:lnTo>
                    <a:pt x="284" y="12"/>
                  </a:lnTo>
                  <a:lnTo>
                    <a:pt x="288" y="14"/>
                  </a:lnTo>
                  <a:lnTo>
                    <a:pt x="291" y="17"/>
                  </a:lnTo>
                  <a:lnTo>
                    <a:pt x="292" y="18"/>
                  </a:lnTo>
                  <a:lnTo>
                    <a:pt x="292" y="21"/>
                  </a:lnTo>
                  <a:lnTo>
                    <a:pt x="293" y="23"/>
                  </a:lnTo>
                  <a:lnTo>
                    <a:pt x="294" y="23"/>
                  </a:lnTo>
                  <a:lnTo>
                    <a:pt x="297" y="25"/>
                  </a:lnTo>
                  <a:lnTo>
                    <a:pt x="300" y="26"/>
                  </a:lnTo>
                  <a:lnTo>
                    <a:pt x="302" y="29"/>
                  </a:lnTo>
                  <a:lnTo>
                    <a:pt x="306" y="36"/>
                  </a:lnTo>
                  <a:lnTo>
                    <a:pt x="310" y="46"/>
                  </a:lnTo>
                  <a:lnTo>
                    <a:pt x="311" y="55"/>
                  </a:lnTo>
                  <a:lnTo>
                    <a:pt x="310" y="60"/>
                  </a:lnTo>
                  <a:lnTo>
                    <a:pt x="310" y="64"/>
                  </a:lnTo>
                  <a:lnTo>
                    <a:pt x="310" y="66"/>
                  </a:lnTo>
                  <a:lnTo>
                    <a:pt x="309" y="69"/>
                  </a:lnTo>
                  <a:lnTo>
                    <a:pt x="309" y="69"/>
                  </a:lnTo>
                  <a:lnTo>
                    <a:pt x="309" y="69"/>
                  </a:lnTo>
                  <a:lnTo>
                    <a:pt x="310" y="70"/>
                  </a:lnTo>
                  <a:lnTo>
                    <a:pt x="310" y="70"/>
                  </a:lnTo>
                  <a:lnTo>
                    <a:pt x="311" y="73"/>
                  </a:lnTo>
                  <a:lnTo>
                    <a:pt x="313" y="76"/>
                  </a:lnTo>
                  <a:lnTo>
                    <a:pt x="313" y="81"/>
                  </a:lnTo>
                  <a:lnTo>
                    <a:pt x="311" y="94"/>
                  </a:lnTo>
                  <a:lnTo>
                    <a:pt x="308" y="102"/>
                  </a:lnTo>
                  <a:lnTo>
                    <a:pt x="305" y="103"/>
                  </a:lnTo>
                  <a:lnTo>
                    <a:pt x="304" y="104"/>
                  </a:lnTo>
                  <a:lnTo>
                    <a:pt x="304" y="106"/>
                  </a:lnTo>
                  <a:lnTo>
                    <a:pt x="304" y="106"/>
                  </a:lnTo>
                  <a:lnTo>
                    <a:pt x="304" y="107"/>
                  </a:lnTo>
                  <a:lnTo>
                    <a:pt x="302" y="110"/>
                  </a:lnTo>
                  <a:lnTo>
                    <a:pt x="302" y="114"/>
                  </a:lnTo>
                  <a:lnTo>
                    <a:pt x="301" y="116"/>
                  </a:lnTo>
                  <a:lnTo>
                    <a:pt x="300" y="119"/>
                  </a:lnTo>
                  <a:lnTo>
                    <a:pt x="298" y="121"/>
                  </a:lnTo>
                  <a:lnTo>
                    <a:pt x="297" y="124"/>
                  </a:lnTo>
                  <a:lnTo>
                    <a:pt x="296" y="125"/>
                  </a:lnTo>
                  <a:lnTo>
                    <a:pt x="296" y="127"/>
                  </a:lnTo>
                  <a:lnTo>
                    <a:pt x="296" y="127"/>
                  </a:lnTo>
                  <a:lnTo>
                    <a:pt x="294" y="129"/>
                  </a:lnTo>
                  <a:lnTo>
                    <a:pt x="294" y="133"/>
                  </a:lnTo>
                  <a:lnTo>
                    <a:pt x="294" y="137"/>
                  </a:lnTo>
                  <a:lnTo>
                    <a:pt x="294" y="141"/>
                  </a:lnTo>
                  <a:lnTo>
                    <a:pt x="294" y="145"/>
                  </a:lnTo>
                  <a:lnTo>
                    <a:pt x="294" y="148"/>
                  </a:lnTo>
                  <a:lnTo>
                    <a:pt x="294" y="150"/>
                  </a:lnTo>
                  <a:lnTo>
                    <a:pt x="294" y="153"/>
                  </a:lnTo>
                  <a:lnTo>
                    <a:pt x="296" y="156"/>
                  </a:lnTo>
                  <a:lnTo>
                    <a:pt x="296" y="156"/>
                  </a:lnTo>
                  <a:lnTo>
                    <a:pt x="297" y="157"/>
                  </a:lnTo>
                  <a:lnTo>
                    <a:pt x="298" y="158"/>
                  </a:lnTo>
                  <a:lnTo>
                    <a:pt x="301" y="159"/>
                  </a:lnTo>
                  <a:lnTo>
                    <a:pt x="301" y="162"/>
                  </a:lnTo>
                  <a:lnTo>
                    <a:pt x="302" y="165"/>
                  </a:lnTo>
                  <a:lnTo>
                    <a:pt x="304" y="166"/>
                  </a:lnTo>
                  <a:lnTo>
                    <a:pt x="306" y="169"/>
                  </a:lnTo>
                  <a:lnTo>
                    <a:pt x="310" y="171"/>
                  </a:lnTo>
                  <a:lnTo>
                    <a:pt x="319" y="176"/>
                  </a:lnTo>
                  <a:lnTo>
                    <a:pt x="328" y="183"/>
                  </a:lnTo>
                  <a:lnTo>
                    <a:pt x="336" y="188"/>
                  </a:lnTo>
                  <a:lnTo>
                    <a:pt x="344" y="193"/>
                  </a:lnTo>
                  <a:lnTo>
                    <a:pt x="352" y="196"/>
                  </a:lnTo>
                  <a:lnTo>
                    <a:pt x="360" y="197"/>
                  </a:lnTo>
                  <a:lnTo>
                    <a:pt x="365" y="200"/>
                  </a:lnTo>
                  <a:lnTo>
                    <a:pt x="370" y="201"/>
                  </a:lnTo>
                  <a:lnTo>
                    <a:pt x="376" y="203"/>
                  </a:lnTo>
                  <a:lnTo>
                    <a:pt x="378" y="205"/>
                  </a:lnTo>
                  <a:lnTo>
                    <a:pt x="381" y="207"/>
                  </a:lnTo>
                  <a:lnTo>
                    <a:pt x="383" y="208"/>
                  </a:lnTo>
                  <a:lnTo>
                    <a:pt x="386" y="209"/>
                  </a:lnTo>
                  <a:lnTo>
                    <a:pt x="389" y="209"/>
                  </a:lnTo>
                  <a:lnTo>
                    <a:pt x="394" y="210"/>
                  </a:lnTo>
                  <a:lnTo>
                    <a:pt x="398" y="210"/>
                  </a:lnTo>
                  <a:lnTo>
                    <a:pt x="400" y="212"/>
                  </a:lnTo>
                  <a:lnTo>
                    <a:pt x="403" y="212"/>
                  </a:lnTo>
                  <a:lnTo>
                    <a:pt x="404" y="212"/>
                  </a:lnTo>
                  <a:lnTo>
                    <a:pt x="407" y="213"/>
                  </a:lnTo>
                  <a:lnTo>
                    <a:pt x="410" y="213"/>
                  </a:lnTo>
                  <a:lnTo>
                    <a:pt x="414" y="214"/>
                  </a:lnTo>
                  <a:lnTo>
                    <a:pt x="417" y="214"/>
                  </a:lnTo>
                  <a:lnTo>
                    <a:pt x="421" y="213"/>
                  </a:lnTo>
                  <a:lnTo>
                    <a:pt x="425" y="213"/>
                  </a:lnTo>
                  <a:lnTo>
                    <a:pt x="428" y="214"/>
                  </a:lnTo>
                  <a:lnTo>
                    <a:pt x="431" y="216"/>
                  </a:lnTo>
                  <a:lnTo>
                    <a:pt x="435" y="221"/>
                  </a:lnTo>
                  <a:lnTo>
                    <a:pt x="438" y="230"/>
                  </a:lnTo>
                  <a:lnTo>
                    <a:pt x="445" y="242"/>
                  </a:lnTo>
                  <a:lnTo>
                    <a:pt x="452" y="258"/>
                  </a:lnTo>
                  <a:lnTo>
                    <a:pt x="459" y="272"/>
                  </a:lnTo>
                  <a:lnTo>
                    <a:pt x="466" y="288"/>
                  </a:lnTo>
                  <a:lnTo>
                    <a:pt x="472" y="301"/>
                  </a:lnTo>
                  <a:lnTo>
                    <a:pt x="478" y="310"/>
                  </a:lnTo>
                  <a:lnTo>
                    <a:pt x="480" y="315"/>
                  </a:lnTo>
                  <a:lnTo>
                    <a:pt x="482" y="317"/>
                  </a:lnTo>
                  <a:lnTo>
                    <a:pt x="483" y="319"/>
                  </a:lnTo>
                  <a:lnTo>
                    <a:pt x="484" y="319"/>
                  </a:lnTo>
                  <a:lnTo>
                    <a:pt x="484" y="320"/>
                  </a:lnTo>
                  <a:lnTo>
                    <a:pt x="486" y="322"/>
                  </a:lnTo>
                  <a:lnTo>
                    <a:pt x="487" y="324"/>
                  </a:lnTo>
                  <a:lnTo>
                    <a:pt x="489" y="327"/>
                  </a:lnTo>
                  <a:lnTo>
                    <a:pt x="492" y="331"/>
                  </a:lnTo>
                  <a:lnTo>
                    <a:pt x="496" y="340"/>
                  </a:lnTo>
                  <a:lnTo>
                    <a:pt x="503" y="354"/>
                  </a:lnTo>
                  <a:lnTo>
                    <a:pt x="508" y="370"/>
                  </a:lnTo>
                  <a:lnTo>
                    <a:pt x="514" y="386"/>
                  </a:lnTo>
                  <a:lnTo>
                    <a:pt x="518" y="399"/>
                  </a:lnTo>
                  <a:lnTo>
                    <a:pt x="522" y="406"/>
                  </a:lnTo>
                  <a:lnTo>
                    <a:pt x="525" y="409"/>
                  </a:lnTo>
                  <a:lnTo>
                    <a:pt x="527" y="412"/>
                  </a:lnTo>
                  <a:lnTo>
                    <a:pt x="529" y="415"/>
                  </a:lnTo>
                  <a:lnTo>
                    <a:pt x="530" y="417"/>
                  </a:lnTo>
                  <a:lnTo>
                    <a:pt x="530" y="420"/>
                  </a:lnTo>
                  <a:lnTo>
                    <a:pt x="530" y="426"/>
                  </a:lnTo>
                  <a:lnTo>
                    <a:pt x="530" y="436"/>
                  </a:lnTo>
                  <a:lnTo>
                    <a:pt x="526" y="447"/>
                  </a:lnTo>
                  <a:lnTo>
                    <a:pt x="522" y="455"/>
                  </a:lnTo>
                  <a:lnTo>
                    <a:pt x="517" y="467"/>
                  </a:lnTo>
                  <a:lnTo>
                    <a:pt x="509" y="483"/>
                  </a:lnTo>
                  <a:lnTo>
                    <a:pt x="501" y="498"/>
                  </a:lnTo>
                  <a:lnTo>
                    <a:pt x="492" y="516"/>
                  </a:lnTo>
                  <a:lnTo>
                    <a:pt x="484" y="530"/>
                  </a:lnTo>
                  <a:lnTo>
                    <a:pt x="476" y="542"/>
                  </a:lnTo>
                  <a:lnTo>
                    <a:pt x="472" y="550"/>
                  </a:lnTo>
                  <a:lnTo>
                    <a:pt x="467" y="555"/>
                  </a:lnTo>
                  <a:lnTo>
                    <a:pt x="463" y="557"/>
                  </a:lnTo>
                  <a:lnTo>
                    <a:pt x="459" y="560"/>
                  </a:lnTo>
                  <a:lnTo>
                    <a:pt x="457" y="563"/>
                  </a:lnTo>
                  <a:lnTo>
                    <a:pt x="454" y="564"/>
                  </a:lnTo>
                  <a:lnTo>
                    <a:pt x="453" y="565"/>
                  </a:lnTo>
                  <a:lnTo>
                    <a:pt x="450" y="569"/>
                  </a:lnTo>
                  <a:lnTo>
                    <a:pt x="449" y="572"/>
                  </a:lnTo>
                  <a:lnTo>
                    <a:pt x="449" y="573"/>
                  </a:lnTo>
                  <a:lnTo>
                    <a:pt x="449" y="573"/>
                  </a:lnTo>
                  <a:lnTo>
                    <a:pt x="449" y="576"/>
                  </a:lnTo>
                  <a:lnTo>
                    <a:pt x="452" y="582"/>
                  </a:lnTo>
                  <a:lnTo>
                    <a:pt x="454" y="593"/>
                  </a:lnTo>
                  <a:lnTo>
                    <a:pt x="458" y="603"/>
                  </a:lnTo>
                  <a:lnTo>
                    <a:pt x="461" y="615"/>
                  </a:lnTo>
                  <a:lnTo>
                    <a:pt x="462" y="625"/>
                  </a:lnTo>
                  <a:lnTo>
                    <a:pt x="462" y="632"/>
                  </a:lnTo>
                  <a:lnTo>
                    <a:pt x="461" y="636"/>
                  </a:lnTo>
                  <a:lnTo>
                    <a:pt x="452" y="636"/>
                  </a:lnTo>
                  <a:lnTo>
                    <a:pt x="438" y="636"/>
                  </a:lnTo>
                  <a:lnTo>
                    <a:pt x="424" y="635"/>
                  </a:lnTo>
                  <a:lnTo>
                    <a:pt x="411" y="633"/>
                  </a:lnTo>
                  <a:lnTo>
                    <a:pt x="403" y="632"/>
                  </a:lnTo>
                  <a:lnTo>
                    <a:pt x="398" y="632"/>
                  </a:lnTo>
                  <a:lnTo>
                    <a:pt x="389" y="633"/>
                  </a:lnTo>
                  <a:lnTo>
                    <a:pt x="381" y="635"/>
                  </a:lnTo>
                  <a:lnTo>
                    <a:pt x="374" y="636"/>
                  </a:lnTo>
                  <a:lnTo>
                    <a:pt x="372" y="637"/>
                  </a:lnTo>
                  <a:lnTo>
                    <a:pt x="372" y="640"/>
                  </a:lnTo>
                  <a:lnTo>
                    <a:pt x="370" y="649"/>
                  </a:lnTo>
                  <a:lnTo>
                    <a:pt x="369" y="661"/>
                  </a:lnTo>
                  <a:lnTo>
                    <a:pt x="369" y="673"/>
                  </a:lnTo>
                  <a:lnTo>
                    <a:pt x="369" y="682"/>
                  </a:lnTo>
                  <a:lnTo>
                    <a:pt x="369" y="684"/>
                  </a:lnTo>
                  <a:lnTo>
                    <a:pt x="369" y="687"/>
                  </a:lnTo>
                  <a:lnTo>
                    <a:pt x="369" y="688"/>
                  </a:lnTo>
                  <a:lnTo>
                    <a:pt x="369" y="690"/>
                  </a:lnTo>
                  <a:lnTo>
                    <a:pt x="369" y="691"/>
                  </a:lnTo>
                  <a:lnTo>
                    <a:pt x="369" y="694"/>
                  </a:lnTo>
                  <a:lnTo>
                    <a:pt x="368" y="699"/>
                  </a:lnTo>
                  <a:lnTo>
                    <a:pt x="368" y="703"/>
                  </a:lnTo>
                  <a:lnTo>
                    <a:pt x="366" y="705"/>
                  </a:lnTo>
                  <a:lnTo>
                    <a:pt x="366" y="708"/>
                  </a:lnTo>
                  <a:lnTo>
                    <a:pt x="366" y="711"/>
                  </a:lnTo>
                  <a:lnTo>
                    <a:pt x="366" y="712"/>
                  </a:lnTo>
                  <a:lnTo>
                    <a:pt x="365" y="714"/>
                  </a:lnTo>
                  <a:lnTo>
                    <a:pt x="365" y="717"/>
                  </a:lnTo>
                  <a:lnTo>
                    <a:pt x="364" y="721"/>
                  </a:lnTo>
                  <a:lnTo>
                    <a:pt x="363" y="724"/>
                  </a:lnTo>
                  <a:lnTo>
                    <a:pt x="363" y="725"/>
                  </a:lnTo>
                  <a:lnTo>
                    <a:pt x="363" y="728"/>
                  </a:lnTo>
                  <a:lnTo>
                    <a:pt x="361" y="729"/>
                  </a:lnTo>
                  <a:lnTo>
                    <a:pt x="361" y="733"/>
                  </a:lnTo>
                  <a:lnTo>
                    <a:pt x="361" y="735"/>
                  </a:lnTo>
                  <a:lnTo>
                    <a:pt x="361" y="738"/>
                  </a:lnTo>
                  <a:lnTo>
                    <a:pt x="361" y="741"/>
                  </a:lnTo>
                  <a:lnTo>
                    <a:pt x="360" y="742"/>
                  </a:lnTo>
                  <a:lnTo>
                    <a:pt x="360" y="746"/>
                  </a:lnTo>
                  <a:lnTo>
                    <a:pt x="360" y="751"/>
                  </a:lnTo>
                  <a:lnTo>
                    <a:pt x="360" y="766"/>
                  </a:lnTo>
                  <a:lnTo>
                    <a:pt x="359" y="784"/>
                  </a:lnTo>
                  <a:lnTo>
                    <a:pt x="359" y="806"/>
                  </a:lnTo>
                  <a:lnTo>
                    <a:pt x="359" y="830"/>
                  </a:lnTo>
                  <a:lnTo>
                    <a:pt x="359" y="855"/>
                  </a:lnTo>
                  <a:lnTo>
                    <a:pt x="359" y="877"/>
                  </a:lnTo>
                  <a:lnTo>
                    <a:pt x="359" y="896"/>
                  </a:lnTo>
                  <a:lnTo>
                    <a:pt x="357" y="911"/>
                  </a:lnTo>
                  <a:lnTo>
                    <a:pt x="357" y="917"/>
                  </a:lnTo>
                  <a:lnTo>
                    <a:pt x="359" y="927"/>
                  </a:lnTo>
                  <a:lnTo>
                    <a:pt x="360" y="933"/>
                  </a:lnTo>
                  <a:lnTo>
                    <a:pt x="360" y="944"/>
                  </a:lnTo>
                  <a:lnTo>
                    <a:pt x="361" y="955"/>
                  </a:lnTo>
                  <a:lnTo>
                    <a:pt x="361" y="963"/>
                  </a:lnTo>
                  <a:lnTo>
                    <a:pt x="360" y="970"/>
                  </a:lnTo>
                  <a:lnTo>
                    <a:pt x="360" y="976"/>
                  </a:lnTo>
                  <a:lnTo>
                    <a:pt x="359" y="989"/>
                  </a:lnTo>
                  <a:lnTo>
                    <a:pt x="357" y="1008"/>
                  </a:lnTo>
                  <a:lnTo>
                    <a:pt x="356" y="1029"/>
                  </a:lnTo>
                  <a:lnTo>
                    <a:pt x="355" y="1048"/>
                  </a:lnTo>
                  <a:lnTo>
                    <a:pt x="353" y="1067"/>
                  </a:lnTo>
                  <a:lnTo>
                    <a:pt x="352" y="1081"/>
                  </a:lnTo>
                  <a:lnTo>
                    <a:pt x="351" y="1089"/>
                  </a:lnTo>
                  <a:lnTo>
                    <a:pt x="348" y="1098"/>
                  </a:lnTo>
                  <a:lnTo>
                    <a:pt x="345" y="1107"/>
                  </a:lnTo>
                  <a:lnTo>
                    <a:pt x="342" y="1118"/>
                  </a:lnTo>
                  <a:lnTo>
                    <a:pt x="340" y="1128"/>
                  </a:lnTo>
                  <a:lnTo>
                    <a:pt x="340" y="1135"/>
                  </a:lnTo>
                  <a:lnTo>
                    <a:pt x="340" y="1141"/>
                  </a:lnTo>
                  <a:lnTo>
                    <a:pt x="339" y="1145"/>
                  </a:lnTo>
                  <a:lnTo>
                    <a:pt x="338" y="1149"/>
                  </a:lnTo>
                  <a:lnTo>
                    <a:pt x="336" y="1152"/>
                  </a:lnTo>
                  <a:lnTo>
                    <a:pt x="335" y="1154"/>
                  </a:lnTo>
                  <a:lnTo>
                    <a:pt x="334" y="1156"/>
                  </a:lnTo>
                  <a:lnTo>
                    <a:pt x="334" y="1157"/>
                  </a:lnTo>
                  <a:lnTo>
                    <a:pt x="335" y="1160"/>
                  </a:lnTo>
                  <a:lnTo>
                    <a:pt x="338" y="1167"/>
                  </a:lnTo>
                  <a:lnTo>
                    <a:pt x="343" y="1177"/>
                  </a:lnTo>
                  <a:lnTo>
                    <a:pt x="347" y="1187"/>
                  </a:lnTo>
                  <a:lnTo>
                    <a:pt x="349" y="1194"/>
                  </a:lnTo>
                  <a:lnTo>
                    <a:pt x="351" y="1199"/>
                  </a:lnTo>
                  <a:lnTo>
                    <a:pt x="352" y="1203"/>
                  </a:lnTo>
                  <a:lnTo>
                    <a:pt x="351" y="1207"/>
                  </a:lnTo>
                  <a:lnTo>
                    <a:pt x="351" y="1209"/>
                  </a:lnTo>
                  <a:lnTo>
                    <a:pt x="351" y="1211"/>
                  </a:lnTo>
                  <a:lnTo>
                    <a:pt x="351" y="1212"/>
                  </a:lnTo>
                  <a:lnTo>
                    <a:pt x="352" y="1212"/>
                  </a:lnTo>
                  <a:lnTo>
                    <a:pt x="352" y="1213"/>
                  </a:lnTo>
                  <a:lnTo>
                    <a:pt x="352" y="1216"/>
                  </a:lnTo>
                  <a:lnTo>
                    <a:pt x="351" y="1220"/>
                  </a:lnTo>
                  <a:lnTo>
                    <a:pt x="349" y="1222"/>
                  </a:lnTo>
                  <a:lnTo>
                    <a:pt x="348" y="1225"/>
                  </a:lnTo>
                  <a:lnTo>
                    <a:pt x="345" y="1228"/>
                  </a:lnTo>
                  <a:lnTo>
                    <a:pt x="342" y="1229"/>
                  </a:lnTo>
                  <a:lnTo>
                    <a:pt x="331" y="1230"/>
                  </a:lnTo>
                  <a:lnTo>
                    <a:pt x="319" y="1230"/>
                  </a:lnTo>
                  <a:lnTo>
                    <a:pt x="309" y="1229"/>
                  </a:lnTo>
                  <a:lnTo>
                    <a:pt x="300" y="1225"/>
                  </a:lnTo>
                  <a:lnTo>
                    <a:pt x="291" y="1220"/>
                  </a:lnTo>
                  <a:lnTo>
                    <a:pt x="284" y="1213"/>
                  </a:lnTo>
                  <a:lnTo>
                    <a:pt x="280" y="1209"/>
                  </a:lnTo>
                  <a:lnTo>
                    <a:pt x="280" y="1205"/>
                  </a:lnTo>
                  <a:lnTo>
                    <a:pt x="280" y="1203"/>
                  </a:lnTo>
                  <a:lnTo>
                    <a:pt x="280" y="1199"/>
                  </a:lnTo>
                  <a:lnTo>
                    <a:pt x="281" y="1196"/>
                  </a:lnTo>
                  <a:lnTo>
                    <a:pt x="281" y="1194"/>
                  </a:lnTo>
                  <a:lnTo>
                    <a:pt x="280" y="1192"/>
                  </a:lnTo>
                  <a:lnTo>
                    <a:pt x="280" y="1190"/>
                  </a:lnTo>
                  <a:lnTo>
                    <a:pt x="279" y="1187"/>
                  </a:lnTo>
                  <a:lnTo>
                    <a:pt x="279" y="1186"/>
                  </a:lnTo>
                  <a:lnTo>
                    <a:pt x="277" y="1184"/>
                  </a:lnTo>
                  <a:lnTo>
                    <a:pt x="277" y="1182"/>
                  </a:lnTo>
                  <a:lnTo>
                    <a:pt x="277" y="1182"/>
                  </a:lnTo>
                  <a:lnTo>
                    <a:pt x="276" y="1182"/>
                  </a:lnTo>
                  <a:lnTo>
                    <a:pt x="275" y="1182"/>
                  </a:lnTo>
                  <a:lnTo>
                    <a:pt x="275" y="1182"/>
                  </a:lnTo>
                  <a:lnTo>
                    <a:pt x="273" y="1181"/>
                  </a:lnTo>
                  <a:lnTo>
                    <a:pt x="271" y="1178"/>
                  </a:lnTo>
                  <a:lnTo>
                    <a:pt x="268" y="1177"/>
                  </a:lnTo>
                  <a:lnTo>
                    <a:pt x="267" y="1174"/>
                  </a:lnTo>
                  <a:lnTo>
                    <a:pt x="264" y="1173"/>
                  </a:lnTo>
                  <a:lnTo>
                    <a:pt x="263" y="1171"/>
                  </a:lnTo>
                  <a:lnTo>
                    <a:pt x="263" y="1171"/>
                  </a:lnTo>
                  <a:lnTo>
                    <a:pt x="263" y="1170"/>
                  </a:lnTo>
                  <a:lnTo>
                    <a:pt x="263" y="1167"/>
                  </a:lnTo>
                  <a:lnTo>
                    <a:pt x="263" y="1164"/>
                  </a:lnTo>
                  <a:lnTo>
                    <a:pt x="263" y="1160"/>
                  </a:lnTo>
                  <a:lnTo>
                    <a:pt x="263" y="1156"/>
                  </a:lnTo>
                  <a:lnTo>
                    <a:pt x="263" y="1153"/>
                  </a:lnTo>
                  <a:lnTo>
                    <a:pt x="263" y="1152"/>
                  </a:lnTo>
                  <a:lnTo>
                    <a:pt x="264" y="1150"/>
                  </a:lnTo>
                  <a:lnTo>
                    <a:pt x="266" y="1149"/>
                  </a:lnTo>
                  <a:lnTo>
                    <a:pt x="266" y="1149"/>
                  </a:lnTo>
                  <a:lnTo>
                    <a:pt x="266" y="1148"/>
                  </a:lnTo>
                  <a:lnTo>
                    <a:pt x="266" y="1145"/>
                  </a:lnTo>
                  <a:lnTo>
                    <a:pt x="266" y="1143"/>
                  </a:lnTo>
                  <a:lnTo>
                    <a:pt x="266" y="1139"/>
                  </a:lnTo>
                  <a:lnTo>
                    <a:pt x="267" y="1135"/>
                  </a:lnTo>
                  <a:lnTo>
                    <a:pt x="267" y="1132"/>
                  </a:lnTo>
                  <a:lnTo>
                    <a:pt x="267" y="1131"/>
                  </a:lnTo>
                  <a:lnTo>
                    <a:pt x="266" y="1129"/>
                  </a:lnTo>
                  <a:lnTo>
                    <a:pt x="266" y="1128"/>
                  </a:lnTo>
                  <a:lnTo>
                    <a:pt x="264" y="1126"/>
                  </a:lnTo>
                  <a:lnTo>
                    <a:pt x="262" y="1123"/>
                  </a:lnTo>
                  <a:lnTo>
                    <a:pt x="260" y="1122"/>
                  </a:lnTo>
                  <a:lnTo>
                    <a:pt x="259" y="1119"/>
                  </a:lnTo>
                  <a:lnTo>
                    <a:pt x="258" y="1118"/>
                  </a:lnTo>
                  <a:lnTo>
                    <a:pt x="258" y="1116"/>
                  </a:lnTo>
                  <a:lnTo>
                    <a:pt x="258" y="1106"/>
                  </a:lnTo>
                  <a:lnTo>
                    <a:pt x="259" y="1103"/>
                  </a:lnTo>
                  <a:lnTo>
                    <a:pt x="259" y="1094"/>
                  </a:lnTo>
                  <a:lnTo>
                    <a:pt x="260" y="1082"/>
                  </a:lnTo>
                  <a:lnTo>
                    <a:pt x="262" y="1069"/>
                  </a:lnTo>
                  <a:lnTo>
                    <a:pt x="263" y="1057"/>
                  </a:lnTo>
                  <a:lnTo>
                    <a:pt x="266" y="1048"/>
                  </a:lnTo>
                  <a:lnTo>
                    <a:pt x="270" y="1037"/>
                  </a:lnTo>
                  <a:lnTo>
                    <a:pt x="271" y="1027"/>
                  </a:lnTo>
                  <a:lnTo>
                    <a:pt x="272" y="1023"/>
                  </a:lnTo>
                  <a:lnTo>
                    <a:pt x="271" y="1020"/>
                  </a:lnTo>
                  <a:lnTo>
                    <a:pt x="270" y="1010"/>
                  </a:lnTo>
                  <a:lnTo>
                    <a:pt x="268" y="997"/>
                  </a:lnTo>
                  <a:lnTo>
                    <a:pt x="266" y="983"/>
                  </a:lnTo>
                  <a:lnTo>
                    <a:pt x="264" y="967"/>
                  </a:lnTo>
                  <a:lnTo>
                    <a:pt x="263" y="955"/>
                  </a:lnTo>
                  <a:lnTo>
                    <a:pt x="262" y="946"/>
                  </a:lnTo>
                  <a:lnTo>
                    <a:pt x="263" y="933"/>
                  </a:lnTo>
                  <a:lnTo>
                    <a:pt x="264" y="923"/>
                  </a:lnTo>
                  <a:lnTo>
                    <a:pt x="264" y="916"/>
                  </a:lnTo>
                  <a:lnTo>
                    <a:pt x="263" y="908"/>
                  </a:lnTo>
                  <a:lnTo>
                    <a:pt x="263" y="898"/>
                  </a:lnTo>
                  <a:lnTo>
                    <a:pt x="263" y="889"/>
                  </a:lnTo>
                  <a:lnTo>
                    <a:pt x="262" y="882"/>
                  </a:lnTo>
                  <a:lnTo>
                    <a:pt x="258" y="870"/>
                  </a:lnTo>
                  <a:lnTo>
                    <a:pt x="255" y="853"/>
                  </a:lnTo>
                  <a:lnTo>
                    <a:pt x="250" y="836"/>
                  </a:lnTo>
                  <a:lnTo>
                    <a:pt x="246" y="818"/>
                  </a:lnTo>
                  <a:lnTo>
                    <a:pt x="243" y="802"/>
                  </a:lnTo>
                  <a:lnTo>
                    <a:pt x="241" y="789"/>
                  </a:lnTo>
                  <a:lnTo>
                    <a:pt x="239" y="776"/>
                  </a:lnTo>
                  <a:lnTo>
                    <a:pt x="239" y="768"/>
                  </a:lnTo>
                  <a:lnTo>
                    <a:pt x="239" y="763"/>
                  </a:lnTo>
                  <a:lnTo>
                    <a:pt x="238" y="759"/>
                  </a:lnTo>
                  <a:lnTo>
                    <a:pt x="237" y="756"/>
                  </a:lnTo>
                  <a:lnTo>
                    <a:pt x="237" y="752"/>
                  </a:lnTo>
                  <a:lnTo>
                    <a:pt x="236" y="749"/>
                  </a:lnTo>
                  <a:lnTo>
                    <a:pt x="234" y="745"/>
                  </a:lnTo>
                  <a:lnTo>
                    <a:pt x="234" y="741"/>
                  </a:lnTo>
                  <a:lnTo>
                    <a:pt x="233" y="738"/>
                  </a:lnTo>
                  <a:lnTo>
                    <a:pt x="233" y="737"/>
                  </a:lnTo>
                  <a:lnTo>
                    <a:pt x="232" y="738"/>
                  </a:lnTo>
                  <a:lnTo>
                    <a:pt x="232" y="745"/>
                  </a:lnTo>
                  <a:lnTo>
                    <a:pt x="228" y="756"/>
                  </a:lnTo>
                  <a:lnTo>
                    <a:pt x="225" y="773"/>
                  </a:lnTo>
                  <a:lnTo>
                    <a:pt x="220" y="794"/>
                  </a:lnTo>
                  <a:lnTo>
                    <a:pt x="215" y="817"/>
                  </a:lnTo>
                  <a:lnTo>
                    <a:pt x="211" y="839"/>
                  </a:lnTo>
                  <a:lnTo>
                    <a:pt x="205" y="861"/>
                  </a:lnTo>
                  <a:lnTo>
                    <a:pt x="201" y="881"/>
                  </a:lnTo>
                  <a:lnTo>
                    <a:pt x="198" y="895"/>
                  </a:lnTo>
                  <a:lnTo>
                    <a:pt x="196" y="904"/>
                  </a:lnTo>
                  <a:lnTo>
                    <a:pt x="192" y="916"/>
                  </a:lnTo>
                  <a:lnTo>
                    <a:pt x="191" y="924"/>
                  </a:lnTo>
                  <a:lnTo>
                    <a:pt x="190" y="930"/>
                  </a:lnTo>
                  <a:lnTo>
                    <a:pt x="187" y="934"/>
                  </a:lnTo>
                  <a:lnTo>
                    <a:pt x="184" y="938"/>
                  </a:lnTo>
                  <a:lnTo>
                    <a:pt x="182" y="942"/>
                  </a:lnTo>
                  <a:lnTo>
                    <a:pt x="181" y="946"/>
                  </a:lnTo>
                  <a:lnTo>
                    <a:pt x="179" y="949"/>
                  </a:lnTo>
                  <a:lnTo>
                    <a:pt x="178" y="951"/>
                  </a:lnTo>
                  <a:lnTo>
                    <a:pt x="178" y="957"/>
                  </a:lnTo>
                  <a:lnTo>
                    <a:pt x="177" y="968"/>
                  </a:lnTo>
                  <a:lnTo>
                    <a:pt x="175" y="984"/>
                  </a:lnTo>
                  <a:lnTo>
                    <a:pt x="174" y="1001"/>
                  </a:lnTo>
                  <a:lnTo>
                    <a:pt x="171" y="1018"/>
                  </a:lnTo>
                  <a:lnTo>
                    <a:pt x="169" y="1031"/>
                  </a:lnTo>
                  <a:lnTo>
                    <a:pt x="166" y="1046"/>
                  </a:lnTo>
                  <a:lnTo>
                    <a:pt x="162" y="1056"/>
                  </a:lnTo>
                  <a:lnTo>
                    <a:pt x="160" y="1067"/>
                  </a:lnTo>
                  <a:lnTo>
                    <a:pt x="157" y="1078"/>
                  </a:lnTo>
                  <a:lnTo>
                    <a:pt x="154" y="1092"/>
                  </a:lnTo>
                  <a:lnTo>
                    <a:pt x="154" y="1102"/>
                  </a:lnTo>
                  <a:lnTo>
                    <a:pt x="154" y="1109"/>
                  </a:lnTo>
                  <a:lnTo>
                    <a:pt x="153" y="1114"/>
                  </a:lnTo>
                  <a:lnTo>
                    <a:pt x="152" y="1122"/>
                  </a:lnTo>
                  <a:lnTo>
                    <a:pt x="152" y="1131"/>
                  </a:lnTo>
                  <a:lnTo>
                    <a:pt x="152" y="1136"/>
                  </a:lnTo>
                  <a:lnTo>
                    <a:pt x="150" y="1137"/>
                  </a:lnTo>
                  <a:lnTo>
                    <a:pt x="150" y="1140"/>
                  </a:lnTo>
                  <a:lnTo>
                    <a:pt x="149" y="1141"/>
                  </a:lnTo>
                  <a:lnTo>
                    <a:pt x="148" y="1141"/>
                  </a:lnTo>
                  <a:lnTo>
                    <a:pt x="148" y="1143"/>
                  </a:lnTo>
                  <a:lnTo>
                    <a:pt x="149" y="1144"/>
                  </a:lnTo>
                  <a:lnTo>
                    <a:pt x="149" y="1146"/>
                  </a:lnTo>
                  <a:lnTo>
                    <a:pt x="149" y="1152"/>
                  </a:lnTo>
                  <a:lnTo>
                    <a:pt x="149" y="1157"/>
                  </a:lnTo>
                  <a:lnTo>
                    <a:pt x="149" y="1161"/>
                  </a:lnTo>
                  <a:lnTo>
                    <a:pt x="149" y="1165"/>
                  </a:lnTo>
                  <a:lnTo>
                    <a:pt x="148" y="1166"/>
                  </a:lnTo>
                  <a:lnTo>
                    <a:pt x="145" y="1167"/>
                  </a:lnTo>
                  <a:lnTo>
                    <a:pt x="139" y="1170"/>
                  </a:lnTo>
                  <a:lnTo>
                    <a:pt x="131" y="1174"/>
                  </a:lnTo>
                  <a:lnTo>
                    <a:pt x="123" y="1177"/>
                  </a:lnTo>
                  <a:lnTo>
                    <a:pt x="119" y="1178"/>
                  </a:lnTo>
                  <a:lnTo>
                    <a:pt x="116" y="1178"/>
                  </a:lnTo>
                  <a:lnTo>
                    <a:pt x="114" y="1177"/>
                  </a:lnTo>
                  <a:lnTo>
                    <a:pt x="111" y="1177"/>
                  </a:lnTo>
                  <a:lnTo>
                    <a:pt x="110" y="1177"/>
                  </a:lnTo>
                  <a:lnTo>
                    <a:pt x="110" y="1175"/>
                  </a:lnTo>
                  <a:lnTo>
                    <a:pt x="109" y="1177"/>
                  </a:lnTo>
                  <a:lnTo>
                    <a:pt x="107" y="1177"/>
                  </a:lnTo>
                  <a:lnTo>
                    <a:pt x="103" y="1178"/>
                  </a:lnTo>
                  <a:lnTo>
                    <a:pt x="101" y="1181"/>
                  </a:lnTo>
                  <a:lnTo>
                    <a:pt x="97" y="1182"/>
                  </a:lnTo>
                  <a:lnTo>
                    <a:pt x="93" y="1184"/>
                  </a:lnTo>
                  <a:lnTo>
                    <a:pt x="90" y="1187"/>
                  </a:lnTo>
                  <a:lnTo>
                    <a:pt x="89" y="1190"/>
                  </a:lnTo>
                  <a:lnTo>
                    <a:pt x="88" y="1195"/>
                  </a:lnTo>
                  <a:lnTo>
                    <a:pt x="85" y="1199"/>
                  </a:lnTo>
                  <a:lnTo>
                    <a:pt x="82" y="1201"/>
                  </a:lnTo>
                  <a:lnTo>
                    <a:pt x="77" y="1203"/>
                  </a:lnTo>
                  <a:lnTo>
                    <a:pt x="68" y="1205"/>
                  </a:lnTo>
                  <a:lnTo>
                    <a:pt x="55" y="1209"/>
                  </a:lnTo>
                  <a:lnTo>
                    <a:pt x="42" y="1212"/>
                  </a:lnTo>
                  <a:lnTo>
                    <a:pt x="33" y="1213"/>
                  </a:lnTo>
                  <a:lnTo>
                    <a:pt x="22" y="1212"/>
                  </a:lnTo>
                  <a:lnTo>
                    <a:pt x="12" y="1208"/>
                  </a:lnTo>
                  <a:lnTo>
                    <a:pt x="3" y="1204"/>
                  </a:lnTo>
                  <a:lnTo>
                    <a:pt x="0" y="1200"/>
                  </a:lnTo>
                  <a:lnTo>
                    <a:pt x="0" y="1198"/>
                  </a:lnTo>
                  <a:lnTo>
                    <a:pt x="1" y="1196"/>
                  </a:lnTo>
                  <a:lnTo>
                    <a:pt x="1" y="1194"/>
                  </a:lnTo>
                  <a:lnTo>
                    <a:pt x="3" y="1192"/>
                  </a:lnTo>
                  <a:lnTo>
                    <a:pt x="3" y="1192"/>
                  </a:lnTo>
                  <a:lnTo>
                    <a:pt x="3" y="1191"/>
                  </a:lnTo>
                  <a:lnTo>
                    <a:pt x="4" y="1190"/>
                  </a:lnTo>
                  <a:lnTo>
                    <a:pt x="6" y="1187"/>
                  </a:lnTo>
                  <a:lnTo>
                    <a:pt x="9" y="1183"/>
                  </a:lnTo>
                  <a:lnTo>
                    <a:pt x="16" y="1179"/>
                  </a:lnTo>
                  <a:lnTo>
                    <a:pt x="23" y="1174"/>
                  </a:lnTo>
                  <a:lnTo>
                    <a:pt x="33" y="1169"/>
                  </a:lnTo>
                  <a:lnTo>
                    <a:pt x="40" y="1164"/>
                  </a:lnTo>
                  <a:lnTo>
                    <a:pt x="47" y="1160"/>
                  </a:lnTo>
                  <a:lnTo>
                    <a:pt x="52" y="1154"/>
                  </a:lnTo>
                  <a:lnTo>
                    <a:pt x="59" y="1146"/>
                  </a:lnTo>
                  <a:lnTo>
                    <a:pt x="64" y="1139"/>
                  </a:lnTo>
                  <a:lnTo>
                    <a:pt x="68" y="1132"/>
                  </a:lnTo>
                  <a:lnTo>
                    <a:pt x="71" y="1129"/>
                  </a:lnTo>
                  <a:lnTo>
                    <a:pt x="69" y="1129"/>
                  </a:lnTo>
                  <a:lnTo>
                    <a:pt x="68" y="1128"/>
                  </a:lnTo>
                  <a:lnTo>
                    <a:pt x="68" y="1127"/>
                  </a:lnTo>
                  <a:lnTo>
                    <a:pt x="68" y="1123"/>
                  </a:lnTo>
                  <a:lnTo>
                    <a:pt x="69" y="1118"/>
                  </a:lnTo>
                  <a:lnTo>
                    <a:pt x="72" y="1111"/>
                  </a:lnTo>
                  <a:lnTo>
                    <a:pt x="73" y="1106"/>
                  </a:lnTo>
                  <a:lnTo>
                    <a:pt x="73" y="1101"/>
                  </a:lnTo>
                  <a:lnTo>
                    <a:pt x="73" y="1097"/>
                  </a:lnTo>
                  <a:lnTo>
                    <a:pt x="73" y="1092"/>
                  </a:lnTo>
                  <a:lnTo>
                    <a:pt x="73" y="1089"/>
                  </a:lnTo>
                  <a:lnTo>
                    <a:pt x="75" y="1084"/>
                  </a:lnTo>
                  <a:lnTo>
                    <a:pt x="75" y="1072"/>
                  </a:lnTo>
                  <a:lnTo>
                    <a:pt x="77" y="1056"/>
                  </a:lnTo>
                  <a:lnTo>
                    <a:pt x="78" y="1040"/>
                  </a:lnTo>
                  <a:lnTo>
                    <a:pt x="81" y="1027"/>
                  </a:lnTo>
                  <a:lnTo>
                    <a:pt x="82" y="1017"/>
                  </a:lnTo>
                  <a:lnTo>
                    <a:pt x="86" y="1004"/>
                  </a:lnTo>
                  <a:lnTo>
                    <a:pt x="88" y="992"/>
                  </a:lnTo>
                  <a:lnTo>
                    <a:pt x="86" y="982"/>
                  </a:lnTo>
                  <a:lnTo>
                    <a:pt x="85" y="974"/>
                  </a:lnTo>
                  <a:lnTo>
                    <a:pt x="85" y="961"/>
                  </a:lnTo>
                  <a:lnTo>
                    <a:pt x="85" y="945"/>
                  </a:lnTo>
                  <a:lnTo>
                    <a:pt x="86" y="928"/>
                  </a:lnTo>
                  <a:lnTo>
                    <a:pt x="86" y="913"/>
                  </a:lnTo>
                  <a:lnTo>
                    <a:pt x="88" y="903"/>
                  </a:lnTo>
                  <a:lnTo>
                    <a:pt x="90" y="891"/>
                  </a:lnTo>
                  <a:lnTo>
                    <a:pt x="92" y="881"/>
                  </a:lnTo>
                  <a:lnTo>
                    <a:pt x="90" y="874"/>
                  </a:lnTo>
                  <a:lnTo>
                    <a:pt x="89" y="868"/>
                  </a:lnTo>
                  <a:lnTo>
                    <a:pt x="89" y="857"/>
                  </a:lnTo>
                  <a:lnTo>
                    <a:pt x="89" y="848"/>
                  </a:lnTo>
                  <a:lnTo>
                    <a:pt x="89" y="844"/>
                  </a:lnTo>
                  <a:lnTo>
                    <a:pt x="89" y="839"/>
                  </a:lnTo>
                  <a:lnTo>
                    <a:pt x="90" y="827"/>
                  </a:lnTo>
                  <a:lnTo>
                    <a:pt x="92" y="810"/>
                  </a:lnTo>
                  <a:lnTo>
                    <a:pt x="94" y="789"/>
                  </a:lnTo>
                  <a:lnTo>
                    <a:pt x="95" y="764"/>
                  </a:lnTo>
                  <a:lnTo>
                    <a:pt x="98" y="741"/>
                  </a:lnTo>
                  <a:lnTo>
                    <a:pt x="101" y="717"/>
                  </a:lnTo>
                  <a:lnTo>
                    <a:pt x="102" y="696"/>
                  </a:lnTo>
                  <a:lnTo>
                    <a:pt x="105" y="680"/>
                  </a:lnTo>
                  <a:lnTo>
                    <a:pt x="106" y="671"/>
                  </a:lnTo>
                  <a:lnTo>
                    <a:pt x="109" y="660"/>
                  </a:lnTo>
                  <a:lnTo>
                    <a:pt x="112" y="645"/>
                  </a:lnTo>
                  <a:lnTo>
                    <a:pt x="116" y="629"/>
                  </a:lnTo>
                  <a:lnTo>
                    <a:pt x="119" y="616"/>
                  </a:lnTo>
                  <a:lnTo>
                    <a:pt x="122" y="606"/>
                  </a:lnTo>
                  <a:lnTo>
                    <a:pt x="122" y="602"/>
                  </a:lnTo>
                  <a:lnTo>
                    <a:pt x="122" y="602"/>
                  </a:lnTo>
                  <a:lnTo>
                    <a:pt x="119" y="601"/>
                  </a:lnTo>
                  <a:lnTo>
                    <a:pt x="116" y="599"/>
                  </a:lnTo>
                  <a:lnTo>
                    <a:pt x="114" y="598"/>
                  </a:lnTo>
                  <a:lnTo>
                    <a:pt x="111" y="595"/>
                  </a:lnTo>
                  <a:lnTo>
                    <a:pt x="109" y="594"/>
                  </a:lnTo>
                  <a:lnTo>
                    <a:pt x="109" y="594"/>
                  </a:lnTo>
                  <a:lnTo>
                    <a:pt x="109" y="593"/>
                  </a:lnTo>
                  <a:lnTo>
                    <a:pt x="109" y="590"/>
                  </a:lnTo>
                  <a:lnTo>
                    <a:pt x="107" y="588"/>
                  </a:lnTo>
                  <a:lnTo>
                    <a:pt x="107" y="586"/>
                  </a:lnTo>
                  <a:lnTo>
                    <a:pt x="107" y="585"/>
                  </a:lnTo>
                  <a:lnTo>
                    <a:pt x="105" y="582"/>
                  </a:lnTo>
                  <a:lnTo>
                    <a:pt x="99" y="576"/>
                  </a:lnTo>
                  <a:lnTo>
                    <a:pt x="93" y="567"/>
                  </a:lnTo>
                  <a:lnTo>
                    <a:pt x="85" y="556"/>
                  </a:lnTo>
                  <a:lnTo>
                    <a:pt x="78" y="546"/>
                  </a:lnTo>
                  <a:lnTo>
                    <a:pt x="73" y="536"/>
                  </a:lnTo>
                  <a:lnTo>
                    <a:pt x="65" y="521"/>
                  </a:lnTo>
                  <a:lnTo>
                    <a:pt x="60" y="506"/>
                  </a:lnTo>
                  <a:lnTo>
                    <a:pt x="57" y="496"/>
                  </a:lnTo>
                  <a:lnTo>
                    <a:pt x="55" y="485"/>
                  </a:lnTo>
                  <a:lnTo>
                    <a:pt x="52" y="471"/>
                  </a:lnTo>
                  <a:lnTo>
                    <a:pt x="50" y="459"/>
                  </a:lnTo>
                  <a:lnTo>
                    <a:pt x="48" y="447"/>
                  </a:lnTo>
                  <a:lnTo>
                    <a:pt x="50" y="436"/>
                  </a:lnTo>
                  <a:lnTo>
                    <a:pt x="51" y="425"/>
                  </a:lnTo>
                  <a:lnTo>
                    <a:pt x="50" y="417"/>
                  </a:lnTo>
                  <a:lnTo>
                    <a:pt x="51" y="407"/>
                  </a:lnTo>
                  <a:lnTo>
                    <a:pt x="51" y="396"/>
                  </a:lnTo>
                  <a:lnTo>
                    <a:pt x="51" y="387"/>
                  </a:lnTo>
                  <a:lnTo>
                    <a:pt x="52" y="385"/>
                  </a:lnTo>
                  <a:lnTo>
                    <a:pt x="54" y="382"/>
                  </a:lnTo>
                  <a:lnTo>
                    <a:pt x="56" y="373"/>
                  </a:lnTo>
                  <a:lnTo>
                    <a:pt x="60" y="362"/>
                  </a:lnTo>
                  <a:lnTo>
                    <a:pt x="67" y="348"/>
                  </a:lnTo>
                  <a:lnTo>
                    <a:pt x="72" y="334"/>
                  </a:lnTo>
                  <a:lnTo>
                    <a:pt x="77" y="318"/>
                  </a:lnTo>
                  <a:lnTo>
                    <a:pt x="82" y="305"/>
                  </a:lnTo>
                  <a:lnTo>
                    <a:pt x="86" y="294"/>
                  </a:lnTo>
                  <a:lnTo>
                    <a:pt x="88" y="289"/>
                  </a:lnTo>
                  <a:lnTo>
                    <a:pt x="90" y="281"/>
                  </a:lnTo>
                  <a:lnTo>
                    <a:pt x="92" y="269"/>
                  </a:lnTo>
                  <a:lnTo>
                    <a:pt x="94" y="259"/>
                  </a:lnTo>
                  <a:lnTo>
                    <a:pt x="97" y="250"/>
                  </a:lnTo>
                  <a:lnTo>
                    <a:pt x="97" y="245"/>
                  </a:lnTo>
                  <a:lnTo>
                    <a:pt x="99" y="241"/>
                  </a:lnTo>
                  <a:lnTo>
                    <a:pt x="105" y="233"/>
                  </a:lnTo>
                  <a:lnTo>
                    <a:pt x="111" y="224"/>
                  </a:lnTo>
                  <a:lnTo>
                    <a:pt x="118" y="216"/>
                  </a:lnTo>
                  <a:lnTo>
                    <a:pt x="124" y="210"/>
                  </a:lnTo>
                  <a:lnTo>
                    <a:pt x="132" y="208"/>
                  </a:lnTo>
                  <a:lnTo>
                    <a:pt x="147" y="204"/>
                  </a:lnTo>
                  <a:lnTo>
                    <a:pt x="161" y="200"/>
                  </a:lnTo>
                  <a:lnTo>
                    <a:pt x="175" y="197"/>
                  </a:lnTo>
                  <a:lnTo>
                    <a:pt x="183" y="195"/>
                  </a:lnTo>
                  <a:lnTo>
                    <a:pt x="190" y="191"/>
                  </a:lnTo>
                  <a:lnTo>
                    <a:pt x="199" y="187"/>
                  </a:lnTo>
                  <a:lnTo>
                    <a:pt x="207" y="182"/>
                  </a:lnTo>
                  <a:lnTo>
                    <a:pt x="213" y="178"/>
                  </a:lnTo>
                  <a:lnTo>
                    <a:pt x="216" y="175"/>
                  </a:lnTo>
                  <a:lnTo>
                    <a:pt x="217" y="173"/>
                  </a:lnTo>
                  <a:lnTo>
                    <a:pt x="219" y="171"/>
                  </a:lnTo>
                  <a:lnTo>
                    <a:pt x="219" y="170"/>
                  </a:lnTo>
                  <a:lnTo>
                    <a:pt x="219" y="167"/>
                  </a:lnTo>
                  <a:lnTo>
                    <a:pt x="217" y="159"/>
                  </a:lnTo>
                  <a:lnTo>
                    <a:pt x="217" y="152"/>
                  </a:lnTo>
                  <a:lnTo>
                    <a:pt x="216" y="148"/>
                  </a:lnTo>
                  <a:lnTo>
                    <a:pt x="205" y="135"/>
                  </a:lnTo>
                  <a:lnTo>
                    <a:pt x="198" y="119"/>
                  </a:lnTo>
                  <a:lnTo>
                    <a:pt x="194" y="103"/>
                  </a:lnTo>
                  <a:lnTo>
                    <a:pt x="194" y="87"/>
                  </a:lnTo>
                  <a:lnTo>
                    <a:pt x="195" y="78"/>
                  </a:lnTo>
                  <a:lnTo>
                    <a:pt x="195" y="74"/>
                  </a:lnTo>
                  <a:lnTo>
                    <a:pt x="195" y="73"/>
                  </a:lnTo>
                  <a:lnTo>
                    <a:pt x="195" y="73"/>
                  </a:lnTo>
                  <a:lnTo>
                    <a:pt x="196" y="70"/>
                  </a:lnTo>
                  <a:lnTo>
                    <a:pt x="196" y="68"/>
                  </a:lnTo>
                  <a:lnTo>
                    <a:pt x="196" y="64"/>
                  </a:lnTo>
                  <a:lnTo>
                    <a:pt x="195" y="61"/>
                  </a:lnTo>
                  <a:lnTo>
                    <a:pt x="195" y="59"/>
                  </a:lnTo>
                  <a:lnTo>
                    <a:pt x="194" y="51"/>
                  </a:lnTo>
                  <a:lnTo>
                    <a:pt x="195" y="43"/>
                  </a:lnTo>
                  <a:lnTo>
                    <a:pt x="198" y="35"/>
                  </a:lnTo>
                  <a:lnTo>
                    <a:pt x="198" y="31"/>
                  </a:lnTo>
                  <a:lnTo>
                    <a:pt x="199" y="29"/>
                  </a:lnTo>
                  <a:lnTo>
                    <a:pt x="199" y="27"/>
                  </a:lnTo>
                  <a:lnTo>
                    <a:pt x="200" y="26"/>
                  </a:lnTo>
                  <a:lnTo>
                    <a:pt x="200" y="26"/>
                  </a:lnTo>
                  <a:lnTo>
                    <a:pt x="200" y="26"/>
                  </a:lnTo>
                  <a:lnTo>
                    <a:pt x="200" y="26"/>
                  </a:lnTo>
                  <a:lnTo>
                    <a:pt x="200" y="26"/>
                  </a:lnTo>
                  <a:lnTo>
                    <a:pt x="200" y="26"/>
                  </a:lnTo>
                  <a:lnTo>
                    <a:pt x="200" y="26"/>
                  </a:lnTo>
                  <a:lnTo>
                    <a:pt x="200" y="26"/>
                  </a:lnTo>
                  <a:lnTo>
                    <a:pt x="200" y="23"/>
                  </a:lnTo>
                  <a:lnTo>
                    <a:pt x="200" y="21"/>
                  </a:lnTo>
                  <a:lnTo>
                    <a:pt x="201" y="18"/>
                  </a:lnTo>
                  <a:lnTo>
                    <a:pt x="203" y="14"/>
                  </a:lnTo>
                  <a:lnTo>
                    <a:pt x="204" y="10"/>
                  </a:lnTo>
                  <a:lnTo>
                    <a:pt x="207" y="9"/>
                  </a:lnTo>
                  <a:lnTo>
                    <a:pt x="209" y="8"/>
                  </a:lnTo>
                  <a:lnTo>
                    <a:pt x="215" y="6"/>
                  </a:lnTo>
                  <a:lnTo>
                    <a:pt x="224" y="4"/>
                  </a:lnTo>
                  <a:lnTo>
                    <a:pt x="234" y="1"/>
                  </a:lnTo>
                  <a:lnTo>
                    <a:pt x="246" y="0"/>
                  </a:lnTo>
                  <a:close/>
                </a:path>
              </a:pathLst>
            </a:custGeom>
            <a:solidFill>
              <a:srgbClr val="282E3A"/>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sp>
          <p:nvSpPr>
            <p:cNvPr id="164" name="Freeform 297">
              <a:extLst>
                <a:ext uri="{FF2B5EF4-FFF2-40B4-BE49-F238E27FC236}">
                  <a16:creationId xmlns:a16="http://schemas.microsoft.com/office/drawing/2014/main" id="{0DFC61F2-EBE8-4DF3-9138-7122DD80322A}"/>
                </a:ext>
              </a:extLst>
            </p:cNvPr>
            <p:cNvSpPr>
              <a:spLocks/>
            </p:cNvSpPr>
            <p:nvPr/>
          </p:nvSpPr>
          <p:spPr bwMode="auto">
            <a:xfrm>
              <a:off x="5032375" y="2700338"/>
              <a:ext cx="323850" cy="595313"/>
            </a:xfrm>
            <a:custGeom>
              <a:avLst/>
              <a:gdLst>
                <a:gd name="T0" fmla="*/ 146 w 204"/>
                <a:gd name="T1" fmla="*/ 2 h 375"/>
                <a:gd name="T2" fmla="*/ 150 w 204"/>
                <a:gd name="T3" fmla="*/ 9 h 375"/>
                <a:gd name="T4" fmla="*/ 153 w 204"/>
                <a:gd name="T5" fmla="*/ 28 h 375"/>
                <a:gd name="T6" fmla="*/ 157 w 204"/>
                <a:gd name="T7" fmla="*/ 99 h 375"/>
                <a:gd name="T8" fmla="*/ 161 w 204"/>
                <a:gd name="T9" fmla="*/ 183 h 375"/>
                <a:gd name="T10" fmla="*/ 166 w 204"/>
                <a:gd name="T11" fmla="*/ 236 h 375"/>
                <a:gd name="T12" fmla="*/ 179 w 204"/>
                <a:gd name="T13" fmla="*/ 280 h 375"/>
                <a:gd name="T14" fmla="*/ 196 w 204"/>
                <a:gd name="T15" fmla="*/ 325 h 375"/>
                <a:gd name="T16" fmla="*/ 201 w 204"/>
                <a:gd name="T17" fmla="*/ 345 h 375"/>
                <a:gd name="T18" fmla="*/ 204 w 204"/>
                <a:gd name="T19" fmla="*/ 354 h 375"/>
                <a:gd name="T20" fmla="*/ 199 w 204"/>
                <a:gd name="T21" fmla="*/ 358 h 375"/>
                <a:gd name="T22" fmla="*/ 156 w 204"/>
                <a:gd name="T23" fmla="*/ 366 h 375"/>
                <a:gd name="T24" fmla="*/ 116 w 204"/>
                <a:gd name="T25" fmla="*/ 374 h 375"/>
                <a:gd name="T26" fmla="*/ 112 w 204"/>
                <a:gd name="T27" fmla="*/ 358 h 375"/>
                <a:gd name="T28" fmla="*/ 112 w 204"/>
                <a:gd name="T29" fmla="*/ 288 h 375"/>
                <a:gd name="T30" fmla="*/ 111 w 204"/>
                <a:gd name="T31" fmla="*/ 201 h 375"/>
                <a:gd name="T32" fmla="*/ 108 w 204"/>
                <a:gd name="T33" fmla="*/ 137 h 375"/>
                <a:gd name="T34" fmla="*/ 101 w 204"/>
                <a:gd name="T35" fmla="*/ 98 h 375"/>
                <a:gd name="T36" fmla="*/ 103 w 204"/>
                <a:gd name="T37" fmla="*/ 83 h 375"/>
                <a:gd name="T38" fmla="*/ 108 w 204"/>
                <a:gd name="T39" fmla="*/ 86 h 375"/>
                <a:gd name="T40" fmla="*/ 115 w 204"/>
                <a:gd name="T41" fmla="*/ 92 h 375"/>
                <a:gd name="T42" fmla="*/ 116 w 204"/>
                <a:gd name="T43" fmla="*/ 92 h 375"/>
                <a:gd name="T44" fmla="*/ 101 w 204"/>
                <a:gd name="T45" fmla="*/ 73 h 375"/>
                <a:gd name="T46" fmla="*/ 89 w 204"/>
                <a:gd name="T47" fmla="*/ 58 h 375"/>
                <a:gd name="T48" fmla="*/ 73 w 204"/>
                <a:gd name="T49" fmla="*/ 68 h 375"/>
                <a:gd name="T50" fmla="*/ 56 w 204"/>
                <a:gd name="T51" fmla="*/ 90 h 375"/>
                <a:gd name="T52" fmla="*/ 52 w 204"/>
                <a:gd name="T53" fmla="*/ 95 h 375"/>
                <a:gd name="T54" fmla="*/ 63 w 204"/>
                <a:gd name="T55" fmla="*/ 83 h 375"/>
                <a:gd name="T56" fmla="*/ 76 w 204"/>
                <a:gd name="T57" fmla="*/ 69 h 375"/>
                <a:gd name="T58" fmla="*/ 77 w 204"/>
                <a:gd name="T59" fmla="*/ 90 h 375"/>
                <a:gd name="T60" fmla="*/ 70 w 204"/>
                <a:gd name="T61" fmla="*/ 116 h 375"/>
                <a:gd name="T62" fmla="*/ 67 w 204"/>
                <a:gd name="T63" fmla="*/ 138 h 375"/>
                <a:gd name="T64" fmla="*/ 63 w 204"/>
                <a:gd name="T65" fmla="*/ 198 h 375"/>
                <a:gd name="T66" fmla="*/ 59 w 204"/>
                <a:gd name="T67" fmla="*/ 286 h 375"/>
                <a:gd name="T68" fmla="*/ 55 w 204"/>
                <a:gd name="T69" fmla="*/ 358 h 375"/>
                <a:gd name="T70" fmla="*/ 51 w 204"/>
                <a:gd name="T71" fmla="*/ 375 h 375"/>
                <a:gd name="T72" fmla="*/ 29 w 204"/>
                <a:gd name="T73" fmla="*/ 374 h 375"/>
                <a:gd name="T74" fmla="*/ 14 w 204"/>
                <a:gd name="T75" fmla="*/ 367 h 375"/>
                <a:gd name="T76" fmla="*/ 2 w 204"/>
                <a:gd name="T77" fmla="*/ 362 h 375"/>
                <a:gd name="T78" fmla="*/ 0 w 204"/>
                <a:gd name="T79" fmla="*/ 358 h 375"/>
                <a:gd name="T80" fmla="*/ 0 w 204"/>
                <a:gd name="T81" fmla="*/ 328 h 375"/>
                <a:gd name="T82" fmla="*/ 4 w 204"/>
                <a:gd name="T83" fmla="*/ 291 h 375"/>
                <a:gd name="T84" fmla="*/ 6 w 204"/>
                <a:gd name="T85" fmla="*/ 270 h 375"/>
                <a:gd name="T86" fmla="*/ 9 w 204"/>
                <a:gd name="T87" fmla="*/ 239 h 375"/>
                <a:gd name="T88" fmla="*/ 6 w 204"/>
                <a:gd name="T89" fmla="*/ 196 h 375"/>
                <a:gd name="T90" fmla="*/ 14 w 204"/>
                <a:gd name="T91" fmla="*/ 158 h 375"/>
                <a:gd name="T92" fmla="*/ 29 w 204"/>
                <a:gd name="T93" fmla="*/ 100 h 375"/>
                <a:gd name="T94" fmla="*/ 46 w 204"/>
                <a:gd name="T95" fmla="*/ 62 h 375"/>
                <a:gd name="T96" fmla="*/ 57 w 204"/>
                <a:gd name="T97" fmla="*/ 44 h 375"/>
                <a:gd name="T98" fmla="*/ 63 w 204"/>
                <a:gd name="T99" fmla="*/ 23 h 375"/>
                <a:gd name="T100" fmla="*/ 65 w 204"/>
                <a:gd name="T101" fmla="*/ 17 h 375"/>
                <a:gd name="T102" fmla="*/ 70 w 204"/>
                <a:gd name="T103" fmla="*/ 34 h 375"/>
                <a:gd name="T104" fmla="*/ 77 w 204"/>
                <a:gd name="T105" fmla="*/ 51 h 375"/>
                <a:gd name="T106" fmla="*/ 81 w 204"/>
                <a:gd name="T107" fmla="*/ 57 h 375"/>
                <a:gd name="T108" fmla="*/ 86 w 204"/>
                <a:gd name="T109" fmla="*/ 57 h 375"/>
                <a:gd name="T110" fmla="*/ 91 w 204"/>
                <a:gd name="T111" fmla="*/ 54 h 375"/>
                <a:gd name="T112" fmla="*/ 119 w 204"/>
                <a:gd name="T113" fmla="*/ 37 h 375"/>
                <a:gd name="T114" fmla="*/ 139 w 204"/>
                <a:gd name="T115" fmla="*/ 22 h 375"/>
                <a:gd name="T116" fmla="*/ 146 w 204"/>
                <a:gd name="T117" fmla="*/ 6 h 375"/>
                <a:gd name="T118" fmla="*/ 144 w 204"/>
                <a:gd name="T119" fmla="*/ 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375">
                  <a:moveTo>
                    <a:pt x="144" y="0"/>
                  </a:moveTo>
                  <a:lnTo>
                    <a:pt x="145" y="1"/>
                  </a:lnTo>
                  <a:lnTo>
                    <a:pt x="146" y="2"/>
                  </a:lnTo>
                  <a:lnTo>
                    <a:pt x="149" y="3"/>
                  </a:lnTo>
                  <a:lnTo>
                    <a:pt x="149" y="6"/>
                  </a:lnTo>
                  <a:lnTo>
                    <a:pt x="150" y="9"/>
                  </a:lnTo>
                  <a:lnTo>
                    <a:pt x="153" y="11"/>
                  </a:lnTo>
                  <a:lnTo>
                    <a:pt x="153" y="15"/>
                  </a:lnTo>
                  <a:lnTo>
                    <a:pt x="153" y="28"/>
                  </a:lnTo>
                  <a:lnTo>
                    <a:pt x="154" y="48"/>
                  </a:lnTo>
                  <a:lnTo>
                    <a:pt x="156" y="72"/>
                  </a:lnTo>
                  <a:lnTo>
                    <a:pt x="157" y="99"/>
                  </a:lnTo>
                  <a:lnTo>
                    <a:pt x="158" y="128"/>
                  </a:lnTo>
                  <a:lnTo>
                    <a:pt x="159" y="157"/>
                  </a:lnTo>
                  <a:lnTo>
                    <a:pt x="161" y="183"/>
                  </a:lnTo>
                  <a:lnTo>
                    <a:pt x="162" y="206"/>
                  </a:lnTo>
                  <a:lnTo>
                    <a:pt x="163" y="225"/>
                  </a:lnTo>
                  <a:lnTo>
                    <a:pt x="166" y="236"/>
                  </a:lnTo>
                  <a:lnTo>
                    <a:pt x="169" y="248"/>
                  </a:lnTo>
                  <a:lnTo>
                    <a:pt x="174" y="263"/>
                  </a:lnTo>
                  <a:lnTo>
                    <a:pt x="179" y="280"/>
                  </a:lnTo>
                  <a:lnTo>
                    <a:pt x="186" y="295"/>
                  </a:lnTo>
                  <a:lnTo>
                    <a:pt x="191" y="312"/>
                  </a:lnTo>
                  <a:lnTo>
                    <a:pt x="196" y="325"/>
                  </a:lnTo>
                  <a:lnTo>
                    <a:pt x="200" y="336"/>
                  </a:lnTo>
                  <a:lnTo>
                    <a:pt x="201" y="341"/>
                  </a:lnTo>
                  <a:lnTo>
                    <a:pt x="201" y="345"/>
                  </a:lnTo>
                  <a:lnTo>
                    <a:pt x="203" y="349"/>
                  </a:lnTo>
                  <a:lnTo>
                    <a:pt x="204" y="352"/>
                  </a:lnTo>
                  <a:lnTo>
                    <a:pt x="204" y="354"/>
                  </a:lnTo>
                  <a:lnTo>
                    <a:pt x="204" y="356"/>
                  </a:lnTo>
                  <a:lnTo>
                    <a:pt x="203" y="357"/>
                  </a:lnTo>
                  <a:lnTo>
                    <a:pt x="199" y="358"/>
                  </a:lnTo>
                  <a:lnTo>
                    <a:pt x="187" y="360"/>
                  </a:lnTo>
                  <a:lnTo>
                    <a:pt x="173" y="363"/>
                  </a:lnTo>
                  <a:lnTo>
                    <a:pt x="156" y="366"/>
                  </a:lnTo>
                  <a:lnTo>
                    <a:pt x="140" y="369"/>
                  </a:lnTo>
                  <a:lnTo>
                    <a:pt x="125" y="371"/>
                  </a:lnTo>
                  <a:lnTo>
                    <a:pt x="116" y="374"/>
                  </a:lnTo>
                  <a:lnTo>
                    <a:pt x="112" y="374"/>
                  </a:lnTo>
                  <a:lnTo>
                    <a:pt x="112" y="370"/>
                  </a:lnTo>
                  <a:lnTo>
                    <a:pt x="112" y="358"/>
                  </a:lnTo>
                  <a:lnTo>
                    <a:pt x="112" y="339"/>
                  </a:lnTo>
                  <a:lnTo>
                    <a:pt x="112" y="315"/>
                  </a:lnTo>
                  <a:lnTo>
                    <a:pt x="112" y="288"/>
                  </a:lnTo>
                  <a:lnTo>
                    <a:pt x="111" y="259"/>
                  </a:lnTo>
                  <a:lnTo>
                    <a:pt x="111" y="230"/>
                  </a:lnTo>
                  <a:lnTo>
                    <a:pt x="111" y="201"/>
                  </a:lnTo>
                  <a:lnTo>
                    <a:pt x="110" y="175"/>
                  </a:lnTo>
                  <a:lnTo>
                    <a:pt x="110" y="153"/>
                  </a:lnTo>
                  <a:lnTo>
                    <a:pt x="108" y="137"/>
                  </a:lnTo>
                  <a:lnTo>
                    <a:pt x="107" y="126"/>
                  </a:lnTo>
                  <a:lnTo>
                    <a:pt x="103" y="112"/>
                  </a:lnTo>
                  <a:lnTo>
                    <a:pt x="101" y="98"/>
                  </a:lnTo>
                  <a:lnTo>
                    <a:pt x="99" y="89"/>
                  </a:lnTo>
                  <a:lnTo>
                    <a:pt x="99" y="86"/>
                  </a:lnTo>
                  <a:lnTo>
                    <a:pt x="103" y="83"/>
                  </a:lnTo>
                  <a:lnTo>
                    <a:pt x="104" y="83"/>
                  </a:lnTo>
                  <a:lnTo>
                    <a:pt x="106" y="85"/>
                  </a:lnTo>
                  <a:lnTo>
                    <a:pt x="108" y="86"/>
                  </a:lnTo>
                  <a:lnTo>
                    <a:pt x="110" y="89"/>
                  </a:lnTo>
                  <a:lnTo>
                    <a:pt x="112" y="90"/>
                  </a:lnTo>
                  <a:lnTo>
                    <a:pt x="115" y="92"/>
                  </a:lnTo>
                  <a:lnTo>
                    <a:pt x="116" y="94"/>
                  </a:lnTo>
                  <a:lnTo>
                    <a:pt x="118" y="94"/>
                  </a:lnTo>
                  <a:lnTo>
                    <a:pt x="116" y="92"/>
                  </a:lnTo>
                  <a:lnTo>
                    <a:pt x="112" y="87"/>
                  </a:lnTo>
                  <a:lnTo>
                    <a:pt x="107" y="81"/>
                  </a:lnTo>
                  <a:lnTo>
                    <a:pt x="101" y="73"/>
                  </a:lnTo>
                  <a:lnTo>
                    <a:pt x="95" y="66"/>
                  </a:lnTo>
                  <a:lnTo>
                    <a:pt x="91" y="61"/>
                  </a:lnTo>
                  <a:lnTo>
                    <a:pt x="89" y="58"/>
                  </a:lnTo>
                  <a:lnTo>
                    <a:pt x="78" y="60"/>
                  </a:lnTo>
                  <a:lnTo>
                    <a:pt x="77" y="62"/>
                  </a:lnTo>
                  <a:lnTo>
                    <a:pt x="73" y="68"/>
                  </a:lnTo>
                  <a:lnTo>
                    <a:pt x="68" y="74"/>
                  </a:lnTo>
                  <a:lnTo>
                    <a:pt x="61" y="83"/>
                  </a:lnTo>
                  <a:lnTo>
                    <a:pt x="56" y="90"/>
                  </a:lnTo>
                  <a:lnTo>
                    <a:pt x="53" y="94"/>
                  </a:lnTo>
                  <a:lnTo>
                    <a:pt x="52" y="95"/>
                  </a:lnTo>
                  <a:lnTo>
                    <a:pt x="52" y="95"/>
                  </a:lnTo>
                  <a:lnTo>
                    <a:pt x="53" y="94"/>
                  </a:lnTo>
                  <a:lnTo>
                    <a:pt x="57" y="90"/>
                  </a:lnTo>
                  <a:lnTo>
                    <a:pt x="63" y="83"/>
                  </a:lnTo>
                  <a:lnTo>
                    <a:pt x="69" y="77"/>
                  </a:lnTo>
                  <a:lnTo>
                    <a:pt x="73" y="72"/>
                  </a:lnTo>
                  <a:lnTo>
                    <a:pt x="76" y="69"/>
                  </a:lnTo>
                  <a:lnTo>
                    <a:pt x="74" y="83"/>
                  </a:lnTo>
                  <a:lnTo>
                    <a:pt x="78" y="87"/>
                  </a:lnTo>
                  <a:lnTo>
                    <a:pt x="77" y="90"/>
                  </a:lnTo>
                  <a:lnTo>
                    <a:pt x="76" y="96"/>
                  </a:lnTo>
                  <a:lnTo>
                    <a:pt x="73" y="106"/>
                  </a:lnTo>
                  <a:lnTo>
                    <a:pt x="70" y="116"/>
                  </a:lnTo>
                  <a:lnTo>
                    <a:pt x="68" y="125"/>
                  </a:lnTo>
                  <a:lnTo>
                    <a:pt x="67" y="132"/>
                  </a:lnTo>
                  <a:lnTo>
                    <a:pt x="67" y="138"/>
                  </a:lnTo>
                  <a:lnTo>
                    <a:pt x="65" y="153"/>
                  </a:lnTo>
                  <a:lnTo>
                    <a:pt x="64" y="174"/>
                  </a:lnTo>
                  <a:lnTo>
                    <a:pt x="63" y="198"/>
                  </a:lnTo>
                  <a:lnTo>
                    <a:pt x="61" y="227"/>
                  </a:lnTo>
                  <a:lnTo>
                    <a:pt x="60" y="257"/>
                  </a:lnTo>
                  <a:lnTo>
                    <a:pt x="59" y="286"/>
                  </a:lnTo>
                  <a:lnTo>
                    <a:pt x="57" y="314"/>
                  </a:lnTo>
                  <a:lnTo>
                    <a:pt x="56" y="339"/>
                  </a:lnTo>
                  <a:lnTo>
                    <a:pt x="55" y="358"/>
                  </a:lnTo>
                  <a:lnTo>
                    <a:pt x="55" y="370"/>
                  </a:lnTo>
                  <a:lnTo>
                    <a:pt x="55" y="375"/>
                  </a:lnTo>
                  <a:lnTo>
                    <a:pt x="51" y="375"/>
                  </a:lnTo>
                  <a:lnTo>
                    <a:pt x="44" y="375"/>
                  </a:lnTo>
                  <a:lnTo>
                    <a:pt x="35" y="375"/>
                  </a:lnTo>
                  <a:lnTo>
                    <a:pt x="29" y="374"/>
                  </a:lnTo>
                  <a:lnTo>
                    <a:pt x="23" y="371"/>
                  </a:lnTo>
                  <a:lnTo>
                    <a:pt x="19" y="370"/>
                  </a:lnTo>
                  <a:lnTo>
                    <a:pt x="14" y="367"/>
                  </a:lnTo>
                  <a:lnTo>
                    <a:pt x="9" y="365"/>
                  </a:lnTo>
                  <a:lnTo>
                    <a:pt x="5" y="363"/>
                  </a:lnTo>
                  <a:lnTo>
                    <a:pt x="2" y="362"/>
                  </a:lnTo>
                  <a:lnTo>
                    <a:pt x="1" y="362"/>
                  </a:lnTo>
                  <a:lnTo>
                    <a:pt x="0" y="360"/>
                  </a:lnTo>
                  <a:lnTo>
                    <a:pt x="0" y="358"/>
                  </a:lnTo>
                  <a:lnTo>
                    <a:pt x="0" y="352"/>
                  </a:lnTo>
                  <a:lnTo>
                    <a:pt x="0" y="341"/>
                  </a:lnTo>
                  <a:lnTo>
                    <a:pt x="0" y="328"/>
                  </a:lnTo>
                  <a:lnTo>
                    <a:pt x="0" y="316"/>
                  </a:lnTo>
                  <a:lnTo>
                    <a:pt x="2" y="305"/>
                  </a:lnTo>
                  <a:lnTo>
                    <a:pt x="4" y="291"/>
                  </a:lnTo>
                  <a:lnTo>
                    <a:pt x="5" y="282"/>
                  </a:lnTo>
                  <a:lnTo>
                    <a:pt x="5" y="276"/>
                  </a:lnTo>
                  <a:lnTo>
                    <a:pt x="6" y="270"/>
                  </a:lnTo>
                  <a:lnTo>
                    <a:pt x="6" y="261"/>
                  </a:lnTo>
                  <a:lnTo>
                    <a:pt x="8" y="250"/>
                  </a:lnTo>
                  <a:lnTo>
                    <a:pt x="9" y="239"/>
                  </a:lnTo>
                  <a:lnTo>
                    <a:pt x="8" y="223"/>
                  </a:lnTo>
                  <a:lnTo>
                    <a:pt x="6" y="209"/>
                  </a:lnTo>
                  <a:lnTo>
                    <a:pt x="6" y="196"/>
                  </a:lnTo>
                  <a:lnTo>
                    <a:pt x="8" y="188"/>
                  </a:lnTo>
                  <a:lnTo>
                    <a:pt x="10" y="175"/>
                  </a:lnTo>
                  <a:lnTo>
                    <a:pt x="14" y="158"/>
                  </a:lnTo>
                  <a:lnTo>
                    <a:pt x="19" y="138"/>
                  </a:lnTo>
                  <a:lnTo>
                    <a:pt x="23" y="119"/>
                  </a:lnTo>
                  <a:lnTo>
                    <a:pt x="29" y="100"/>
                  </a:lnTo>
                  <a:lnTo>
                    <a:pt x="34" y="85"/>
                  </a:lnTo>
                  <a:lnTo>
                    <a:pt x="38" y="74"/>
                  </a:lnTo>
                  <a:lnTo>
                    <a:pt x="46" y="62"/>
                  </a:lnTo>
                  <a:lnTo>
                    <a:pt x="51" y="54"/>
                  </a:lnTo>
                  <a:lnTo>
                    <a:pt x="55" y="48"/>
                  </a:lnTo>
                  <a:lnTo>
                    <a:pt x="57" y="44"/>
                  </a:lnTo>
                  <a:lnTo>
                    <a:pt x="59" y="37"/>
                  </a:lnTo>
                  <a:lnTo>
                    <a:pt x="61" y="30"/>
                  </a:lnTo>
                  <a:lnTo>
                    <a:pt x="63" y="23"/>
                  </a:lnTo>
                  <a:lnTo>
                    <a:pt x="63" y="19"/>
                  </a:lnTo>
                  <a:lnTo>
                    <a:pt x="64" y="19"/>
                  </a:lnTo>
                  <a:lnTo>
                    <a:pt x="65" y="17"/>
                  </a:lnTo>
                  <a:lnTo>
                    <a:pt x="67" y="19"/>
                  </a:lnTo>
                  <a:lnTo>
                    <a:pt x="68" y="26"/>
                  </a:lnTo>
                  <a:lnTo>
                    <a:pt x="70" y="34"/>
                  </a:lnTo>
                  <a:lnTo>
                    <a:pt x="73" y="41"/>
                  </a:lnTo>
                  <a:lnTo>
                    <a:pt x="76" y="47"/>
                  </a:lnTo>
                  <a:lnTo>
                    <a:pt x="77" y="51"/>
                  </a:lnTo>
                  <a:lnTo>
                    <a:pt x="80" y="53"/>
                  </a:lnTo>
                  <a:lnTo>
                    <a:pt x="81" y="56"/>
                  </a:lnTo>
                  <a:lnTo>
                    <a:pt x="81" y="57"/>
                  </a:lnTo>
                  <a:lnTo>
                    <a:pt x="82" y="57"/>
                  </a:lnTo>
                  <a:lnTo>
                    <a:pt x="85" y="57"/>
                  </a:lnTo>
                  <a:lnTo>
                    <a:pt x="86" y="57"/>
                  </a:lnTo>
                  <a:lnTo>
                    <a:pt x="89" y="57"/>
                  </a:lnTo>
                  <a:lnTo>
                    <a:pt x="89" y="57"/>
                  </a:lnTo>
                  <a:lnTo>
                    <a:pt x="91" y="54"/>
                  </a:lnTo>
                  <a:lnTo>
                    <a:pt x="99" y="51"/>
                  </a:lnTo>
                  <a:lnTo>
                    <a:pt x="108" y="44"/>
                  </a:lnTo>
                  <a:lnTo>
                    <a:pt x="119" y="37"/>
                  </a:lnTo>
                  <a:lnTo>
                    <a:pt x="127" y="31"/>
                  </a:lnTo>
                  <a:lnTo>
                    <a:pt x="133" y="27"/>
                  </a:lnTo>
                  <a:lnTo>
                    <a:pt x="139" y="22"/>
                  </a:lnTo>
                  <a:lnTo>
                    <a:pt x="142" y="15"/>
                  </a:lnTo>
                  <a:lnTo>
                    <a:pt x="146" y="9"/>
                  </a:lnTo>
                  <a:lnTo>
                    <a:pt x="146" y="6"/>
                  </a:lnTo>
                  <a:lnTo>
                    <a:pt x="146" y="3"/>
                  </a:lnTo>
                  <a:lnTo>
                    <a:pt x="145" y="2"/>
                  </a:lnTo>
                  <a:lnTo>
                    <a:pt x="144" y="1"/>
                  </a:lnTo>
                  <a:lnTo>
                    <a:pt x="144" y="0"/>
                  </a:lnTo>
                  <a:close/>
                </a:path>
              </a:pathLst>
            </a:custGeom>
            <a:solidFill>
              <a:schemeClr val="bg1"/>
            </a:solidFill>
            <a:ln w="0">
              <a:noFill/>
              <a:prstDash val="solid"/>
              <a:round/>
              <a:headEnd/>
              <a:tailEnd/>
            </a:ln>
          </p:spPr>
          <p:txBody>
            <a:bodyPr vert="horz" wrap="square" lIns="75629" tIns="37814" rIns="75629" bIns="37814" numCol="1" anchor="t" anchorCtr="0" compatLnSpc="1">
              <a:prstTxWarp prst="textNoShape">
                <a:avLst/>
              </a:prstTxWarp>
            </a:bodyPr>
            <a:lstStyle/>
            <a:p>
              <a:endParaRPr lang="fr-FR" sz="1489">
                <a:latin typeface="Calibri" panose="020F0502020204030204" pitchFamily="34" charset="0"/>
              </a:endParaRPr>
            </a:p>
          </p:txBody>
        </p:sp>
      </p:grpSp>
      <p:sp>
        <p:nvSpPr>
          <p:cNvPr id="165" name="Text Placeholder 7">
            <a:extLst>
              <a:ext uri="{FF2B5EF4-FFF2-40B4-BE49-F238E27FC236}">
                <a16:creationId xmlns:a16="http://schemas.microsoft.com/office/drawing/2014/main" id="{D2501363-6BC2-4B9F-A3DE-73211D20D67E}"/>
              </a:ext>
            </a:extLst>
          </p:cNvPr>
          <p:cNvSpPr txBox="1">
            <a:spLocks/>
          </p:cNvSpPr>
          <p:nvPr>
            <p:custDataLst>
              <p:tags r:id="rId7"/>
            </p:custDataLst>
          </p:nvPr>
        </p:nvSpPr>
        <p:spPr>
          <a:xfrm>
            <a:off x="6492604" y="562498"/>
            <a:ext cx="700833" cy="703269"/>
          </a:xfrm>
          <a:prstGeom prst="rect">
            <a:avLst/>
          </a:prstGeom>
        </p:spPr>
        <p:txBody>
          <a:bodyPr wrap="square" anchor="ctr">
            <a:spAutoFit/>
          </a:bodyPr>
          <a:lstStyle>
            <a:defPPr>
              <a:defRPr lang="en-US"/>
            </a:defPPr>
            <a:lvl1pPr algn="ctr">
              <a:defRPr sz="4800" b="1">
                <a:solidFill>
                  <a:schemeClr val="bg2">
                    <a:lumMod val="75000"/>
                  </a:schemeClr>
                </a:solidFill>
              </a:defRPr>
            </a:lvl1pPr>
          </a:lstStyle>
          <a:p>
            <a:pPr defTabSz="1008400">
              <a:defRPr/>
            </a:pPr>
            <a:r>
              <a:rPr lang="fr-FR" sz="3970" kern="0">
                <a:solidFill>
                  <a:srgbClr val="8C9CA6">
                    <a:lumMod val="75000"/>
                  </a:srgbClr>
                </a:solidFill>
                <a:latin typeface="Calibri" panose="020F0502020204030204" pitchFamily="34" charset="0"/>
              </a:rPr>
              <a:t>03</a:t>
            </a:r>
          </a:p>
        </p:txBody>
      </p:sp>
      <p:sp>
        <p:nvSpPr>
          <p:cNvPr id="166" name="Text Placeholder 7">
            <a:extLst>
              <a:ext uri="{FF2B5EF4-FFF2-40B4-BE49-F238E27FC236}">
                <a16:creationId xmlns:a16="http://schemas.microsoft.com/office/drawing/2014/main" id="{6419E1E2-5DAF-45A0-AEC7-371FC6136FA5}"/>
              </a:ext>
            </a:extLst>
          </p:cNvPr>
          <p:cNvSpPr txBox="1">
            <a:spLocks/>
          </p:cNvSpPr>
          <p:nvPr>
            <p:custDataLst>
              <p:tags r:id="rId8"/>
            </p:custDataLst>
          </p:nvPr>
        </p:nvSpPr>
        <p:spPr>
          <a:xfrm>
            <a:off x="4355743" y="1016022"/>
            <a:ext cx="700833" cy="703269"/>
          </a:xfrm>
          <a:prstGeom prst="rect">
            <a:avLst/>
          </a:prstGeom>
        </p:spPr>
        <p:txBody>
          <a:bodyPr wrap="square" anchor="ctr">
            <a:spAutoFit/>
          </a:bodyPr>
          <a:lstStyle>
            <a:defPPr>
              <a:defRPr lang="en-US"/>
            </a:defPPr>
            <a:lvl1pPr algn="ctr">
              <a:defRPr sz="4800" b="1">
                <a:solidFill>
                  <a:schemeClr val="bg2">
                    <a:lumMod val="75000"/>
                  </a:schemeClr>
                </a:solidFill>
              </a:defRPr>
            </a:lvl1pPr>
          </a:lstStyle>
          <a:p>
            <a:pPr defTabSz="1008400">
              <a:defRPr/>
            </a:pPr>
            <a:r>
              <a:rPr lang="fr-FR" sz="3970" kern="0">
                <a:solidFill>
                  <a:srgbClr val="8C9CA6">
                    <a:lumMod val="75000"/>
                  </a:srgbClr>
                </a:solidFill>
                <a:latin typeface="Calibri" panose="020F0502020204030204" pitchFamily="34" charset="0"/>
              </a:rPr>
              <a:t>02</a:t>
            </a:r>
          </a:p>
        </p:txBody>
      </p:sp>
      <p:sp>
        <p:nvSpPr>
          <p:cNvPr id="167" name="Text Placeholder 7">
            <a:extLst>
              <a:ext uri="{FF2B5EF4-FFF2-40B4-BE49-F238E27FC236}">
                <a16:creationId xmlns:a16="http://schemas.microsoft.com/office/drawing/2014/main" id="{0026F31C-B18D-4C16-9511-1DB5E89E1236}"/>
              </a:ext>
            </a:extLst>
          </p:cNvPr>
          <p:cNvSpPr txBox="1">
            <a:spLocks/>
          </p:cNvSpPr>
          <p:nvPr>
            <p:custDataLst>
              <p:tags r:id="rId9"/>
            </p:custDataLst>
          </p:nvPr>
        </p:nvSpPr>
        <p:spPr>
          <a:xfrm>
            <a:off x="2128470" y="1099523"/>
            <a:ext cx="700833" cy="703269"/>
          </a:xfrm>
          <a:prstGeom prst="rect">
            <a:avLst/>
          </a:prstGeom>
          <a:solidFill>
            <a:schemeClr val="bg1"/>
          </a:solidFill>
        </p:spPr>
        <p:txBody>
          <a:bodyPr wrap="square" anchor="ctr">
            <a:spAutoFit/>
          </a:bodyPr>
          <a:lstStyle>
            <a:defPPr>
              <a:defRPr lang="en-US"/>
            </a:defPPr>
            <a:lvl1pPr algn="ctr">
              <a:defRPr sz="4800" b="1">
                <a:solidFill>
                  <a:schemeClr val="bg2">
                    <a:lumMod val="75000"/>
                  </a:schemeClr>
                </a:solidFill>
              </a:defRPr>
            </a:lvl1pPr>
          </a:lstStyle>
          <a:p>
            <a:pPr defTabSz="1008400">
              <a:defRPr/>
            </a:pPr>
            <a:r>
              <a:rPr lang="fr-FR" sz="3970" kern="0">
                <a:solidFill>
                  <a:srgbClr val="8C9CA6">
                    <a:lumMod val="75000"/>
                  </a:srgbClr>
                </a:solidFill>
                <a:latin typeface="Calibri" panose="020F0502020204030204" pitchFamily="34" charset="0"/>
              </a:rPr>
              <a:t>01</a:t>
            </a:r>
          </a:p>
        </p:txBody>
      </p:sp>
      <p:cxnSp>
        <p:nvCxnSpPr>
          <p:cNvPr id="168" name="Straight Connector 17">
            <a:extLst>
              <a:ext uri="{FF2B5EF4-FFF2-40B4-BE49-F238E27FC236}">
                <a16:creationId xmlns:a16="http://schemas.microsoft.com/office/drawing/2014/main" id="{927C3235-CA8E-4DF3-B7D9-2FB8608EB384}"/>
              </a:ext>
            </a:extLst>
          </p:cNvPr>
          <p:cNvCxnSpPr>
            <a:cxnSpLocks/>
          </p:cNvCxnSpPr>
          <p:nvPr>
            <p:custDataLst>
              <p:tags r:id="rId10"/>
            </p:custDataLst>
          </p:nvPr>
        </p:nvCxnSpPr>
        <p:spPr>
          <a:xfrm>
            <a:off x="2186416" y="1755557"/>
            <a:ext cx="1043211" cy="1086579"/>
          </a:xfrm>
          <a:prstGeom prst="line">
            <a:avLst/>
          </a:prstGeom>
          <a:noFill/>
          <a:ln w="6350" cap="flat" cmpd="sng" algn="ctr">
            <a:solidFill>
              <a:srgbClr val="0095CD"/>
            </a:solidFill>
            <a:prstDash val="solid"/>
            <a:miter lim="800000"/>
          </a:ln>
          <a:effectLst/>
        </p:spPr>
      </p:cxnSp>
      <p:cxnSp>
        <p:nvCxnSpPr>
          <p:cNvPr id="169" name="Straight Connector 18">
            <a:extLst>
              <a:ext uri="{FF2B5EF4-FFF2-40B4-BE49-F238E27FC236}">
                <a16:creationId xmlns:a16="http://schemas.microsoft.com/office/drawing/2014/main" id="{7557B68E-CF38-47C5-A576-08E8224AEE48}"/>
              </a:ext>
            </a:extLst>
          </p:cNvPr>
          <p:cNvCxnSpPr>
            <a:cxnSpLocks/>
          </p:cNvCxnSpPr>
          <p:nvPr>
            <p:custDataLst>
              <p:tags r:id="rId11"/>
            </p:custDataLst>
          </p:nvPr>
        </p:nvCxnSpPr>
        <p:spPr>
          <a:xfrm>
            <a:off x="4237052" y="1345323"/>
            <a:ext cx="1402926" cy="1461250"/>
          </a:xfrm>
          <a:prstGeom prst="line">
            <a:avLst/>
          </a:prstGeom>
          <a:noFill/>
          <a:ln w="6350" cap="flat" cmpd="sng" algn="ctr">
            <a:solidFill>
              <a:srgbClr val="324D5E"/>
            </a:solidFill>
            <a:prstDash val="solid"/>
            <a:miter lim="800000"/>
          </a:ln>
          <a:effectLst/>
        </p:spPr>
      </p:cxnSp>
      <p:cxnSp>
        <p:nvCxnSpPr>
          <p:cNvPr id="170" name="Straight Connector 19">
            <a:extLst>
              <a:ext uri="{FF2B5EF4-FFF2-40B4-BE49-F238E27FC236}">
                <a16:creationId xmlns:a16="http://schemas.microsoft.com/office/drawing/2014/main" id="{B208AC06-431C-4A1F-9C6A-0CFDAD273C19}"/>
              </a:ext>
            </a:extLst>
          </p:cNvPr>
          <p:cNvCxnSpPr>
            <a:cxnSpLocks/>
          </p:cNvCxnSpPr>
          <p:nvPr>
            <p:custDataLst>
              <p:tags r:id="rId12"/>
            </p:custDataLst>
          </p:nvPr>
        </p:nvCxnSpPr>
        <p:spPr>
          <a:xfrm>
            <a:off x="6267490" y="959115"/>
            <a:ext cx="1774817" cy="1848601"/>
          </a:xfrm>
          <a:prstGeom prst="line">
            <a:avLst/>
          </a:prstGeom>
          <a:noFill/>
          <a:ln w="6350" cap="flat" cmpd="sng" algn="ctr">
            <a:solidFill>
              <a:srgbClr val="F17C3F"/>
            </a:solidFill>
            <a:prstDash val="solid"/>
            <a:miter lim="800000"/>
          </a:ln>
          <a:effectLst/>
        </p:spPr>
      </p:cxnSp>
      <p:cxnSp>
        <p:nvCxnSpPr>
          <p:cNvPr id="171" name="Straight Connector 21">
            <a:extLst>
              <a:ext uri="{FF2B5EF4-FFF2-40B4-BE49-F238E27FC236}">
                <a16:creationId xmlns:a16="http://schemas.microsoft.com/office/drawing/2014/main" id="{493B57EB-2426-4CFD-A758-7EA8193856D0}"/>
              </a:ext>
            </a:extLst>
          </p:cNvPr>
          <p:cNvCxnSpPr>
            <a:cxnSpLocks/>
          </p:cNvCxnSpPr>
          <p:nvPr>
            <p:custDataLst>
              <p:tags r:id="rId13"/>
            </p:custDataLst>
          </p:nvPr>
        </p:nvCxnSpPr>
        <p:spPr>
          <a:xfrm>
            <a:off x="1718351" y="2820256"/>
            <a:ext cx="9279497" cy="0"/>
          </a:xfrm>
          <a:prstGeom prst="line">
            <a:avLst/>
          </a:prstGeom>
          <a:noFill/>
          <a:ln w="28575" cap="flat" cmpd="sng" algn="ctr">
            <a:solidFill>
              <a:sysClr val="window" lastClr="FFFFFF">
                <a:lumMod val="75000"/>
              </a:sysClr>
            </a:solidFill>
            <a:prstDash val="solid"/>
            <a:miter lim="800000"/>
          </a:ln>
          <a:effectLst/>
        </p:spPr>
      </p:cxnSp>
      <p:sp>
        <p:nvSpPr>
          <p:cNvPr id="172" name="Oval 22">
            <a:extLst>
              <a:ext uri="{FF2B5EF4-FFF2-40B4-BE49-F238E27FC236}">
                <a16:creationId xmlns:a16="http://schemas.microsoft.com/office/drawing/2014/main" id="{4E9FF410-FB60-48C4-B79C-4D841F35F4ED}"/>
              </a:ext>
            </a:extLst>
          </p:cNvPr>
          <p:cNvSpPr/>
          <p:nvPr>
            <p:custDataLst>
              <p:tags r:id="rId14"/>
            </p:custDataLst>
          </p:nvPr>
        </p:nvSpPr>
        <p:spPr>
          <a:xfrm>
            <a:off x="3167006" y="2730291"/>
            <a:ext cx="179930" cy="179930"/>
          </a:xfrm>
          <a:prstGeom prst="ellipse">
            <a:avLst/>
          </a:prstGeom>
          <a:solidFill>
            <a:srgbClr val="0095CD"/>
          </a:solidFill>
          <a:ln w="12700" cap="flat" cmpd="sng" algn="ctr">
            <a:noFill/>
            <a:prstDash val="solid"/>
            <a:miter lim="800000"/>
          </a:ln>
          <a:effectLst/>
        </p:spPr>
        <p:txBody>
          <a:bodyPr rtlCol="0" anchor="ctr"/>
          <a:lstStyle/>
          <a:p>
            <a:pPr algn="ctr" defTabSz="1008400">
              <a:defRPr/>
            </a:pPr>
            <a:endParaRPr lang="fr-FR" sz="1489" kern="0">
              <a:solidFill>
                <a:prstClr val="white"/>
              </a:solidFill>
              <a:latin typeface="Calibri" panose="020F0502020204030204" pitchFamily="34" charset="0"/>
            </a:endParaRPr>
          </a:p>
        </p:txBody>
      </p:sp>
      <p:sp>
        <p:nvSpPr>
          <p:cNvPr id="173" name="Oval 23">
            <a:extLst>
              <a:ext uri="{FF2B5EF4-FFF2-40B4-BE49-F238E27FC236}">
                <a16:creationId xmlns:a16="http://schemas.microsoft.com/office/drawing/2014/main" id="{AF754116-2D51-43A1-8659-C1376F871EFF}"/>
              </a:ext>
            </a:extLst>
          </p:cNvPr>
          <p:cNvSpPr/>
          <p:nvPr>
            <p:custDataLst>
              <p:tags r:id="rId15"/>
            </p:custDataLst>
          </p:nvPr>
        </p:nvSpPr>
        <p:spPr>
          <a:xfrm>
            <a:off x="5559673" y="2730291"/>
            <a:ext cx="179930" cy="179930"/>
          </a:xfrm>
          <a:prstGeom prst="ellipse">
            <a:avLst/>
          </a:prstGeom>
          <a:solidFill>
            <a:srgbClr val="324D5E"/>
          </a:solidFill>
          <a:ln w="12700" cap="flat" cmpd="sng" algn="ctr">
            <a:noFill/>
            <a:prstDash val="solid"/>
            <a:miter lim="800000"/>
          </a:ln>
          <a:effectLst/>
        </p:spPr>
        <p:txBody>
          <a:bodyPr rtlCol="0" anchor="ctr"/>
          <a:lstStyle/>
          <a:p>
            <a:pPr algn="ctr" defTabSz="1008400">
              <a:defRPr/>
            </a:pPr>
            <a:endParaRPr lang="fr-FR" sz="1489" kern="0">
              <a:solidFill>
                <a:prstClr val="white"/>
              </a:solidFill>
              <a:latin typeface="Calibri" panose="020F0502020204030204" pitchFamily="34" charset="0"/>
            </a:endParaRPr>
          </a:p>
        </p:txBody>
      </p:sp>
      <p:sp>
        <p:nvSpPr>
          <p:cNvPr id="174" name="Oval 24">
            <a:extLst>
              <a:ext uri="{FF2B5EF4-FFF2-40B4-BE49-F238E27FC236}">
                <a16:creationId xmlns:a16="http://schemas.microsoft.com/office/drawing/2014/main" id="{A45B1B60-899C-47FC-9761-44F66905742E}"/>
              </a:ext>
            </a:extLst>
          </p:cNvPr>
          <p:cNvSpPr/>
          <p:nvPr>
            <p:custDataLst>
              <p:tags r:id="rId16"/>
            </p:custDataLst>
          </p:nvPr>
        </p:nvSpPr>
        <p:spPr>
          <a:xfrm>
            <a:off x="7952341" y="2730291"/>
            <a:ext cx="179930" cy="179930"/>
          </a:xfrm>
          <a:prstGeom prst="ellipse">
            <a:avLst/>
          </a:prstGeom>
          <a:solidFill>
            <a:srgbClr val="F17C3F"/>
          </a:solidFill>
          <a:ln w="12700" cap="flat" cmpd="sng" algn="ctr">
            <a:noFill/>
            <a:prstDash val="solid"/>
            <a:miter lim="800000"/>
          </a:ln>
          <a:effectLst/>
        </p:spPr>
        <p:txBody>
          <a:bodyPr rtlCol="0" anchor="ctr"/>
          <a:lstStyle/>
          <a:p>
            <a:pPr algn="ctr" defTabSz="1008400">
              <a:defRPr/>
            </a:pPr>
            <a:endParaRPr lang="fr-FR" sz="1489" kern="0">
              <a:solidFill>
                <a:prstClr val="white"/>
              </a:solidFill>
              <a:latin typeface="Calibri" panose="020F0502020204030204" pitchFamily="34" charset="0"/>
            </a:endParaRPr>
          </a:p>
        </p:txBody>
      </p:sp>
      <p:grpSp>
        <p:nvGrpSpPr>
          <p:cNvPr id="175" name="Group 41">
            <a:extLst>
              <a:ext uri="{FF2B5EF4-FFF2-40B4-BE49-F238E27FC236}">
                <a16:creationId xmlns:a16="http://schemas.microsoft.com/office/drawing/2014/main" id="{F3DF308A-7313-4EF9-ACA0-D62573588AA6}"/>
              </a:ext>
            </a:extLst>
          </p:cNvPr>
          <p:cNvGrpSpPr/>
          <p:nvPr>
            <p:custDataLst>
              <p:tags r:id="rId17"/>
            </p:custDataLst>
          </p:nvPr>
        </p:nvGrpSpPr>
        <p:grpSpPr>
          <a:xfrm>
            <a:off x="2349175" y="1884768"/>
            <a:ext cx="1875587" cy="321815"/>
            <a:chOff x="6885367" y="3427555"/>
            <a:chExt cx="2267712" cy="389097"/>
          </a:xfrm>
        </p:grpSpPr>
        <p:sp>
          <p:nvSpPr>
            <p:cNvPr id="176" name="Trapezoid 42">
              <a:extLst>
                <a:ext uri="{FF2B5EF4-FFF2-40B4-BE49-F238E27FC236}">
                  <a16:creationId xmlns:a16="http://schemas.microsoft.com/office/drawing/2014/main" id="{F53CE12B-D9D1-4BB1-9D61-CBD3A9983B4D}"/>
                </a:ext>
              </a:extLst>
            </p:cNvPr>
            <p:cNvSpPr/>
            <p:nvPr/>
          </p:nvSpPr>
          <p:spPr>
            <a:xfrm flipV="1">
              <a:off x="6885367" y="3427555"/>
              <a:ext cx="2267712" cy="374904"/>
            </a:xfrm>
            <a:prstGeom prst="trapezoid">
              <a:avLst>
                <a:gd name="adj" fmla="val 96362"/>
              </a:avLst>
            </a:prstGeom>
            <a:solidFill>
              <a:srgbClr val="0095CD"/>
            </a:solidFill>
            <a:ln w="12700" cap="flat" cmpd="sng" algn="ctr">
              <a:noFill/>
              <a:prstDash val="solid"/>
              <a:miter lim="800000"/>
            </a:ln>
            <a:effectLst/>
          </p:spPr>
          <p:txBody>
            <a:bodyPr wrap="square" rtlCol="0" anchor="ctr">
              <a:noAutofit/>
            </a:bodyPr>
            <a:lstStyle/>
            <a:p>
              <a:pPr algn="ctr" defTabSz="1008400">
                <a:defRPr/>
              </a:pPr>
              <a:endParaRPr lang="fr-FR" sz="1489" kern="0">
                <a:solidFill>
                  <a:prstClr val="white"/>
                </a:solidFill>
                <a:latin typeface="Calibri" panose="020F0502020204030204" pitchFamily="34" charset="0"/>
              </a:endParaRPr>
            </a:p>
          </p:txBody>
        </p:sp>
        <p:sp>
          <p:nvSpPr>
            <p:cNvPr id="177" name="Rectangle 176">
              <a:extLst>
                <a:ext uri="{FF2B5EF4-FFF2-40B4-BE49-F238E27FC236}">
                  <a16:creationId xmlns:a16="http://schemas.microsoft.com/office/drawing/2014/main" id="{FB2DF231-1F2C-47A9-8186-94C654676AD6}"/>
                </a:ext>
              </a:extLst>
            </p:cNvPr>
            <p:cNvSpPr/>
            <p:nvPr/>
          </p:nvSpPr>
          <p:spPr>
            <a:xfrm>
              <a:off x="7193749" y="3427939"/>
              <a:ext cx="1647691" cy="388713"/>
            </a:xfrm>
            <a:prstGeom prst="rect">
              <a:avLst/>
            </a:prstGeom>
          </p:spPr>
          <p:txBody>
            <a:bodyPr wrap="square">
              <a:spAutoFit/>
            </a:bodyPr>
            <a:lstStyle/>
            <a:p>
              <a:pPr algn="ctr" defTabSz="1008400">
                <a:defRPr/>
              </a:pPr>
              <a:r>
                <a:rPr lang="fr-FR" sz="1489" kern="0">
                  <a:solidFill>
                    <a:prstClr val="white"/>
                  </a:solidFill>
                  <a:latin typeface="Calibri" panose="020F0502020204030204" pitchFamily="34" charset="0"/>
                </a:rPr>
                <a:t>Equipe</a:t>
              </a:r>
            </a:p>
          </p:txBody>
        </p:sp>
      </p:grpSp>
      <p:grpSp>
        <p:nvGrpSpPr>
          <p:cNvPr id="178" name="Group 44">
            <a:extLst>
              <a:ext uri="{FF2B5EF4-FFF2-40B4-BE49-F238E27FC236}">
                <a16:creationId xmlns:a16="http://schemas.microsoft.com/office/drawing/2014/main" id="{36F56618-B796-43DE-958D-31CF6179AB59}"/>
              </a:ext>
            </a:extLst>
          </p:cNvPr>
          <p:cNvGrpSpPr/>
          <p:nvPr>
            <p:custDataLst>
              <p:tags r:id="rId18"/>
            </p:custDataLst>
          </p:nvPr>
        </p:nvGrpSpPr>
        <p:grpSpPr>
          <a:xfrm>
            <a:off x="4451102" y="1609748"/>
            <a:ext cx="1875587" cy="321815"/>
            <a:chOff x="6885367" y="3427555"/>
            <a:chExt cx="2267712" cy="389097"/>
          </a:xfrm>
        </p:grpSpPr>
        <p:sp>
          <p:nvSpPr>
            <p:cNvPr id="179" name="Trapezoid 45">
              <a:extLst>
                <a:ext uri="{FF2B5EF4-FFF2-40B4-BE49-F238E27FC236}">
                  <a16:creationId xmlns:a16="http://schemas.microsoft.com/office/drawing/2014/main" id="{D2E4841F-2EFB-45C4-831F-53882492688B}"/>
                </a:ext>
              </a:extLst>
            </p:cNvPr>
            <p:cNvSpPr/>
            <p:nvPr/>
          </p:nvSpPr>
          <p:spPr>
            <a:xfrm flipV="1">
              <a:off x="6885367" y="3427555"/>
              <a:ext cx="2267712" cy="374904"/>
            </a:xfrm>
            <a:prstGeom prst="trapezoid">
              <a:avLst>
                <a:gd name="adj" fmla="val 96362"/>
              </a:avLst>
            </a:prstGeom>
            <a:solidFill>
              <a:srgbClr val="324D5E"/>
            </a:solidFill>
            <a:ln w="12700" cap="flat" cmpd="sng" algn="ctr">
              <a:noFill/>
              <a:prstDash val="solid"/>
              <a:miter lim="800000"/>
            </a:ln>
            <a:effectLst/>
          </p:spPr>
          <p:txBody>
            <a:bodyPr wrap="square" rtlCol="0" anchor="ctr">
              <a:noAutofit/>
            </a:bodyPr>
            <a:lstStyle/>
            <a:p>
              <a:pPr algn="ctr" defTabSz="1008400">
                <a:defRPr/>
              </a:pPr>
              <a:endParaRPr lang="fr-FR" sz="1489" kern="0">
                <a:solidFill>
                  <a:prstClr val="white"/>
                </a:solidFill>
                <a:latin typeface="Calibri" panose="020F0502020204030204" pitchFamily="34" charset="0"/>
              </a:endParaRPr>
            </a:p>
          </p:txBody>
        </p:sp>
        <p:sp>
          <p:nvSpPr>
            <p:cNvPr id="180" name="Rectangle 179">
              <a:extLst>
                <a:ext uri="{FF2B5EF4-FFF2-40B4-BE49-F238E27FC236}">
                  <a16:creationId xmlns:a16="http://schemas.microsoft.com/office/drawing/2014/main" id="{E33EE293-B712-4FCD-9F2B-D0B51E90BAF5}"/>
                </a:ext>
              </a:extLst>
            </p:cNvPr>
            <p:cNvSpPr/>
            <p:nvPr/>
          </p:nvSpPr>
          <p:spPr>
            <a:xfrm>
              <a:off x="7193749" y="3427939"/>
              <a:ext cx="1647691" cy="388713"/>
            </a:xfrm>
            <a:prstGeom prst="rect">
              <a:avLst/>
            </a:prstGeom>
          </p:spPr>
          <p:txBody>
            <a:bodyPr wrap="square">
              <a:spAutoFit/>
            </a:bodyPr>
            <a:lstStyle/>
            <a:p>
              <a:pPr algn="ctr" defTabSz="1008400">
                <a:defRPr/>
              </a:pPr>
              <a:r>
                <a:rPr lang="fr-FR" sz="1489" kern="0">
                  <a:solidFill>
                    <a:prstClr val="white"/>
                  </a:solidFill>
                  <a:latin typeface="Calibri" panose="020F0502020204030204" pitchFamily="34" charset="0"/>
                </a:rPr>
                <a:t>Référent</a:t>
              </a:r>
            </a:p>
          </p:txBody>
        </p:sp>
      </p:grpSp>
      <p:grpSp>
        <p:nvGrpSpPr>
          <p:cNvPr id="181" name="Group 47">
            <a:extLst>
              <a:ext uri="{FF2B5EF4-FFF2-40B4-BE49-F238E27FC236}">
                <a16:creationId xmlns:a16="http://schemas.microsoft.com/office/drawing/2014/main" id="{3369DB48-28C2-4F57-A5A3-41E822070A15}"/>
              </a:ext>
            </a:extLst>
          </p:cNvPr>
          <p:cNvGrpSpPr/>
          <p:nvPr>
            <p:custDataLst>
              <p:tags r:id="rId19"/>
            </p:custDataLst>
          </p:nvPr>
        </p:nvGrpSpPr>
        <p:grpSpPr>
          <a:xfrm>
            <a:off x="6507922" y="1197948"/>
            <a:ext cx="1875587" cy="321815"/>
            <a:chOff x="6885367" y="3427555"/>
            <a:chExt cx="2267712" cy="389097"/>
          </a:xfrm>
        </p:grpSpPr>
        <p:sp>
          <p:nvSpPr>
            <p:cNvPr id="182" name="Trapezoid 48">
              <a:extLst>
                <a:ext uri="{FF2B5EF4-FFF2-40B4-BE49-F238E27FC236}">
                  <a16:creationId xmlns:a16="http://schemas.microsoft.com/office/drawing/2014/main" id="{BE8C816B-8420-43F4-ADA3-3DD50570BDBE}"/>
                </a:ext>
              </a:extLst>
            </p:cNvPr>
            <p:cNvSpPr/>
            <p:nvPr/>
          </p:nvSpPr>
          <p:spPr>
            <a:xfrm flipV="1">
              <a:off x="6885367" y="3427555"/>
              <a:ext cx="2267712" cy="374904"/>
            </a:xfrm>
            <a:prstGeom prst="trapezoid">
              <a:avLst>
                <a:gd name="adj" fmla="val 96362"/>
              </a:avLst>
            </a:prstGeom>
            <a:solidFill>
              <a:srgbClr val="F17C3F"/>
            </a:solidFill>
            <a:ln w="12700" cap="flat" cmpd="sng" algn="ctr">
              <a:noFill/>
              <a:prstDash val="solid"/>
              <a:miter lim="800000"/>
            </a:ln>
            <a:effectLst/>
          </p:spPr>
          <p:txBody>
            <a:bodyPr wrap="square" rtlCol="0" anchor="ctr">
              <a:noAutofit/>
            </a:bodyPr>
            <a:lstStyle/>
            <a:p>
              <a:pPr algn="ctr" defTabSz="1008400">
                <a:defRPr/>
              </a:pPr>
              <a:endParaRPr lang="fr-FR" sz="1489" kern="0">
                <a:solidFill>
                  <a:prstClr val="white"/>
                </a:solidFill>
                <a:latin typeface="Calibri" panose="020F0502020204030204" pitchFamily="34" charset="0"/>
              </a:endParaRPr>
            </a:p>
          </p:txBody>
        </p:sp>
        <p:sp>
          <p:nvSpPr>
            <p:cNvPr id="183" name="Rectangle 182">
              <a:extLst>
                <a:ext uri="{FF2B5EF4-FFF2-40B4-BE49-F238E27FC236}">
                  <a16:creationId xmlns:a16="http://schemas.microsoft.com/office/drawing/2014/main" id="{C89230BD-401D-4235-A26F-257BF9B76C7B}"/>
                </a:ext>
              </a:extLst>
            </p:cNvPr>
            <p:cNvSpPr/>
            <p:nvPr/>
          </p:nvSpPr>
          <p:spPr>
            <a:xfrm>
              <a:off x="7193749" y="3427939"/>
              <a:ext cx="1647691" cy="388713"/>
            </a:xfrm>
            <a:prstGeom prst="rect">
              <a:avLst/>
            </a:prstGeom>
          </p:spPr>
          <p:txBody>
            <a:bodyPr wrap="square">
              <a:spAutoFit/>
            </a:bodyPr>
            <a:lstStyle/>
            <a:p>
              <a:pPr algn="ctr" defTabSz="1008400">
                <a:defRPr/>
              </a:pPr>
              <a:r>
                <a:rPr lang="fr-FR" sz="1489" kern="0">
                  <a:solidFill>
                    <a:prstClr val="white"/>
                  </a:solidFill>
                  <a:latin typeface="Calibri" panose="020F0502020204030204" pitchFamily="34" charset="0"/>
                </a:rPr>
                <a:t>Ressources</a:t>
              </a:r>
            </a:p>
          </p:txBody>
        </p:sp>
      </p:grpSp>
      <p:sp>
        <p:nvSpPr>
          <p:cNvPr id="184" name="Rectangle 183">
            <a:extLst>
              <a:ext uri="{FF2B5EF4-FFF2-40B4-BE49-F238E27FC236}">
                <a16:creationId xmlns:a16="http://schemas.microsoft.com/office/drawing/2014/main" id="{5892C6D5-F8A4-4E8D-BC48-60E09D8A2397}"/>
              </a:ext>
            </a:extLst>
          </p:cNvPr>
          <p:cNvSpPr/>
          <p:nvPr/>
        </p:nvSpPr>
        <p:spPr>
          <a:xfrm>
            <a:off x="1305945" y="2910224"/>
            <a:ext cx="2196435" cy="397801"/>
          </a:xfrm>
          <a:prstGeom prst="rect">
            <a:avLst/>
          </a:prstGeom>
          <a:solidFill>
            <a:schemeClr val="bg1"/>
          </a:solidFill>
        </p:spPr>
        <p:txBody>
          <a:bodyPr wrap="square" rtlCol="0">
            <a:spAutoFit/>
          </a:bodyPr>
          <a:lstStyle/>
          <a:p>
            <a:pPr defTabSz="1008400">
              <a:defRPr/>
            </a:pPr>
            <a:r>
              <a:rPr lang="fr-FR" sz="1985" b="1" kern="0">
                <a:solidFill>
                  <a:srgbClr val="0095CD"/>
                </a:solidFill>
                <a:latin typeface="Calibri" panose="020F0502020204030204" pitchFamily="34" charset="0"/>
              </a:rPr>
              <a:t>Former une équipe</a:t>
            </a:r>
          </a:p>
        </p:txBody>
      </p:sp>
      <p:sp>
        <p:nvSpPr>
          <p:cNvPr id="185" name="Rectangle 184">
            <a:extLst>
              <a:ext uri="{FF2B5EF4-FFF2-40B4-BE49-F238E27FC236}">
                <a16:creationId xmlns:a16="http://schemas.microsoft.com/office/drawing/2014/main" id="{D9A57CAB-309D-4BE7-B459-ED2173A74121}"/>
              </a:ext>
            </a:extLst>
          </p:cNvPr>
          <p:cNvSpPr/>
          <p:nvPr/>
        </p:nvSpPr>
        <p:spPr>
          <a:xfrm>
            <a:off x="3735568" y="2910219"/>
            <a:ext cx="2130711" cy="363818"/>
          </a:xfrm>
          <a:prstGeom prst="rect">
            <a:avLst/>
          </a:prstGeom>
          <a:noFill/>
        </p:spPr>
        <p:txBody>
          <a:bodyPr wrap="square" rtlCol="0">
            <a:spAutoFit/>
          </a:bodyPr>
          <a:lstStyle/>
          <a:p>
            <a:pPr defTabSz="1008400">
              <a:defRPr/>
            </a:pPr>
            <a:r>
              <a:rPr lang="fr-FR" sz="1764" b="1" kern="0">
                <a:solidFill>
                  <a:srgbClr val="324D5E"/>
                </a:solidFill>
                <a:latin typeface="Calibri" panose="020F0502020204030204" pitchFamily="34" charset="0"/>
              </a:rPr>
              <a:t>Désigner un référent</a:t>
            </a:r>
          </a:p>
        </p:txBody>
      </p:sp>
      <p:sp>
        <p:nvSpPr>
          <p:cNvPr id="186" name="Rectangle 185">
            <a:extLst>
              <a:ext uri="{FF2B5EF4-FFF2-40B4-BE49-F238E27FC236}">
                <a16:creationId xmlns:a16="http://schemas.microsoft.com/office/drawing/2014/main" id="{2DB9F2C8-91C1-4A98-9E49-24574E6EE4B2}"/>
              </a:ext>
            </a:extLst>
          </p:cNvPr>
          <p:cNvSpPr/>
          <p:nvPr/>
        </p:nvSpPr>
        <p:spPr>
          <a:xfrm>
            <a:off x="6539574" y="2910211"/>
            <a:ext cx="2151550" cy="363818"/>
          </a:xfrm>
          <a:prstGeom prst="rect">
            <a:avLst/>
          </a:prstGeom>
          <a:noFill/>
        </p:spPr>
        <p:txBody>
          <a:bodyPr wrap="square" rtlCol="0">
            <a:spAutoFit/>
          </a:bodyPr>
          <a:lstStyle/>
          <a:p>
            <a:pPr defTabSz="1008400">
              <a:defRPr/>
            </a:pPr>
            <a:r>
              <a:rPr lang="fr-FR" sz="1764" b="1" kern="0">
                <a:solidFill>
                  <a:srgbClr val="F17C3F"/>
                </a:solidFill>
                <a:latin typeface="Calibri" panose="020F0502020204030204" pitchFamily="34" charset="0"/>
              </a:rPr>
              <a:t>Accès aux ressources</a:t>
            </a:r>
          </a:p>
        </p:txBody>
      </p:sp>
    </p:spTree>
    <p:extLst>
      <p:ext uri="{BB962C8B-B14F-4D97-AF65-F5344CB8AC3E}">
        <p14:creationId xmlns:p14="http://schemas.microsoft.com/office/powerpoint/2010/main" val="239404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2F796FD-E602-40A3-BEFA-D1B0C4C60BA5}"/>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11</a:t>
            </a:fld>
            <a:endParaRPr lang="fr-FR"/>
          </a:p>
        </p:txBody>
      </p:sp>
      <p:sp>
        <p:nvSpPr>
          <p:cNvPr id="3" name="Titre 2">
            <a:extLst>
              <a:ext uri="{FF2B5EF4-FFF2-40B4-BE49-F238E27FC236}">
                <a16:creationId xmlns:a16="http://schemas.microsoft.com/office/drawing/2014/main" id="{61B1E257-47A4-4AAF-8399-6D80ECF8C652}"/>
              </a:ext>
            </a:extLst>
          </p:cNvPr>
          <p:cNvSpPr>
            <a:spLocks noGrp="1"/>
          </p:cNvSpPr>
          <p:nvPr>
            <p:ph type="title"/>
          </p:nvPr>
        </p:nvSpPr>
        <p:spPr/>
        <p:txBody>
          <a:bodyPr>
            <a:normAutofit fontScale="90000"/>
          </a:bodyPr>
          <a:lstStyle/>
          <a:p>
            <a:r>
              <a:rPr lang="fr-FR"/>
              <a:t>Ressources </a:t>
            </a:r>
          </a:p>
        </p:txBody>
      </p:sp>
      <p:sp>
        <p:nvSpPr>
          <p:cNvPr id="5" name="Shape 3246">
            <a:extLst>
              <a:ext uri="{FF2B5EF4-FFF2-40B4-BE49-F238E27FC236}">
                <a16:creationId xmlns:a16="http://schemas.microsoft.com/office/drawing/2014/main" id="{B745E645-D743-4E9D-91DF-9FF707A40380}"/>
              </a:ext>
            </a:extLst>
          </p:cNvPr>
          <p:cNvSpPr txBox="1">
            <a:spLocks/>
          </p:cNvSpPr>
          <p:nvPr/>
        </p:nvSpPr>
        <p:spPr>
          <a:xfrm>
            <a:off x="2257730" y="1741382"/>
            <a:ext cx="8142935" cy="4350015"/>
          </a:xfrm>
          <a:prstGeom prst="rect">
            <a:avLst/>
          </a:prstGeom>
          <a:solidFill>
            <a:srgbClr val="F2F2F2"/>
          </a:solidFill>
          <a:ln w="9525" cap="flat" cmpd="sng">
            <a:solidFill>
              <a:srgbClr val="D8D8D8"/>
            </a:solidFill>
            <a:prstDash val="solid"/>
            <a:round/>
            <a:headEnd type="none" w="med" len="med"/>
            <a:tailEnd type="none" w="med" len="med"/>
          </a:ln>
        </p:spPr>
        <p:txBody>
          <a:bodyPr wrap="square" lIns="100821" tIns="201670" rIns="100821" bIns="50397"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fr-FR" sz="1985">
                <a:solidFill>
                  <a:srgbClr val="647681"/>
                </a:solidFill>
                <a:latin typeface="Calibri"/>
                <a:cs typeface="Calibri"/>
              </a:rPr>
              <a:t>Outil de travail/communication pour l'équipe ; </a:t>
            </a:r>
          </a:p>
          <a:p>
            <a:pPr>
              <a:buClr>
                <a:schemeClr val="tx1"/>
              </a:buClr>
            </a:pPr>
            <a:endParaRPr lang="fr-FR" sz="1985">
              <a:solidFill>
                <a:srgbClr val="647681"/>
              </a:solidFill>
              <a:latin typeface="Calibri"/>
              <a:cs typeface="Calibri"/>
            </a:endParaRP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cs typeface="Calibri"/>
              </a:rPr>
              <a:t>Mail</a:t>
            </a: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cs typeface="Calibri"/>
              </a:rPr>
              <a:t>Annonces pour l’ensemble des équipes</a:t>
            </a: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cs typeface="Calibri"/>
              </a:rPr>
              <a:t>Dépôt des documents et des rendus  (EGPE/équipes)</a:t>
            </a: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cs typeface="Calibri"/>
              </a:rPr>
              <a:t>Travailler en équipe</a:t>
            </a:r>
          </a:p>
          <a:p>
            <a:pPr marL="315125" indent="-315125">
              <a:buClr>
                <a:schemeClr val="bg1">
                  <a:lumMod val="50000"/>
                </a:schemeClr>
              </a:buClr>
              <a:buFont typeface="Wingdings" panose="05000000000000000000" pitchFamily="2" charset="2"/>
              <a:buChar char="q"/>
            </a:pPr>
            <a:endParaRPr lang="fr-FR" sz="1985">
              <a:solidFill>
                <a:srgbClr val="647681"/>
              </a:solidFill>
              <a:latin typeface="Calibri"/>
              <a:cs typeface="Calibri"/>
            </a:endParaRP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ea typeface="Calibri"/>
                <a:cs typeface="Calibri"/>
                <a:sym typeface="Calibri"/>
              </a:rPr>
              <a:t>Laboratoire mécanique, électronique</a:t>
            </a: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ea typeface="Calibri"/>
                <a:cs typeface="Calibri"/>
                <a:sym typeface="Calibri"/>
              </a:rPr>
              <a:t>FabLab</a:t>
            </a:r>
          </a:p>
          <a:p>
            <a:pPr marL="315125" indent="-315125">
              <a:buClr>
                <a:schemeClr val="bg1">
                  <a:lumMod val="50000"/>
                </a:schemeClr>
              </a:buClr>
              <a:buFont typeface="Wingdings" panose="05000000000000000000" pitchFamily="2" charset="2"/>
              <a:buChar char="q"/>
            </a:pPr>
            <a:r>
              <a:rPr lang="fr-FR" sz="1985">
                <a:solidFill>
                  <a:srgbClr val="647681"/>
                </a:solidFill>
                <a:latin typeface="Calibri"/>
                <a:ea typeface="Calibri"/>
                <a:cs typeface="Calibri"/>
                <a:sym typeface="Calibri"/>
              </a:rPr>
              <a:t>Le -1…</a:t>
            </a:r>
            <a:endParaRPr lang="fr-FR" sz="1985">
              <a:solidFill>
                <a:srgbClr val="647681"/>
              </a:solidFill>
              <a:latin typeface="Calibri"/>
              <a:ea typeface="Calibri"/>
              <a:cs typeface="Calibri"/>
            </a:endParaRPr>
          </a:p>
          <a:p>
            <a:pPr marL="252100" indent="-252100">
              <a:spcBef>
                <a:spcPts val="0"/>
              </a:spcBef>
              <a:buClr>
                <a:srgbClr val="647681"/>
              </a:buClr>
              <a:buSzPct val="102000"/>
              <a:buFont typeface="Arial"/>
              <a:buChar char="•"/>
            </a:pPr>
            <a:endParaRPr lang="fr-FR" sz="1985">
              <a:sym typeface="Calibri"/>
            </a:endParaRPr>
          </a:p>
        </p:txBody>
      </p:sp>
      <p:sp>
        <p:nvSpPr>
          <p:cNvPr id="6" name="Shape 3252">
            <a:extLst>
              <a:ext uri="{FF2B5EF4-FFF2-40B4-BE49-F238E27FC236}">
                <a16:creationId xmlns:a16="http://schemas.microsoft.com/office/drawing/2014/main" id="{CB9C2551-D1E5-4B4B-9C64-2296250E8D89}"/>
              </a:ext>
            </a:extLst>
          </p:cNvPr>
          <p:cNvSpPr txBox="1">
            <a:spLocks noGrp="1"/>
          </p:cNvSpPr>
          <p:nvPr/>
        </p:nvSpPr>
        <p:spPr>
          <a:xfrm>
            <a:off x="2247485" y="1225485"/>
            <a:ext cx="8142935" cy="519626"/>
          </a:xfrm>
          <a:prstGeom prst="rect">
            <a:avLst/>
          </a:prstGeom>
          <a:solidFill>
            <a:srgbClr val="2FD142"/>
          </a:solidFill>
          <a:ln w="9525" cap="flat" cmpd="sng">
            <a:solidFill>
              <a:srgbClr val="2FD142"/>
            </a:solidFill>
            <a:prstDash val="solid"/>
            <a:round/>
            <a:headEnd type="none" w="med" len="med"/>
            <a:tailEnd type="none" w="med" len="med"/>
          </a:ln>
        </p:spPr>
        <p:txBody>
          <a:bodyPr wrap="square" lIns="0" tIns="0" rIns="0" bIns="0" anchor="ctr" anchorCtr="0">
            <a:noAutofit/>
          </a:bodyPr>
          <a:lstStyle>
            <a:defPPr marR="0" lvl="0" algn="l" rtl="0">
              <a:lnSpc>
                <a:spcPct val="100000"/>
              </a:lnSpc>
              <a:spcBef>
                <a:spcPts val="0"/>
              </a:spcBef>
              <a:spcAft>
                <a:spcPts val="0"/>
              </a:spcAft>
            </a:defPPr>
            <a:lvl1pPr marL="171450" marR="0" lvl="0" indent="-171450" algn="ctr" rtl="0">
              <a:lnSpc>
                <a:spcPct val="90000"/>
              </a:lnSpc>
              <a:spcBef>
                <a:spcPts val="1000"/>
              </a:spcBef>
              <a:spcAft>
                <a:spcPts val="0"/>
              </a:spcAft>
              <a:buClr>
                <a:schemeClr val="lt1"/>
              </a:buClr>
              <a:buSzPct val="100000"/>
              <a:buFont typeface="Arial"/>
              <a:buNone/>
              <a:defRPr sz="1800" b="1"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fr-FR" sz="2647">
                <a:cs typeface="Century Gothic"/>
              </a:rPr>
              <a:t>Accès à toutes les ressources</a:t>
            </a:r>
          </a:p>
        </p:txBody>
      </p:sp>
      <p:pic>
        <p:nvPicPr>
          <p:cNvPr id="7" name="Image 6">
            <a:extLst>
              <a:ext uri="{FF2B5EF4-FFF2-40B4-BE49-F238E27FC236}">
                <a16:creationId xmlns:a16="http://schemas.microsoft.com/office/drawing/2014/main" id="{43B43BA1-4C11-4A83-A84D-1D5E6043FA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42202" y="2609859"/>
            <a:ext cx="1948216" cy="527657"/>
          </a:xfrm>
          <a:prstGeom prst="rect">
            <a:avLst/>
          </a:prstGeom>
        </p:spPr>
      </p:pic>
      <p:pic>
        <p:nvPicPr>
          <p:cNvPr id="8" name="Picture 8" descr="Résultat de recherche d'images pour &quot;logo office 365 teams&quot;">
            <a:extLst>
              <a:ext uri="{FF2B5EF4-FFF2-40B4-BE49-F238E27FC236}">
                <a16:creationId xmlns:a16="http://schemas.microsoft.com/office/drawing/2014/main" id="{6232CA2F-7EAD-4D7E-B77F-456270D3D4C8}"/>
              </a:ext>
            </a:extLst>
          </p:cNvPr>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740962" y="3722052"/>
            <a:ext cx="494623" cy="57325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DAAB4912-CD63-447A-A378-BD8BF5B07F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1920" y="3120321"/>
            <a:ext cx="1327586" cy="338590"/>
          </a:xfrm>
          <a:prstGeom prst="rect">
            <a:avLst/>
          </a:prstGeom>
        </p:spPr>
      </p:pic>
      <p:sp>
        <p:nvSpPr>
          <p:cNvPr id="10" name="Rectangle 9">
            <a:extLst>
              <a:ext uri="{FF2B5EF4-FFF2-40B4-BE49-F238E27FC236}">
                <a16:creationId xmlns:a16="http://schemas.microsoft.com/office/drawing/2014/main" id="{95EBF36F-021D-4E18-819E-464107B2D2DA}"/>
              </a:ext>
            </a:extLst>
          </p:cNvPr>
          <p:cNvSpPr/>
          <p:nvPr/>
        </p:nvSpPr>
        <p:spPr>
          <a:xfrm>
            <a:off x="8150638" y="3458911"/>
            <a:ext cx="2118921" cy="363818"/>
          </a:xfrm>
          <a:prstGeom prst="rect">
            <a:avLst/>
          </a:prstGeom>
        </p:spPr>
        <p:txBody>
          <a:bodyPr wrap="square">
            <a:spAutoFit/>
          </a:bodyPr>
          <a:lstStyle/>
          <a:p>
            <a:r>
              <a:rPr lang="fr-FR" sz="1764" b="1">
                <a:solidFill>
                  <a:srgbClr val="647681"/>
                </a:solidFill>
                <a:cs typeface="Calibri"/>
              </a:rPr>
              <a:t>De Vinci Learning</a:t>
            </a:r>
            <a:endParaRPr lang="fr-FR" sz="1764" b="1"/>
          </a:p>
        </p:txBody>
      </p:sp>
    </p:spTree>
    <p:extLst>
      <p:ext uri="{BB962C8B-B14F-4D97-AF65-F5344CB8AC3E}">
        <p14:creationId xmlns:p14="http://schemas.microsoft.com/office/powerpoint/2010/main" val="259713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E8A33AE-70FE-41E3-99CB-249570F7D14A}"/>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12</a:t>
            </a:fld>
            <a:endParaRPr lang="fr-FR"/>
          </a:p>
        </p:txBody>
      </p:sp>
      <p:sp>
        <p:nvSpPr>
          <p:cNvPr id="3" name="Titre 2">
            <a:extLst>
              <a:ext uri="{FF2B5EF4-FFF2-40B4-BE49-F238E27FC236}">
                <a16:creationId xmlns:a16="http://schemas.microsoft.com/office/drawing/2014/main" id="{0093B00C-2886-4781-8E94-FF1859372028}"/>
              </a:ext>
            </a:extLst>
          </p:cNvPr>
          <p:cNvSpPr>
            <a:spLocks noGrp="1"/>
          </p:cNvSpPr>
          <p:nvPr>
            <p:ph type="title"/>
          </p:nvPr>
        </p:nvSpPr>
        <p:spPr/>
        <p:txBody>
          <a:bodyPr>
            <a:normAutofit fontScale="90000"/>
          </a:bodyPr>
          <a:lstStyle/>
          <a:p>
            <a:r>
              <a:rPr lang="fr-FR"/>
              <a:t>Organisation Côté école</a:t>
            </a:r>
            <a:br>
              <a:rPr lang="fr-FR"/>
            </a:br>
            <a:endParaRPr lang="fr-FR"/>
          </a:p>
        </p:txBody>
      </p:sp>
      <p:sp>
        <p:nvSpPr>
          <p:cNvPr id="4" name="Espace réservé du texte 3">
            <a:extLst>
              <a:ext uri="{FF2B5EF4-FFF2-40B4-BE49-F238E27FC236}">
                <a16:creationId xmlns:a16="http://schemas.microsoft.com/office/drawing/2014/main" id="{1A9E2299-2604-4C21-AD69-810EA10FE4FA}"/>
              </a:ext>
            </a:extLst>
          </p:cNvPr>
          <p:cNvSpPr>
            <a:spLocks noGrp="1"/>
          </p:cNvSpPr>
          <p:nvPr>
            <p:ph type="body" sz="quarter" idx="11"/>
          </p:nvPr>
        </p:nvSpPr>
        <p:spPr/>
        <p:txBody>
          <a:bodyPr/>
          <a:lstStyle/>
          <a:p>
            <a:r>
              <a:rPr lang="fr-FR" sz="1800" b="1"/>
              <a:t>Deux enseignants</a:t>
            </a:r>
          </a:p>
          <a:p>
            <a:r>
              <a:rPr lang="fr-FR"/>
              <a:t>Ils sont là pour écouter, analyser, dynamiser, proposer des pistes et évaluer vos travaux</a:t>
            </a:r>
          </a:p>
          <a:p>
            <a:r>
              <a:rPr lang="fr-FR"/>
              <a:t>Rendez-vous réguliers</a:t>
            </a:r>
          </a:p>
          <a:p>
            <a:r>
              <a:rPr lang="fr-FR" sz="1800" b="1"/>
              <a:t>Budget</a:t>
            </a:r>
            <a:endParaRPr lang="fr-FR" b="1"/>
          </a:p>
          <a:p>
            <a:r>
              <a:rPr lang="fr-FR"/>
              <a:t>100€ tout achat doit être justifié</a:t>
            </a:r>
          </a:p>
        </p:txBody>
      </p:sp>
    </p:spTree>
    <p:extLst>
      <p:ext uri="{BB962C8B-B14F-4D97-AF65-F5344CB8AC3E}">
        <p14:creationId xmlns:p14="http://schemas.microsoft.com/office/powerpoint/2010/main" val="348976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87A4F29-DB0F-4328-85BA-05BD4C69630F}"/>
              </a:ext>
            </a:extLst>
          </p:cNvPr>
          <p:cNvSpPr>
            <a:spLocks noGrp="1"/>
          </p:cNvSpPr>
          <p:nvPr>
            <p:ph type="body" sz="quarter" idx="12"/>
          </p:nvPr>
        </p:nvSpPr>
        <p:spPr/>
        <p:txBody>
          <a:bodyPr/>
          <a:lstStyle/>
          <a:p>
            <a:r>
              <a:rPr lang="fr-FR"/>
              <a:t>teams</a:t>
            </a:r>
          </a:p>
        </p:txBody>
      </p:sp>
      <p:sp>
        <p:nvSpPr>
          <p:cNvPr id="3" name="Espace réservé du texte 2">
            <a:extLst>
              <a:ext uri="{FF2B5EF4-FFF2-40B4-BE49-F238E27FC236}">
                <a16:creationId xmlns:a16="http://schemas.microsoft.com/office/drawing/2014/main" id="{C872AD99-4F3A-4A5F-9AB7-46338222070F}"/>
              </a:ext>
            </a:extLst>
          </p:cNvPr>
          <p:cNvSpPr>
            <a:spLocks noGrp="1"/>
          </p:cNvSpPr>
          <p:nvPr>
            <p:ph type="body" sz="quarter" idx="11"/>
          </p:nvPr>
        </p:nvSpPr>
        <p:spPr/>
        <p:txBody>
          <a:bodyPr/>
          <a:lstStyle/>
          <a:p>
            <a:r>
              <a:rPr lang="fr-FR"/>
              <a:t>Suivi du projet / Travail d’équipe</a:t>
            </a:r>
          </a:p>
          <a:p>
            <a:r>
              <a:rPr lang="fr-FR"/>
              <a:t>Les livrables</a:t>
            </a:r>
          </a:p>
          <a:p>
            <a:r>
              <a:rPr lang="fr-FR"/>
              <a:t>Le calendrier</a:t>
            </a:r>
          </a:p>
          <a:p>
            <a:endParaRPr lang="fr-FR"/>
          </a:p>
        </p:txBody>
      </p:sp>
    </p:spTree>
    <p:extLst>
      <p:ext uri="{BB962C8B-B14F-4D97-AF65-F5344CB8AC3E}">
        <p14:creationId xmlns:p14="http://schemas.microsoft.com/office/powerpoint/2010/main" val="413869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D77D197-6CA7-472E-B7BF-7F41C41A3425}"/>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14</a:t>
            </a:fld>
            <a:endParaRPr lang="fr-FR"/>
          </a:p>
        </p:txBody>
      </p:sp>
      <p:sp>
        <p:nvSpPr>
          <p:cNvPr id="3" name="Titre 2">
            <a:extLst>
              <a:ext uri="{FF2B5EF4-FFF2-40B4-BE49-F238E27FC236}">
                <a16:creationId xmlns:a16="http://schemas.microsoft.com/office/drawing/2014/main" id="{3BCAA8F4-80E6-4D96-9348-B8BE7B4AD6CD}"/>
              </a:ext>
            </a:extLst>
          </p:cNvPr>
          <p:cNvSpPr>
            <a:spLocks noGrp="1"/>
          </p:cNvSpPr>
          <p:nvPr>
            <p:ph type="title"/>
          </p:nvPr>
        </p:nvSpPr>
        <p:spPr/>
        <p:txBody>
          <a:bodyPr>
            <a:normAutofit fontScale="90000"/>
          </a:bodyPr>
          <a:lstStyle/>
          <a:p>
            <a:r>
              <a:rPr lang="fr-FR"/>
              <a:t>Suivi du projet / Travail d’équipe</a:t>
            </a:r>
          </a:p>
        </p:txBody>
      </p:sp>
      <p:graphicFrame>
        <p:nvGraphicFramePr>
          <p:cNvPr id="5" name="Diagramme 4">
            <a:extLst>
              <a:ext uri="{FF2B5EF4-FFF2-40B4-BE49-F238E27FC236}">
                <a16:creationId xmlns:a16="http://schemas.microsoft.com/office/drawing/2014/main" id="{DD7C9245-24AB-42C4-9557-3C7F1592B144}"/>
              </a:ext>
            </a:extLst>
          </p:cNvPr>
          <p:cNvGraphicFramePr/>
          <p:nvPr>
            <p:extLst>
              <p:ext uri="{D42A27DB-BD31-4B8C-83A1-F6EECF244321}">
                <p14:modId xmlns:p14="http://schemas.microsoft.com/office/powerpoint/2010/main" val="3043779308"/>
              </p:ext>
            </p:extLst>
          </p:nvPr>
        </p:nvGraphicFramePr>
        <p:xfrm>
          <a:off x="2689805" y="1225485"/>
          <a:ext cx="7710860" cy="5416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26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37E2EE-2F5B-4FE4-9F66-11B28AD0A4AF}"/>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15</a:t>
            </a:fld>
            <a:endParaRPr lang="fr-FR"/>
          </a:p>
        </p:txBody>
      </p:sp>
      <p:sp>
        <p:nvSpPr>
          <p:cNvPr id="6" name="Espace réservé du texte 5">
            <a:extLst>
              <a:ext uri="{FF2B5EF4-FFF2-40B4-BE49-F238E27FC236}">
                <a16:creationId xmlns:a16="http://schemas.microsoft.com/office/drawing/2014/main" id="{9FC27D83-6484-4DC2-8B05-316CF3B1DC56}"/>
              </a:ext>
            </a:extLst>
          </p:cNvPr>
          <p:cNvSpPr>
            <a:spLocks noGrp="1"/>
          </p:cNvSpPr>
          <p:nvPr>
            <p:ph type="body" sz="quarter" idx="11"/>
          </p:nvPr>
        </p:nvSpPr>
        <p:spPr/>
        <p:txBody>
          <a:bodyPr/>
          <a:lstStyle/>
          <a:p>
            <a:r>
              <a:rPr lang="fr-FR"/>
              <a:t>Création d’équipe</a:t>
            </a:r>
          </a:p>
        </p:txBody>
      </p:sp>
      <p:pic>
        <p:nvPicPr>
          <p:cNvPr id="11" name="Espace réservé pour une image  10" descr="Une image contenant texte, capture d’écran, Police, logo&#10;&#10;Description générée automatiquement">
            <a:extLst>
              <a:ext uri="{FF2B5EF4-FFF2-40B4-BE49-F238E27FC236}">
                <a16:creationId xmlns:a16="http://schemas.microsoft.com/office/drawing/2014/main" id="{67613B15-0962-46B5-8864-C11FEF3FE72A}"/>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0457" b="20457"/>
          <a:stretch>
            <a:fillRect/>
          </a:stretch>
        </p:blipFill>
        <p:spPr/>
      </p:pic>
      <p:sp>
        <p:nvSpPr>
          <p:cNvPr id="8" name="Espace réservé du texte 7">
            <a:extLst>
              <a:ext uri="{FF2B5EF4-FFF2-40B4-BE49-F238E27FC236}">
                <a16:creationId xmlns:a16="http://schemas.microsoft.com/office/drawing/2014/main" id="{7F516E45-6234-4142-9E29-32FC68BA3C81}"/>
              </a:ext>
            </a:extLst>
          </p:cNvPr>
          <p:cNvSpPr>
            <a:spLocks noGrp="1"/>
          </p:cNvSpPr>
          <p:nvPr>
            <p:ph type="body" sz="quarter" idx="20"/>
          </p:nvPr>
        </p:nvSpPr>
        <p:spPr/>
        <p:txBody>
          <a:bodyPr/>
          <a:lstStyle/>
          <a:p>
            <a:r>
              <a:rPr lang="fr-FR"/>
              <a:t>Nom de mon équipe Teams Projet_BIN_Equipe_26XX</a:t>
            </a:r>
          </a:p>
        </p:txBody>
      </p:sp>
      <p:sp>
        <p:nvSpPr>
          <p:cNvPr id="5" name="Titre 4">
            <a:extLst>
              <a:ext uri="{FF2B5EF4-FFF2-40B4-BE49-F238E27FC236}">
                <a16:creationId xmlns:a16="http://schemas.microsoft.com/office/drawing/2014/main" id="{7AB983CF-63E6-4E88-807B-DDE0F515B6D1}"/>
              </a:ext>
            </a:extLst>
          </p:cNvPr>
          <p:cNvSpPr>
            <a:spLocks noGrp="1"/>
          </p:cNvSpPr>
          <p:nvPr>
            <p:ph type="title"/>
          </p:nvPr>
        </p:nvSpPr>
        <p:spPr/>
        <p:txBody>
          <a:bodyPr>
            <a:normAutofit fontScale="90000"/>
          </a:bodyPr>
          <a:lstStyle/>
          <a:p>
            <a:r>
              <a:rPr lang="fr-FR"/>
              <a:t>Suivi du projet / Travail d’équipe</a:t>
            </a:r>
          </a:p>
        </p:txBody>
      </p:sp>
      <p:sp>
        <p:nvSpPr>
          <p:cNvPr id="4" name="Espace réservé pour une image  3">
            <a:extLst>
              <a:ext uri="{FF2B5EF4-FFF2-40B4-BE49-F238E27FC236}">
                <a16:creationId xmlns:a16="http://schemas.microsoft.com/office/drawing/2014/main" id="{C4ABC265-B5ED-4CE9-8EE5-8667E1688948}"/>
              </a:ext>
            </a:extLst>
          </p:cNvPr>
          <p:cNvSpPr>
            <a:spLocks noGrp="1"/>
          </p:cNvSpPr>
          <p:nvPr>
            <p:ph type="pic" sz="quarter" idx="21"/>
          </p:nvPr>
        </p:nvSpPr>
        <p:spPr/>
      </p:sp>
      <p:pic>
        <p:nvPicPr>
          <p:cNvPr id="7" name="Image 6">
            <a:extLst>
              <a:ext uri="{FF2B5EF4-FFF2-40B4-BE49-F238E27FC236}">
                <a16:creationId xmlns:a16="http://schemas.microsoft.com/office/drawing/2014/main" id="{60D7B8E6-E5FB-450D-8AC4-46B6BF2F6F19}"/>
              </a:ext>
            </a:extLst>
          </p:cNvPr>
          <p:cNvPicPr>
            <a:picLocks noChangeAspect="1"/>
          </p:cNvPicPr>
          <p:nvPr/>
        </p:nvPicPr>
        <p:blipFill rotWithShape="1">
          <a:blip r:embed="rId3"/>
          <a:srcRect l="27290" t="20832" r="27678" b="25405"/>
          <a:stretch/>
        </p:blipFill>
        <p:spPr>
          <a:xfrm>
            <a:off x="7108283" y="1876201"/>
            <a:ext cx="3623606" cy="2433380"/>
          </a:xfrm>
          <a:prstGeom prst="rect">
            <a:avLst/>
          </a:prstGeom>
        </p:spPr>
      </p:pic>
    </p:spTree>
    <p:extLst>
      <p:ext uri="{BB962C8B-B14F-4D97-AF65-F5344CB8AC3E}">
        <p14:creationId xmlns:p14="http://schemas.microsoft.com/office/powerpoint/2010/main" val="357324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1BF55D3-FD54-416D-9BA5-350BFEA150CB}"/>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16</a:t>
            </a:fld>
            <a:endParaRPr lang="fr-FR"/>
          </a:p>
        </p:txBody>
      </p:sp>
      <p:sp>
        <p:nvSpPr>
          <p:cNvPr id="3" name="Espace réservé du texte 2">
            <a:extLst>
              <a:ext uri="{FF2B5EF4-FFF2-40B4-BE49-F238E27FC236}">
                <a16:creationId xmlns:a16="http://schemas.microsoft.com/office/drawing/2014/main" id="{3ACCB575-5C03-40E5-BAB3-87665C4BCF98}"/>
              </a:ext>
            </a:extLst>
          </p:cNvPr>
          <p:cNvSpPr>
            <a:spLocks noGrp="1"/>
          </p:cNvSpPr>
          <p:nvPr>
            <p:ph type="body" sz="quarter" idx="11"/>
          </p:nvPr>
        </p:nvSpPr>
        <p:spPr/>
        <p:txBody>
          <a:bodyPr/>
          <a:lstStyle/>
          <a:p>
            <a:r>
              <a:rPr lang="fr-FR"/>
              <a:t>Publications</a:t>
            </a:r>
          </a:p>
        </p:txBody>
      </p:sp>
      <p:pic>
        <p:nvPicPr>
          <p:cNvPr id="9" name="Espace réservé pour une image  8" descr="Une image contenant texte, logiciel, capture d’écran, Icône d’ordinateur&#10;&#10;Description générée automatiquement">
            <a:extLst>
              <a:ext uri="{FF2B5EF4-FFF2-40B4-BE49-F238E27FC236}">
                <a16:creationId xmlns:a16="http://schemas.microsoft.com/office/drawing/2014/main" id="{CCB7E774-2539-4323-91E5-E730D77019DF}"/>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2462" r="2462"/>
          <a:stretch>
            <a:fillRect/>
          </a:stretch>
        </p:blipFill>
        <p:spPr/>
      </p:pic>
      <p:sp>
        <p:nvSpPr>
          <p:cNvPr id="5" name="Espace réservé du texte 4">
            <a:extLst>
              <a:ext uri="{FF2B5EF4-FFF2-40B4-BE49-F238E27FC236}">
                <a16:creationId xmlns:a16="http://schemas.microsoft.com/office/drawing/2014/main" id="{A2C2B7AD-F258-437B-87DC-CAA3F9DF18AA}"/>
              </a:ext>
            </a:extLst>
          </p:cNvPr>
          <p:cNvSpPr>
            <a:spLocks noGrp="1"/>
          </p:cNvSpPr>
          <p:nvPr>
            <p:ph type="body" sz="quarter" idx="20"/>
          </p:nvPr>
        </p:nvSpPr>
        <p:spPr/>
        <p:txBody>
          <a:bodyPr/>
          <a:lstStyle/>
          <a:p>
            <a:r>
              <a:rPr lang="fr-FR"/>
              <a:t>Fichier</a:t>
            </a:r>
          </a:p>
          <a:p>
            <a:endParaRPr lang="fr-FR"/>
          </a:p>
        </p:txBody>
      </p:sp>
      <p:pic>
        <p:nvPicPr>
          <p:cNvPr id="11" name="Espace réservé pour une image  10" descr="Une image contenant capture d’écran, logiciel, texte, Icône d’ordinateur&#10;&#10;Description générée automatiquement">
            <a:extLst>
              <a:ext uri="{FF2B5EF4-FFF2-40B4-BE49-F238E27FC236}">
                <a16:creationId xmlns:a16="http://schemas.microsoft.com/office/drawing/2014/main" id="{EF958FAD-5D85-48AA-A8BE-8BCA8C49A573}"/>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284" r="2284"/>
          <a:stretch>
            <a:fillRect/>
          </a:stretch>
        </p:blipFill>
        <p:spPr/>
      </p:pic>
      <p:sp>
        <p:nvSpPr>
          <p:cNvPr id="7" name="Titre 6">
            <a:extLst>
              <a:ext uri="{FF2B5EF4-FFF2-40B4-BE49-F238E27FC236}">
                <a16:creationId xmlns:a16="http://schemas.microsoft.com/office/drawing/2014/main" id="{EE508938-1628-4A80-B197-065872BBD46C}"/>
              </a:ext>
            </a:extLst>
          </p:cNvPr>
          <p:cNvSpPr>
            <a:spLocks noGrp="1"/>
          </p:cNvSpPr>
          <p:nvPr>
            <p:ph type="title"/>
          </p:nvPr>
        </p:nvSpPr>
        <p:spPr/>
        <p:txBody>
          <a:bodyPr>
            <a:normAutofit fontScale="90000"/>
          </a:bodyPr>
          <a:lstStyle/>
          <a:p>
            <a:r>
              <a:rPr lang="fr-FR"/>
              <a:t>Suivi du projet / Travail d’équipe</a:t>
            </a:r>
          </a:p>
        </p:txBody>
      </p:sp>
    </p:spTree>
    <p:extLst>
      <p:ext uri="{BB962C8B-B14F-4D97-AF65-F5344CB8AC3E}">
        <p14:creationId xmlns:p14="http://schemas.microsoft.com/office/powerpoint/2010/main" val="378997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1C2409F-8D78-4A52-9175-0F4AEDB8F888}"/>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17</a:t>
            </a:fld>
            <a:endParaRPr lang="fr-FR"/>
          </a:p>
        </p:txBody>
      </p:sp>
      <p:sp>
        <p:nvSpPr>
          <p:cNvPr id="3" name="Titre 2">
            <a:extLst>
              <a:ext uri="{FF2B5EF4-FFF2-40B4-BE49-F238E27FC236}">
                <a16:creationId xmlns:a16="http://schemas.microsoft.com/office/drawing/2014/main" id="{C44B53D1-FEF5-4070-8D67-D6186AC80898}"/>
              </a:ext>
            </a:extLst>
          </p:cNvPr>
          <p:cNvSpPr>
            <a:spLocks noGrp="1"/>
          </p:cNvSpPr>
          <p:nvPr>
            <p:ph type="title"/>
          </p:nvPr>
        </p:nvSpPr>
        <p:spPr/>
        <p:txBody>
          <a:bodyPr>
            <a:normAutofit fontScale="90000"/>
          </a:bodyPr>
          <a:lstStyle/>
          <a:p>
            <a:r>
              <a:rPr lang="fr-FR"/>
              <a:t>Suivi du projet / Travail d’équipe</a:t>
            </a:r>
          </a:p>
        </p:txBody>
      </p:sp>
      <p:sp>
        <p:nvSpPr>
          <p:cNvPr id="4" name="Espace réservé du texte 3">
            <a:extLst>
              <a:ext uri="{FF2B5EF4-FFF2-40B4-BE49-F238E27FC236}">
                <a16:creationId xmlns:a16="http://schemas.microsoft.com/office/drawing/2014/main" id="{5C0C6B45-DF08-40F8-86DF-D262569ECDE0}"/>
              </a:ext>
            </a:extLst>
          </p:cNvPr>
          <p:cNvSpPr>
            <a:spLocks noGrp="1"/>
          </p:cNvSpPr>
          <p:nvPr>
            <p:ph type="body" sz="quarter" idx="10"/>
          </p:nvPr>
        </p:nvSpPr>
        <p:spPr/>
        <p:txBody>
          <a:bodyPr/>
          <a:lstStyle/>
          <a:p>
            <a:r>
              <a:rPr lang="fr-FR"/>
              <a:t>Ajouter  « Yammer BIN »  dans votre l’espace Teams</a:t>
            </a:r>
          </a:p>
          <a:p>
            <a:endParaRPr lang="fr-FR"/>
          </a:p>
        </p:txBody>
      </p:sp>
      <p:pic>
        <p:nvPicPr>
          <p:cNvPr id="7" name="Image 6" descr="Une image contenant capture d’écran, logiciel, texte, Icône d’ordinateur&#10;&#10;Description générée automatiquement">
            <a:extLst>
              <a:ext uri="{FF2B5EF4-FFF2-40B4-BE49-F238E27FC236}">
                <a16:creationId xmlns:a16="http://schemas.microsoft.com/office/drawing/2014/main" id="{05613C71-A1CD-40E5-A67E-F986098FA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874" y="1596742"/>
            <a:ext cx="9216668" cy="5046688"/>
          </a:xfrm>
          <a:prstGeom prst="rect">
            <a:avLst/>
          </a:prstGeom>
        </p:spPr>
      </p:pic>
      <p:pic>
        <p:nvPicPr>
          <p:cNvPr id="9" name="Image 8" descr="Une image contenant texte, capture d’écran, logiciel, Icône d’ordinateur&#10;&#10;Description générée automatiquement">
            <a:extLst>
              <a:ext uri="{FF2B5EF4-FFF2-40B4-BE49-F238E27FC236}">
                <a16:creationId xmlns:a16="http://schemas.microsoft.com/office/drawing/2014/main" id="{405E4943-CCC7-446A-BD5A-7D6D0A0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603" y="1614234"/>
            <a:ext cx="3362794" cy="3629532"/>
          </a:xfrm>
          <a:prstGeom prst="rect">
            <a:avLst/>
          </a:prstGeom>
        </p:spPr>
      </p:pic>
      <p:pic>
        <p:nvPicPr>
          <p:cNvPr id="11" name="Image 10" descr="Une image contenant texte, capture d’écran, logiciel, ordinateur&#10;&#10;Description générée automatiquement">
            <a:extLst>
              <a:ext uri="{FF2B5EF4-FFF2-40B4-BE49-F238E27FC236}">
                <a16:creationId xmlns:a16="http://schemas.microsoft.com/office/drawing/2014/main" id="{86AFFD47-E917-493D-9460-B9D0BA337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603" y="1629293"/>
            <a:ext cx="3858163" cy="3562847"/>
          </a:xfrm>
          <a:prstGeom prst="rect">
            <a:avLst/>
          </a:prstGeom>
        </p:spPr>
      </p:pic>
      <p:pic>
        <p:nvPicPr>
          <p:cNvPr id="13" name="Image 12" descr="Une image contenant texte, logiciel, Icône d’ordinateur, Page web&#10;&#10;Description générée automatiquement">
            <a:extLst>
              <a:ext uri="{FF2B5EF4-FFF2-40B4-BE49-F238E27FC236}">
                <a16:creationId xmlns:a16="http://schemas.microsoft.com/office/drawing/2014/main" id="{15B5509C-7CB1-47AB-97D1-8FF2FC315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666" y="1596742"/>
            <a:ext cx="9185084" cy="5173772"/>
          </a:xfrm>
          <a:prstGeom prst="rect">
            <a:avLst/>
          </a:prstGeom>
        </p:spPr>
      </p:pic>
    </p:spTree>
    <p:extLst>
      <p:ext uri="{BB962C8B-B14F-4D97-AF65-F5344CB8AC3E}">
        <p14:creationId xmlns:p14="http://schemas.microsoft.com/office/powerpoint/2010/main" val="36886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DC9390-789E-4D60-AF1F-0EB9067913DA}"/>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18</a:t>
            </a:fld>
            <a:endParaRPr lang="fr-FR"/>
          </a:p>
        </p:txBody>
      </p:sp>
      <p:sp>
        <p:nvSpPr>
          <p:cNvPr id="3" name="Titre 2">
            <a:extLst>
              <a:ext uri="{FF2B5EF4-FFF2-40B4-BE49-F238E27FC236}">
                <a16:creationId xmlns:a16="http://schemas.microsoft.com/office/drawing/2014/main" id="{60D6F2FD-9795-48A4-9336-F11911DEBFBC}"/>
              </a:ext>
            </a:extLst>
          </p:cNvPr>
          <p:cNvSpPr>
            <a:spLocks noGrp="1"/>
          </p:cNvSpPr>
          <p:nvPr>
            <p:ph type="title"/>
          </p:nvPr>
        </p:nvSpPr>
        <p:spPr/>
        <p:txBody>
          <a:bodyPr>
            <a:normAutofit fontScale="90000"/>
          </a:bodyPr>
          <a:lstStyle/>
          <a:p>
            <a:r>
              <a:rPr lang="fr-FR"/>
              <a:t>Suivi du projet / Travail d’équipe</a:t>
            </a:r>
          </a:p>
        </p:txBody>
      </p:sp>
      <p:sp>
        <p:nvSpPr>
          <p:cNvPr id="4" name="Espace réservé du texte 3">
            <a:extLst>
              <a:ext uri="{FF2B5EF4-FFF2-40B4-BE49-F238E27FC236}">
                <a16:creationId xmlns:a16="http://schemas.microsoft.com/office/drawing/2014/main" id="{DB1B0907-F5ED-43AC-995F-96BD07D44596}"/>
              </a:ext>
            </a:extLst>
          </p:cNvPr>
          <p:cNvSpPr>
            <a:spLocks noGrp="1"/>
          </p:cNvSpPr>
          <p:nvPr>
            <p:ph type="body" sz="quarter" idx="10"/>
          </p:nvPr>
        </p:nvSpPr>
        <p:spPr>
          <a:xfrm>
            <a:off x="1791335" y="1303946"/>
            <a:ext cx="8463008" cy="241825"/>
          </a:xfrm>
        </p:spPr>
        <p:txBody>
          <a:bodyPr>
            <a:normAutofit fontScale="77500" lnSpcReduction="20000"/>
          </a:bodyPr>
          <a:lstStyle/>
          <a:p>
            <a:r>
              <a:rPr lang="fr-FR"/>
              <a:t>Organisez le travail d’équipe avec une gestion intuitive, collaborative et visuelle des taches.</a:t>
            </a:r>
          </a:p>
        </p:txBody>
      </p:sp>
      <p:pic>
        <p:nvPicPr>
          <p:cNvPr id="7" name="Image 6" descr="Une image contenant texte, logiciel, Icône d’ordinateur, Page web&#10;&#10;Description générée automatiquement">
            <a:extLst>
              <a:ext uri="{FF2B5EF4-FFF2-40B4-BE49-F238E27FC236}">
                <a16:creationId xmlns:a16="http://schemas.microsoft.com/office/drawing/2014/main" id="{0EC46AFD-B2F9-4B9F-B226-68E875FC7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08" y="1545771"/>
            <a:ext cx="9579105" cy="4565330"/>
          </a:xfrm>
          <a:prstGeom prst="rect">
            <a:avLst/>
          </a:prstGeom>
        </p:spPr>
      </p:pic>
      <p:pic>
        <p:nvPicPr>
          <p:cNvPr id="15" name="Image 14" descr="Une image contenant texte, Police, nombre, ligne&#10;&#10;Description générée automatiquement">
            <a:extLst>
              <a:ext uri="{FF2B5EF4-FFF2-40B4-BE49-F238E27FC236}">
                <a16:creationId xmlns:a16="http://schemas.microsoft.com/office/drawing/2014/main" id="{8FAA3A52-2169-41D6-83D1-07F208478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813" y="2662130"/>
            <a:ext cx="3572374" cy="1533739"/>
          </a:xfrm>
          <a:prstGeom prst="rect">
            <a:avLst/>
          </a:prstGeom>
        </p:spPr>
      </p:pic>
      <p:pic>
        <p:nvPicPr>
          <p:cNvPr id="9" name="Image 8" descr="Une image contenant texte, capture d’écran, logiciel, nombre&#10;&#10;Description générée automatiquement">
            <a:extLst>
              <a:ext uri="{FF2B5EF4-FFF2-40B4-BE49-F238E27FC236}">
                <a16:creationId xmlns:a16="http://schemas.microsoft.com/office/drawing/2014/main" id="{33771170-13FD-40DD-9BBC-BF1C13852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365" y="2328536"/>
            <a:ext cx="3982006" cy="3410426"/>
          </a:xfrm>
          <a:prstGeom prst="rect">
            <a:avLst/>
          </a:prstGeom>
        </p:spPr>
      </p:pic>
      <p:pic>
        <p:nvPicPr>
          <p:cNvPr id="11" name="Image 10" descr="Une image contenant texte, capture d’écran, affichage, Police&#10;&#10;Description générée automatiquement">
            <a:extLst>
              <a:ext uri="{FF2B5EF4-FFF2-40B4-BE49-F238E27FC236}">
                <a16:creationId xmlns:a16="http://schemas.microsoft.com/office/drawing/2014/main" id="{98105290-2D84-4D81-A359-3BF7314F8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181" y="2392386"/>
            <a:ext cx="3572374" cy="3429479"/>
          </a:xfrm>
          <a:prstGeom prst="rect">
            <a:avLst/>
          </a:prstGeom>
        </p:spPr>
      </p:pic>
      <p:pic>
        <p:nvPicPr>
          <p:cNvPr id="13" name="Image 12" descr="Une image contenant texte, logiciel, Icône d’ordinateur, Logiciel multimédia&#10;&#10;Description générée automatiquement">
            <a:extLst>
              <a:ext uri="{FF2B5EF4-FFF2-40B4-BE49-F238E27FC236}">
                <a16:creationId xmlns:a16="http://schemas.microsoft.com/office/drawing/2014/main" id="{9331006C-BAD2-4A69-B5CF-3912B339B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6909" y="1479468"/>
            <a:ext cx="9579106" cy="5224932"/>
          </a:xfrm>
          <a:prstGeom prst="rect">
            <a:avLst/>
          </a:prstGeom>
        </p:spPr>
      </p:pic>
    </p:spTree>
    <p:extLst>
      <p:ext uri="{BB962C8B-B14F-4D97-AF65-F5344CB8AC3E}">
        <p14:creationId xmlns:p14="http://schemas.microsoft.com/office/powerpoint/2010/main" val="424190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55DC27-B66C-4996-ABC6-3704B0CD0C33}"/>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19</a:t>
            </a:fld>
            <a:endParaRPr lang="fr-FR"/>
          </a:p>
        </p:txBody>
      </p:sp>
      <p:sp>
        <p:nvSpPr>
          <p:cNvPr id="6" name="Titre 5">
            <a:extLst>
              <a:ext uri="{FF2B5EF4-FFF2-40B4-BE49-F238E27FC236}">
                <a16:creationId xmlns:a16="http://schemas.microsoft.com/office/drawing/2014/main" id="{1EF958E7-D7A3-4508-A1EF-936B0EE2BB8B}"/>
              </a:ext>
            </a:extLst>
          </p:cNvPr>
          <p:cNvSpPr>
            <a:spLocks noGrp="1"/>
          </p:cNvSpPr>
          <p:nvPr>
            <p:ph type="title"/>
          </p:nvPr>
        </p:nvSpPr>
        <p:spPr/>
        <p:txBody>
          <a:bodyPr>
            <a:normAutofit fontScale="90000"/>
          </a:bodyPr>
          <a:lstStyle/>
          <a:p>
            <a:r>
              <a:rPr lang="fr-FR"/>
              <a:t>Les livrables</a:t>
            </a:r>
            <a:br>
              <a:rPr lang="fr-FR"/>
            </a:br>
            <a:endParaRPr lang="fr-FR"/>
          </a:p>
        </p:txBody>
      </p:sp>
      <p:graphicFrame>
        <p:nvGraphicFramePr>
          <p:cNvPr id="8" name="Diagramme 7">
            <a:extLst>
              <a:ext uri="{FF2B5EF4-FFF2-40B4-BE49-F238E27FC236}">
                <a16:creationId xmlns:a16="http://schemas.microsoft.com/office/drawing/2014/main" id="{A69A37CF-36D1-429A-8CC4-FF94101236A8}"/>
              </a:ext>
            </a:extLst>
          </p:cNvPr>
          <p:cNvGraphicFramePr/>
          <p:nvPr>
            <p:extLst>
              <p:ext uri="{D42A27DB-BD31-4B8C-83A1-F6EECF244321}">
                <p14:modId xmlns:p14="http://schemas.microsoft.com/office/powerpoint/2010/main" val="660250448"/>
              </p:ext>
            </p:extLst>
          </p:nvPr>
        </p:nvGraphicFramePr>
        <p:xfrm>
          <a:off x="2531533" y="1358479"/>
          <a:ext cx="7128933" cy="4752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32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D427C3C-25C4-4C49-849E-11FAC9156236}"/>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a:t>
            </a:fld>
            <a:endParaRPr lang="fr-FR"/>
          </a:p>
        </p:txBody>
      </p:sp>
      <p:sp>
        <p:nvSpPr>
          <p:cNvPr id="4" name="Espace réservé du texte 3">
            <a:extLst>
              <a:ext uri="{FF2B5EF4-FFF2-40B4-BE49-F238E27FC236}">
                <a16:creationId xmlns:a16="http://schemas.microsoft.com/office/drawing/2014/main" id="{F6DAA0B9-CD9F-4269-AAD5-F19159E0FF5B}"/>
              </a:ext>
            </a:extLst>
          </p:cNvPr>
          <p:cNvSpPr>
            <a:spLocks noGrp="1"/>
          </p:cNvSpPr>
          <p:nvPr>
            <p:ph type="body" sz="quarter" idx="23"/>
          </p:nvPr>
        </p:nvSpPr>
        <p:spPr/>
        <p:txBody>
          <a:bodyPr/>
          <a:lstStyle/>
          <a:p>
            <a:r>
              <a:rPr lang="fr-FR"/>
              <a:t>L’Equipe Gestion Projets ESILV</a:t>
            </a:r>
          </a:p>
        </p:txBody>
      </p:sp>
      <p:sp>
        <p:nvSpPr>
          <p:cNvPr id="5" name="Espace réservé du texte 4">
            <a:extLst>
              <a:ext uri="{FF2B5EF4-FFF2-40B4-BE49-F238E27FC236}">
                <a16:creationId xmlns:a16="http://schemas.microsoft.com/office/drawing/2014/main" id="{03C150A7-DC83-4CC9-BC26-5F48825724A6}"/>
              </a:ext>
            </a:extLst>
          </p:cNvPr>
          <p:cNvSpPr>
            <a:spLocks noGrp="1"/>
          </p:cNvSpPr>
          <p:nvPr>
            <p:ph type="body" sz="quarter" idx="27"/>
          </p:nvPr>
        </p:nvSpPr>
        <p:spPr/>
        <p:txBody>
          <a:bodyPr/>
          <a:lstStyle/>
          <a:p>
            <a:r>
              <a:rPr lang="fr-FR"/>
              <a:t>L’ EGPE</a:t>
            </a:r>
          </a:p>
        </p:txBody>
      </p:sp>
      <p:sp>
        <p:nvSpPr>
          <p:cNvPr id="6" name="Espace réservé du texte 5">
            <a:extLst>
              <a:ext uri="{FF2B5EF4-FFF2-40B4-BE49-F238E27FC236}">
                <a16:creationId xmlns:a16="http://schemas.microsoft.com/office/drawing/2014/main" id="{0B14F0A9-A690-473C-A1D6-242C0BD6909C}"/>
              </a:ext>
            </a:extLst>
          </p:cNvPr>
          <p:cNvSpPr>
            <a:spLocks noGrp="1"/>
          </p:cNvSpPr>
          <p:nvPr>
            <p:ph type="body" sz="quarter" idx="28"/>
          </p:nvPr>
        </p:nvSpPr>
        <p:spPr/>
        <p:txBody>
          <a:bodyPr/>
          <a:lstStyle/>
          <a:p>
            <a:endParaRPr lang="fr-FR"/>
          </a:p>
        </p:txBody>
      </p:sp>
      <p:sp>
        <p:nvSpPr>
          <p:cNvPr id="7" name="Espace réservé du texte 6">
            <a:extLst>
              <a:ext uri="{FF2B5EF4-FFF2-40B4-BE49-F238E27FC236}">
                <a16:creationId xmlns:a16="http://schemas.microsoft.com/office/drawing/2014/main" id="{82122050-75DF-407B-B5FA-F9864DBBCBFA}"/>
              </a:ext>
            </a:extLst>
          </p:cNvPr>
          <p:cNvSpPr>
            <a:spLocks noGrp="1"/>
          </p:cNvSpPr>
          <p:nvPr>
            <p:ph type="body" sz="quarter" idx="29"/>
          </p:nvPr>
        </p:nvSpPr>
        <p:spPr/>
        <p:txBody>
          <a:bodyPr/>
          <a:lstStyle/>
          <a:p>
            <a:r>
              <a:rPr lang="fr-FR"/>
              <a:t>Le Projet BIN …</a:t>
            </a:r>
          </a:p>
        </p:txBody>
      </p:sp>
      <p:sp>
        <p:nvSpPr>
          <p:cNvPr id="8" name="Espace réservé du texte 7">
            <a:extLst>
              <a:ext uri="{FF2B5EF4-FFF2-40B4-BE49-F238E27FC236}">
                <a16:creationId xmlns:a16="http://schemas.microsoft.com/office/drawing/2014/main" id="{689CC5BF-2D70-4049-B85A-73E5717DF7C1}"/>
              </a:ext>
            </a:extLst>
          </p:cNvPr>
          <p:cNvSpPr>
            <a:spLocks noGrp="1"/>
          </p:cNvSpPr>
          <p:nvPr>
            <p:ph type="body" sz="quarter" idx="30"/>
          </p:nvPr>
        </p:nvSpPr>
        <p:spPr/>
        <p:txBody>
          <a:bodyPr/>
          <a:lstStyle/>
          <a:p>
            <a:endParaRPr lang="fr-FR"/>
          </a:p>
        </p:txBody>
      </p:sp>
      <p:sp>
        <p:nvSpPr>
          <p:cNvPr id="9" name="Espace réservé du texte 8">
            <a:extLst>
              <a:ext uri="{FF2B5EF4-FFF2-40B4-BE49-F238E27FC236}">
                <a16:creationId xmlns:a16="http://schemas.microsoft.com/office/drawing/2014/main" id="{DDDAFE3D-8DE8-4175-A529-9E1E577011B1}"/>
              </a:ext>
            </a:extLst>
          </p:cNvPr>
          <p:cNvSpPr>
            <a:spLocks noGrp="1"/>
          </p:cNvSpPr>
          <p:nvPr>
            <p:ph type="body" sz="quarter" idx="31"/>
          </p:nvPr>
        </p:nvSpPr>
        <p:spPr/>
        <p:txBody>
          <a:bodyPr/>
          <a:lstStyle/>
          <a:p>
            <a:r>
              <a:rPr lang="fr-FR"/>
              <a:t>Les projets à l’ESILV</a:t>
            </a:r>
          </a:p>
        </p:txBody>
      </p:sp>
      <p:sp>
        <p:nvSpPr>
          <p:cNvPr id="10" name="Espace réservé du texte 9">
            <a:extLst>
              <a:ext uri="{FF2B5EF4-FFF2-40B4-BE49-F238E27FC236}">
                <a16:creationId xmlns:a16="http://schemas.microsoft.com/office/drawing/2014/main" id="{A1704176-271E-41B6-865F-D0F758FEF439}"/>
              </a:ext>
            </a:extLst>
          </p:cNvPr>
          <p:cNvSpPr>
            <a:spLocks noGrp="1"/>
          </p:cNvSpPr>
          <p:nvPr>
            <p:ph type="body" sz="quarter" idx="32"/>
          </p:nvPr>
        </p:nvSpPr>
        <p:spPr/>
        <p:txBody>
          <a:bodyPr/>
          <a:lstStyle/>
          <a:p>
            <a:endParaRPr lang="fr-FR"/>
          </a:p>
        </p:txBody>
      </p:sp>
      <p:sp>
        <p:nvSpPr>
          <p:cNvPr id="11" name="Espace réservé du texte 10">
            <a:extLst>
              <a:ext uri="{FF2B5EF4-FFF2-40B4-BE49-F238E27FC236}">
                <a16:creationId xmlns:a16="http://schemas.microsoft.com/office/drawing/2014/main" id="{A08C6866-99E6-4190-8484-DB7CE17EAFE9}"/>
              </a:ext>
            </a:extLst>
          </p:cNvPr>
          <p:cNvSpPr>
            <a:spLocks noGrp="1"/>
          </p:cNvSpPr>
          <p:nvPr>
            <p:ph type="body" sz="quarter" idx="33"/>
          </p:nvPr>
        </p:nvSpPr>
        <p:spPr/>
        <p:txBody>
          <a:bodyPr/>
          <a:lstStyle/>
          <a:p>
            <a:r>
              <a:rPr lang="fr-FR" dirty="0"/>
              <a:t>Planification d’un projet</a:t>
            </a:r>
          </a:p>
        </p:txBody>
      </p:sp>
      <p:sp>
        <p:nvSpPr>
          <p:cNvPr id="21" name="Espace réservé du texte 20">
            <a:extLst>
              <a:ext uri="{FF2B5EF4-FFF2-40B4-BE49-F238E27FC236}">
                <a16:creationId xmlns:a16="http://schemas.microsoft.com/office/drawing/2014/main" id="{AA945776-8BB6-4736-9DD5-D32CDC8F5BF7}"/>
              </a:ext>
            </a:extLst>
          </p:cNvPr>
          <p:cNvSpPr>
            <a:spLocks noGrp="1"/>
          </p:cNvSpPr>
          <p:nvPr>
            <p:ph type="body" sz="quarter" idx="34"/>
          </p:nvPr>
        </p:nvSpPr>
        <p:spPr/>
        <p:txBody>
          <a:bodyPr/>
          <a:lstStyle/>
          <a:p>
            <a:endParaRPr lang="fr-FR"/>
          </a:p>
        </p:txBody>
      </p:sp>
      <p:sp>
        <p:nvSpPr>
          <p:cNvPr id="22" name="Espace réservé du texte 21">
            <a:extLst>
              <a:ext uri="{FF2B5EF4-FFF2-40B4-BE49-F238E27FC236}">
                <a16:creationId xmlns:a16="http://schemas.microsoft.com/office/drawing/2014/main" id="{E36C42ED-B264-48B0-8DFB-D0697A7B04AE}"/>
              </a:ext>
            </a:extLst>
          </p:cNvPr>
          <p:cNvSpPr>
            <a:spLocks noGrp="1"/>
          </p:cNvSpPr>
          <p:nvPr>
            <p:ph type="body" sz="quarter" idx="35"/>
          </p:nvPr>
        </p:nvSpPr>
        <p:spPr/>
        <p:txBody>
          <a:bodyPr/>
          <a:lstStyle/>
          <a:p>
            <a:r>
              <a:rPr lang="fr-FR"/>
              <a:t>L’ organisation</a:t>
            </a:r>
          </a:p>
        </p:txBody>
      </p:sp>
      <p:sp>
        <p:nvSpPr>
          <p:cNvPr id="23" name="Espace réservé du texte 22">
            <a:extLst>
              <a:ext uri="{FF2B5EF4-FFF2-40B4-BE49-F238E27FC236}">
                <a16:creationId xmlns:a16="http://schemas.microsoft.com/office/drawing/2014/main" id="{26B9C945-22A7-4DB9-BFAE-0E16D7627942}"/>
              </a:ext>
            </a:extLst>
          </p:cNvPr>
          <p:cNvSpPr>
            <a:spLocks noGrp="1"/>
          </p:cNvSpPr>
          <p:nvPr>
            <p:ph type="body" sz="quarter" idx="36"/>
          </p:nvPr>
        </p:nvSpPr>
        <p:spPr/>
        <p:txBody>
          <a:bodyPr/>
          <a:lstStyle/>
          <a:p>
            <a:endParaRPr lang="fr-FR"/>
          </a:p>
        </p:txBody>
      </p:sp>
      <p:sp>
        <p:nvSpPr>
          <p:cNvPr id="24" name="Espace réservé du texte 23">
            <a:extLst>
              <a:ext uri="{FF2B5EF4-FFF2-40B4-BE49-F238E27FC236}">
                <a16:creationId xmlns:a16="http://schemas.microsoft.com/office/drawing/2014/main" id="{1703AA12-EE76-42F6-B2E6-AFA4143DF7DA}"/>
              </a:ext>
            </a:extLst>
          </p:cNvPr>
          <p:cNvSpPr>
            <a:spLocks noGrp="1"/>
          </p:cNvSpPr>
          <p:nvPr>
            <p:ph type="body" sz="quarter" idx="37"/>
          </p:nvPr>
        </p:nvSpPr>
        <p:spPr/>
        <p:txBody>
          <a:bodyPr/>
          <a:lstStyle/>
          <a:p>
            <a:endParaRPr lang="fr-FR"/>
          </a:p>
        </p:txBody>
      </p:sp>
      <p:sp>
        <p:nvSpPr>
          <p:cNvPr id="25" name="Espace réservé du texte 24">
            <a:extLst>
              <a:ext uri="{FF2B5EF4-FFF2-40B4-BE49-F238E27FC236}">
                <a16:creationId xmlns:a16="http://schemas.microsoft.com/office/drawing/2014/main" id="{9EA03FBD-9CBA-43ED-AD2C-7CD8DC63D1A2}"/>
              </a:ext>
            </a:extLst>
          </p:cNvPr>
          <p:cNvSpPr>
            <a:spLocks noGrp="1"/>
          </p:cNvSpPr>
          <p:nvPr>
            <p:ph type="body" sz="quarter" idx="38"/>
          </p:nvPr>
        </p:nvSpPr>
        <p:spPr/>
        <p:txBody>
          <a:bodyPr/>
          <a:lstStyle/>
          <a:p>
            <a:endParaRPr lang="fr-FR"/>
          </a:p>
        </p:txBody>
      </p:sp>
      <p:sp>
        <p:nvSpPr>
          <p:cNvPr id="26" name="Espace réservé du texte 25">
            <a:extLst>
              <a:ext uri="{FF2B5EF4-FFF2-40B4-BE49-F238E27FC236}">
                <a16:creationId xmlns:a16="http://schemas.microsoft.com/office/drawing/2014/main" id="{95E54EFF-CDC0-4D9B-9E2B-3B5380A5A0FF}"/>
              </a:ext>
            </a:extLst>
          </p:cNvPr>
          <p:cNvSpPr>
            <a:spLocks noGrp="1"/>
          </p:cNvSpPr>
          <p:nvPr>
            <p:ph type="body" sz="quarter" idx="39"/>
          </p:nvPr>
        </p:nvSpPr>
        <p:spPr/>
        <p:txBody>
          <a:bodyPr/>
          <a:lstStyle/>
          <a:p>
            <a:r>
              <a:rPr lang="fr-FR"/>
              <a:t>Teams</a:t>
            </a:r>
          </a:p>
        </p:txBody>
      </p:sp>
      <p:sp>
        <p:nvSpPr>
          <p:cNvPr id="27" name="Espace réservé du texte 26">
            <a:extLst>
              <a:ext uri="{FF2B5EF4-FFF2-40B4-BE49-F238E27FC236}">
                <a16:creationId xmlns:a16="http://schemas.microsoft.com/office/drawing/2014/main" id="{198F531A-9B59-4F9A-805C-B9FA123D7925}"/>
              </a:ext>
            </a:extLst>
          </p:cNvPr>
          <p:cNvSpPr>
            <a:spLocks noGrp="1"/>
          </p:cNvSpPr>
          <p:nvPr>
            <p:ph type="body" sz="quarter" idx="40"/>
          </p:nvPr>
        </p:nvSpPr>
        <p:spPr/>
        <p:txBody>
          <a:bodyPr/>
          <a:lstStyle/>
          <a:p>
            <a:endParaRPr lang="fr-FR"/>
          </a:p>
        </p:txBody>
      </p:sp>
      <p:sp>
        <p:nvSpPr>
          <p:cNvPr id="28" name="Espace réservé du texte 27">
            <a:extLst>
              <a:ext uri="{FF2B5EF4-FFF2-40B4-BE49-F238E27FC236}">
                <a16:creationId xmlns:a16="http://schemas.microsoft.com/office/drawing/2014/main" id="{022BE2FD-FD84-49BF-B7EF-B8C9F84DBA30}"/>
              </a:ext>
            </a:extLst>
          </p:cNvPr>
          <p:cNvSpPr>
            <a:spLocks noGrp="1"/>
          </p:cNvSpPr>
          <p:nvPr>
            <p:ph type="body" sz="quarter" idx="41"/>
          </p:nvPr>
        </p:nvSpPr>
        <p:spPr/>
        <p:txBody>
          <a:bodyPr/>
          <a:lstStyle/>
          <a:p>
            <a:endParaRPr lang="fr-FR"/>
          </a:p>
        </p:txBody>
      </p:sp>
      <p:sp>
        <p:nvSpPr>
          <p:cNvPr id="3" name="Titre 2">
            <a:extLst>
              <a:ext uri="{FF2B5EF4-FFF2-40B4-BE49-F238E27FC236}">
                <a16:creationId xmlns:a16="http://schemas.microsoft.com/office/drawing/2014/main" id="{4EC0251E-CC22-4B67-A426-766071784CA2}"/>
              </a:ext>
            </a:extLst>
          </p:cNvPr>
          <p:cNvSpPr>
            <a:spLocks noGrp="1"/>
          </p:cNvSpPr>
          <p:nvPr>
            <p:ph type="title"/>
          </p:nvPr>
        </p:nvSpPr>
        <p:spPr/>
        <p:txBody>
          <a:bodyPr>
            <a:normAutofit fontScale="90000"/>
          </a:bodyPr>
          <a:lstStyle/>
          <a:p>
            <a:r>
              <a:rPr lang="fr-FR"/>
              <a:t>Projet BIN A1</a:t>
            </a:r>
          </a:p>
        </p:txBody>
      </p:sp>
    </p:spTree>
    <p:extLst>
      <p:ext uri="{BB962C8B-B14F-4D97-AF65-F5344CB8AC3E}">
        <p14:creationId xmlns:p14="http://schemas.microsoft.com/office/powerpoint/2010/main" val="101194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BD3742-9FC1-42B4-8F61-B507779DBE26}"/>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20</a:t>
            </a:fld>
            <a:endParaRPr lang="fr-FR"/>
          </a:p>
        </p:txBody>
      </p:sp>
      <p:sp>
        <p:nvSpPr>
          <p:cNvPr id="3" name="Titre 2">
            <a:extLst>
              <a:ext uri="{FF2B5EF4-FFF2-40B4-BE49-F238E27FC236}">
                <a16:creationId xmlns:a16="http://schemas.microsoft.com/office/drawing/2014/main" id="{4847975F-4163-41BE-8F54-1117A417D6E7}"/>
              </a:ext>
            </a:extLst>
          </p:cNvPr>
          <p:cNvSpPr>
            <a:spLocks noGrp="1"/>
          </p:cNvSpPr>
          <p:nvPr>
            <p:ph type="title"/>
          </p:nvPr>
        </p:nvSpPr>
        <p:spPr/>
        <p:txBody>
          <a:bodyPr>
            <a:normAutofit fontScale="90000"/>
          </a:bodyPr>
          <a:lstStyle/>
          <a:p>
            <a:r>
              <a:rPr lang="fr-FR"/>
              <a:t>Le calendrier</a:t>
            </a:r>
            <a:br>
              <a:rPr lang="fr-FR"/>
            </a:br>
            <a:endParaRPr lang="fr-FR"/>
          </a:p>
        </p:txBody>
      </p:sp>
      <p:graphicFrame>
        <p:nvGraphicFramePr>
          <p:cNvPr id="4" name="Tableau 3">
            <a:extLst>
              <a:ext uri="{FF2B5EF4-FFF2-40B4-BE49-F238E27FC236}">
                <a16:creationId xmlns:a16="http://schemas.microsoft.com/office/drawing/2014/main" id="{497C7674-AF43-4C74-8298-57C5FC88AEE6}"/>
              </a:ext>
            </a:extLst>
          </p:cNvPr>
          <p:cNvGraphicFramePr>
            <a:graphicFrameLocks noGrp="1"/>
          </p:cNvGraphicFramePr>
          <p:nvPr>
            <p:extLst>
              <p:ext uri="{D42A27DB-BD31-4B8C-83A1-F6EECF244321}">
                <p14:modId xmlns:p14="http://schemas.microsoft.com/office/powerpoint/2010/main" val="3764883925"/>
              </p:ext>
            </p:extLst>
          </p:nvPr>
        </p:nvGraphicFramePr>
        <p:xfrm>
          <a:off x="1791335" y="1225485"/>
          <a:ext cx="9447470" cy="5103885"/>
        </p:xfrm>
        <a:graphic>
          <a:graphicData uri="http://schemas.openxmlformats.org/drawingml/2006/table">
            <a:tbl>
              <a:tblPr/>
              <a:tblGrid>
                <a:gridCol w="1035453">
                  <a:extLst>
                    <a:ext uri="{9D8B030D-6E8A-4147-A177-3AD203B41FA5}">
                      <a16:colId xmlns:a16="http://schemas.microsoft.com/office/drawing/2014/main" val="4220392464"/>
                    </a:ext>
                  </a:extLst>
                </a:gridCol>
                <a:gridCol w="1035453">
                  <a:extLst>
                    <a:ext uri="{9D8B030D-6E8A-4147-A177-3AD203B41FA5}">
                      <a16:colId xmlns:a16="http://schemas.microsoft.com/office/drawing/2014/main" val="1238011562"/>
                    </a:ext>
                  </a:extLst>
                </a:gridCol>
                <a:gridCol w="497017">
                  <a:extLst>
                    <a:ext uri="{9D8B030D-6E8A-4147-A177-3AD203B41FA5}">
                      <a16:colId xmlns:a16="http://schemas.microsoft.com/office/drawing/2014/main" val="3002355263"/>
                    </a:ext>
                  </a:extLst>
                </a:gridCol>
                <a:gridCol w="886348">
                  <a:extLst>
                    <a:ext uri="{9D8B030D-6E8A-4147-A177-3AD203B41FA5}">
                      <a16:colId xmlns:a16="http://schemas.microsoft.com/office/drawing/2014/main" val="1838244844"/>
                    </a:ext>
                  </a:extLst>
                </a:gridCol>
                <a:gridCol w="888419">
                  <a:extLst>
                    <a:ext uri="{9D8B030D-6E8A-4147-A177-3AD203B41FA5}">
                      <a16:colId xmlns:a16="http://schemas.microsoft.com/office/drawing/2014/main" val="1564854331"/>
                    </a:ext>
                  </a:extLst>
                </a:gridCol>
                <a:gridCol w="2551355">
                  <a:extLst>
                    <a:ext uri="{9D8B030D-6E8A-4147-A177-3AD203B41FA5}">
                      <a16:colId xmlns:a16="http://schemas.microsoft.com/office/drawing/2014/main" val="634471442"/>
                    </a:ext>
                  </a:extLst>
                </a:gridCol>
                <a:gridCol w="2553425">
                  <a:extLst>
                    <a:ext uri="{9D8B030D-6E8A-4147-A177-3AD203B41FA5}">
                      <a16:colId xmlns:a16="http://schemas.microsoft.com/office/drawing/2014/main" val="1306074487"/>
                    </a:ext>
                  </a:extLst>
                </a:gridCol>
              </a:tblGrid>
              <a:tr h="469247">
                <a:tc rowSpan="6">
                  <a:txBody>
                    <a:bodyPr/>
                    <a:lstStyle/>
                    <a:p>
                      <a:pPr algn="ctr" fontAlgn="ctr"/>
                      <a:r>
                        <a:rPr lang="fr-FR" sz="600" b="0" i="0" u="none" strike="noStrike" dirty="0">
                          <a:solidFill>
                            <a:srgbClr val="000000"/>
                          </a:solidFill>
                          <a:effectLst/>
                          <a:latin typeface="Calibri" panose="020F0502020204030204" pitchFamily="34" charset="0"/>
                        </a:rPr>
                        <a:t>1</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18-oct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CM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Présentation</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Presentation generale du projet BIN: calendrier, organisaton et suivi du projet EGPE, principes du travail en équipe (outil: créer Teams) . Attendus du projet,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596245"/>
                  </a:ext>
                </a:extLst>
              </a:tr>
              <a:tr h="469247">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26-oct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Etat de l'art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Expliquer aux étudiants ce qu'est un état de l'art (rappel) , un </a:t>
                      </a:r>
                      <a:r>
                        <a:rPr lang="fr-FR" sz="600" b="0" i="0" u="none" strike="noStrike" err="1">
                          <a:solidFill>
                            <a:srgbClr val="000000"/>
                          </a:solidFill>
                          <a:effectLst/>
                          <a:latin typeface="Calibri" panose="020F0502020204030204" pitchFamily="34" charset="0"/>
                        </a:rPr>
                        <a:t>CdC</a:t>
                      </a:r>
                      <a:r>
                        <a:rPr lang="fr-FR" sz="600" b="0" i="0" u="none" strike="noStrike">
                          <a:solidFill>
                            <a:srgbClr val="000000"/>
                          </a:solidFill>
                          <a:effectLst/>
                          <a:latin typeface="Calibri" panose="020F0502020204030204" pitchFamily="34" charset="0"/>
                        </a:rPr>
                        <a:t> (Cahier des Charges) et une AFB (Analyse fonctionnelle du Besoin) et comment les établir.</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4316706"/>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07-nov</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CDC /AFB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Travail  sur le CDC /AFB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233154"/>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20-nov</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Soutenance 1</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Soutenance (10/15')  par chaque équipe: présenatation du CDC</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243037"/>
                  </a:ext>
                </a:extLst>
              </a:tr>
              <a:tr h="394325">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30-nov</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CM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AFT/AS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Expliquer aux étudiants ce qu'est une AFT( Analyse Fontionnelle Technique), une AS (analyse structurelle)  et comment la réaliser.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814020"/>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18-déc</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AFT/AS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Travail  sur le AFT/AS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726628"/>
                  </a:ext>
                </a:extLst>
              </a:tr>
              <a:tr h="262884">
                <a:tc rowSpan="9">
                  <a:txBody>
                    <a:bodyPr/>
                    <a:lstStyle/>
                    <a:p>
                      <a:pPr algn="ctr" fontAlgn="ctr"/>
                      <a:r>
                        <a:rPr lang="fr-FR" sz="600" b="0" i="0" u="none" strike="noStrike">
                          <a:solidFill>
                            <a:srgbClr val="000000"/>
                          </a:solidFill>
                          <a:effectLst/>
                          <a:latin typeface="Calibri" panose="020F0502020204030204" pitchFamily="34" charset="0"/>
                        </a:rPr>
                        <a:t>2</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08-janv</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Soutenance 2</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Soutenance (10/15')  par chaque équipe: présenatation  AFT/AS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618619"/>
                  </a:ext>
                </a:extLst>
              </a:tr>
              <a:tr h="394325">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15/01-20/01</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Correction / Amelioration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Correction des point perfectible dans les analyses et préparation des codes et montages de facon virtuelle (Tincerkad/WokWI/falstad/..)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6117379"/>
                  </a:ext>
                </a:extLst>
              </a:tr>
              <a:tr h="353578">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22/01-27/01</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CM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BdC</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Expliquer aux étudiants ce qu'est un BdC (Bon de commande)</a:t>
                      </a:r>
                      <a:br>
                        <a:rPr lang="fr-FR" sz="600" b="0" i="0" u="none" strike="noStrike">
                          <a:solidFill>
                            <a:srgbClr val="000000"/>
                          </a:solidFill>
                          <a:effectLst/>
                          <a:latin typeface="Calibri" panose="020F0502020204030204" pitchFamily="34" charset="0"/>
                        </a:rPr>
                      </a:br>
                      <a:r>
                        <a:rPr lang="fr-FR" sz="600" b="0" i="0" u="none" strike="noStrike">
                          <a:solidFill>
                            <a:srgbClr val="000000"/>
                          </a:solidFill>
                          <a:effectLst/>
                          <a:latin typeface="Calibri" panose="020F0502020204030204" pitchFamily="34" charset="0"/>
                        </a:rPr>
                        <a:t>Importance des Item a donner,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850241"/>
                  </a:ext>
                </a:extLst>
              </a:tr>
              <a:tr h="394325">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29/01-03/02</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Fab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Validation des BdC et continuation des codes et montages de facon virtuelle</a:t>
                      </a:r>
                      <a:br>
                        <a:rPr lang="fr-FR" sz="600" b="0" i="0" u="none" strike="noStrike">
                          <a:solidFill>
                            <a:srgbClr val="000000"/>
                          </a:solidFill>
                          <a:effectLst/>
                          <a:latin typeface="Calibri" panose="020F0502020204030204" pitchFamily="34" charset="0"/>
                        </a:rPr>
                      </a:br>
                      <a:r>
                        <a:rPr lang="fr-FR" sz="600" b="0" i="0" u="none" strike="noStrike">
                          <a:solidFill>
                            <a:srgbClr val="000000"/>
                          </a:solidFill>
                          <a:effectLst/>
                          <a:latin typeface="Calibri" panose="020F0502020204030204" pitchFamily="34" charset="0"/>
                        </a:rPr>
                        <a:t>Possibilité de prêt de petit materiel si necéssaire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2325660"/>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05/02-10/02</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1h30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CM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Fab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Aide et soutien pour le prototypage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1422946"/>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12/02-17/02</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Fab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Aide et soutien pour le prototypage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4939822"/>
                  </a:ext>
                </a:extLst>
              </a:tr>
              <a:tr h="262884">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04/03-09/03</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Fab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Aide et soutien pour le prototypage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107565"/>
                  </a:ext>
                </a:extLst>
              </a:tr>
              <a:tr h="262884">
                <a:tc vMerge="1">
                  <a:txBody>
                    <a:bodyPr/>
                    <a:lstStyle/>
                    <a:p>
                      <a:endParaRPr lang="fr-FR"/>
                    </a:p>
                  </a:txBody>
                  <a:tcPr/>
                </a:tc>
                <a:tc>
                  <a:txBody>
                    <a:bodyPr/>
                    <a:lstStyle/>
                    <a:p>
                      <a:pPr algn="ctr" fontAlgn="ctr"/>
                      <a:r>
                        <a:rPr lang="fr-FR" sz="600" b="0" i="0" u="none" strike="noStrike" dirty="0">
                          <a:solidFill>
                            <a:srgbClr val="000000"/>
                          </a:solidFill>
                          <a:effectLst/>
                          <a:latin typeface="Calibri" panose="020F0502020204030204" pitchFamily="34" charset="0"/>
                        </a:rPr>
                        <a:t>01/04-06/04</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Fab</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E.Sarnette B.Duong</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Aide et soutien pour le prototypage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291633"/>
                  </a:ext>
                </a:extLst>
              </a:tr>
              <a:tr h="525766">
                <a:tc vMerge="1">
                  <a:txBody>
                    <a:bodyPr/>
                    <a:lstStyle/>
                    <a:p>
                      <a:endParaRPr lang="fr-FR"/>
                    </a:p>
                  </a:txBody>
                  <a:tcPr/>
                </a:tc>
                <a:tc>
                  <a:txBody>
                    <a:bodyPr/>
                    <a:lstStyle/>
                    <a:p>
                      <a:pPr algn="ctr" fontAlgn="ctr"/>
                      <a:r>
                        <a:rPr lang="fr-FR" sz="600" b="0" i="0" u="none" strike="noStrike">
                          <a:solidFill>
                            <a:srgbClr val="000000"/>
                          </a:solidFill>
                          <a:effectLst/>
                          <a:latin typeface="Calibri" panose="020F0502020204030204" pitchFamily="34" charset="0"/>
                        </a:rPr>
                        <a:t>22/04-27-04</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3h00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a:solidFill>
                            <a:srgbClr val="000000"/>
                          </a:solidFill>
                          <a:effectLst/>
                          <a:latin typeface="Calibri" panose="020F0502020204030204" pitchFamily="34" charset="0"/>
                        </a:rPr>
                        <a:t>Soutenance 3</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600" b="0" i="0" u="none" strike="noStrike">
                          <a:solidFill>
                            <a:srgbClr val="000000"/>
                          </a:solidFill>
                          <a:effectLst/>
                          <a:latin typeface="Calibri" panose="020F0502020204030204" pitchFamily="34" charset="0"/>
                        </a:rPr>
                        <a:t>E.Sarnette B.Duong N.Izri(si disponible)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600" b="0" i="0" u="none" strike="noStrike" dirty="0">
                          <a:solidFill>
                            <a:srgbClr val="000000"/>
                          </a:solidFill>
                          <a:effectLst/>
                          <a:latin typeface="Calibri" panose="020F0502020204030204" pitchFamily="34" charset="0"/>
                        </a:rPr>
                        <a:t>Soutenance (10/15')  par chaque équipe du prototype V0</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7208011"/>
                  </a:ext>
                </a:extLst>
              </a:tr>
            </a:tbl>
          </a:graphicData>
        </a:graphic>
      </p:graphicFrame>
    </p:spTree>
    <p:extLst>
      <p:ext uri="{BB962C8B-B14F-4D97-AF65-F5344CB8AC3E}">
        <p14:creationId xmlns:p14="http://schemas.microsoft.com/office/powerpoint/2010/main" val="2893982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F69A93-A732-4B96-B093-FCE1CCFDE1C3}"/>
              </a:ext>
            </a:extLst>
          </p:cNvPr>
          <p:cNvSpPr>
            <a:spLocks noGrp="1"/>
          </p:cNvSpPr>
          <p:nvPr>
            <p:ph type="body" sz="quarter" idx="12"/>
          </p:nvPr>
        </p:nvSpPr>
        <p:spPr/>
        <p:txBody>
          <a:bodyPr/>
          <a:lstStyle/>
          <a:p>
            <a:r>
              <a:rPr lang="fr-FR"/>
              <a:t>Le Projet BIN …</a:t>
            </a:r>
          </a:p>
        </p:txBody>
      </p:sp>
      <p:sp>
        <p:nvSpPr>
          <p:cNvPr id="3" name="Espace réservé du texte 2">
            <a:extLst>
              <a:ext uri="{FF2B5EF4-FFF2-40B4-BE49-F238E27FC236}">
                <a16:creationId xmlns:a16="http://schemas.microsoft.com/office/drawing/2014/main" id="{33A85C86-9F28-4FEC-AE4A-31037832BC64}"/>
              </a:ext>
            </a:extLst>
          </p:cNvPr>
          <p:cNvSpPr>
            <a:spLocks noGrp="1"/>
          </p:cNvSpPr>
          <p:nvPr>
            <p:ph type="body" sz="quarter" idx="11"/>
          </p:nvPr>
        </p:nvSpPr>
        <p:spPr/>
        <p:txBody>
          <a:bodyPr/>
          <a:lstStyle/>
          <a:p>
            <a:r>
              <a:rPr lang="fr-FR"/>
              <a:t>Les contraintes</a:t>
            </a:r>
          </a:p>
          <a:p>
            <a:r>
              <a:rPr lang="fr-FR"/>
              <a:t>Quoi ?</a:t>
            </a:r>
          </a:p>
          <a:p>
            <a:r>
              <a:rPr lang="fr-FR"/>
              <a:t>Le Sujet</a:t>
            </a:r>
          </a:p>
          <a:p>
            <a:endParaRPr lang="fr-FR"/>
          </a:p>
        </p:txBody>
      </p:sp>
    </p:spTree>
    <p:extLst>
      <p:ext uri="{BB962C8B-B14F-4D97-AF65-F5344CB8AC3E}">
        <p14:creationId xmlns:p14="http://schemas.microsoft.com/office/powerpoint/2010/main" val="45761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4195A58-C647-46A6-867C-5F9B184A9ECD}"/>
              </a:ext>
            </a:extLst>
          </p:cNvPr>
          <p:cNvSpPr>
            <a:spLocks noGrp="1"/>
          </p:cNvSpPr>
          <p:nvPr>
            <p:ph type="title"/>
          </p:nvPr>
        </p:nvSpPr>
        <p:spPr/>
        <p:txBody>
          <a:bodyPr>
            <a:normAutofit fontScale="90000"/>
          </a:bodyPr>
          <a:lstStyle/>
          <a:p>
            <a:r>
              <a:rPr lang="fr-FR"/>
              <a:t>Les contraintes</a:t>
            </a:r>
            <a:br>
              <a:rPr lang="fr-FR"/>
            </a:br>
            <a:endParaRPr lang="fr-FR"/>
          </a:p>
        </p:txBody>
      </p:sp>
      <p:sp>
        <p:nvSpPr>
          <p:cNvPr id="5" name="Espace réservé du texte 4">
            <a:extLst>
              <a:ext uri="{FF2B5EF4-FFF2-40B4-BE49-F238E27FC236}">
                <a16:creationId xmlns:a16="http://schemas.microsoft.com/office/drawing/2014/main" id="{F36DB340-C7B9-4897-B434-DFC4B9E5AE29}"/>
              </a:ext>
            </a:extLst>
          </p:cNvPr>
          <p:cNvSpPr>
            <a:spLocks noGrp="1"/>
          </p:cNvSpPr>
          <p:nvPr>
            <p:ph type="body" sz="quarter" idx="11"/>
          </p:nvPr>
        </p:nvSpPr>
        <p:spPr/>
        <p:txBody>
          <a:bodyPr>
            <a:normAutofit/>
          </a:bodyPr>
          <a:lstStyle/>
          <a:p>
            <a:r>
              <a:rPr lang="fr-FR" sz="2400"/>
              <a:t>Cet objet doit pouvoir être utilisé par un large public sans compétence technique</a:t>
            </a:r>
          </a:p>
          <a:p>
            <a:endParaRPr lang="fr-FR" sz="2400"/>
          </a:p>
          <a:p>
            <a:r>
              <a:rPr lang="fr-FR" sz="2400"/>
              <a:t>Objet autonome</a:t>
            </a:r>
          </a:p>
          <a:p>
            <a:endParaRPr lang="fr-FR" sz="2400"/>
          </a:p>
          <a:p>
            <a:r>
              <a:rPr lang="fr-FR" sz="2400"/>
              <a:t>Utilisable uniquement en milieu sec</a:t>
            </a:r>
          </a:p>
          <a:p>
            <a:endParaRPr lang="fr-FR" sz="2400"/>
          </a:p>
          <a:p>
            <a:r>
              <a:rPr lang="fr-FR" sz="2400"/>
              <a:t>Doit être réalisé avec un Arduino, au moins 2 capteurs et  1 actionneur</a:t>
            </a:r>
          </a:p>
          <a:p>
            <a:endParaRPr lang="fr-FR" sz="2400"/>
          </a:p>
        </p:txBody>
      </p:sp>
    </p:spTree>
    <p:extLst>
      <p:ext uri="{BB962C8B-B14F-4D97-AF65-F5344CB8AC3E}">
        <p14:creationId xmlns:p14="http://schemas.microsoft.com/office/powerpoint/2010/main" val="345687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F10293-96CF-41BD-8363-5FCEB072CECE}"/>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23</a:t>
            </a:fld>
            <a:endParaRPr lang="fr-FR"/>
          </a:p>
        </p:txBody>
      </p:sp>
      <p:sp>
        <p:nvSpPr>
          <p:cNvPr id="3" name="Titre 2">
            <a:extLst>
              <a:ext uri="{FF2B5EF4-FFF2-40B4-BE49-F238E27FC236}">
                <a16:creationId xmlns:a16="http://schemas.microsoft.com/office/drawing/2014/main" id="{2F674B84-CBE8-4C3E-8DF2-9D7A30D80F52}"/>
              </a:ext>
            </a:extLst>
          </p:cNvPr>
          <p:cNvSpPr>
            <a:spLocks noGrp="1"/>
          </p:cNvSpPr>
          <p:nvPr>
            <p:ph type="title"/>
          </p:nvPr>
        </p:nvSpPr>
        <p:spPr/>
        <p:txBody>
          <a:bodyPr>
            <a:normAutofit fontScale="90000"/>
          </a:bodyPr>
          <a:lstStyle/>
          <a:p>
            <a:r>
              <a:rPr lang="fr-FR"/>
              <a:t>Quoi ? </a:t>
            </a:r>
          </a:p>
        </p:txBody>
      </p:sp>
      <p:sp>
        <p:nvSpPr>
          <p:cNvPr id="5" name="Shape 3246">
            <a:extLst>
              <a:ext uri="{FF2B5EF4-FFF2-40B4-BE49-F238E27FC236}">
                <a16:creationId xmlns:a16="http://schemas.microsoft.com/office/drawing/2014/main" id="{8321C083-99B6-4F75-BA7F-36F22280A47D}"/>
              </a:ext>
            </a:extLst>
          </p:cNvPr>
          <p:cNvSpPr txBox="1">
            <a:spLocks/>
          </p:cNvSpPr>
          <p:nvPr/>
        </p:nvSpPr>
        <p:spPr>
          <a:xfrm>
            <a:off x="1662536" y="2102411"/>
            <a:ext cx="9345467" cy="3450491"/>
          </a:xfrm>
          <a:prstGeom prst="rect">
            <a:avLst/>
          </a:prstGeom>
          <a:solidFill>
            <a:srgbClr val="F2F2F2"/>
          </a:solidFill>
          <a:ln w="9525" cap="flat" cmpd="sng">
            <a:solidFill>
              <a:srgbClr val="D8D8D8"/>
            </a:solidFill>
            <a:prstDash val="solid"/>
            <a:round/>
            <a:headEnd type="none" w="med" len="med"/>
            <a:tailEnd type="none" w="med" len="med"/>
          </a:ln>
        </p:spPr>
        <p:txBody>
          <a:bodyPr wrap="square" lIns="100821" tIns="201670" rIns="100821" bIns="50397"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600"/>
              </a:spcBef>
              <a:spcAft>
                <a:spcPts val="0"/>
              </a:spcAft>
              <a:buClr>
                <a:srgbClr val="F3F3F3"/>
              </a:buClr>
              <a:buSzPct val="100000"/>
              <a:buFont typeface="Quicksand"/>
              <a:buChar char="◦"/>
              <a:defRPr sz="3000" b="0" i="0" u="none" strike="noStrike" cap="none">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sym typeface="Quicksand"/>
              </a:defRPr>
            </a:lvl1pPr>
            <a:lvl2pPr marR="0" lvl="1" algn="l" rtl="0" eaLnBrk="1" hangingPunct="1">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defRPr>
            </a:lvl2pPr>
            <a:lvl3pPr marR="0" lvl="2" algn="l" rtl="0" eaLnBrk="1" hangingPunct="1">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defRPr>
            </a:lvl3pPr>
            <a:lvl4pPr marR="0" lvl="3"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4pPr>
            <a:lvl5pPr marR="0" lvl="4"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5pPr>
            <a:lvl6pPr marR="0" lvl="5"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6pPr>
            <a:lvl7pPr marR="0" lvl="6"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7pPr>
            <a:lvl8pPr marR="0" lvl="7"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8pPr>
            <a:lvl9pPr marR="0" lvl="8" algn="l" rtl="0" eaLnBrk="1" hangingPunct="1">
              <a:lnSpc>
                <a:spcPct val="100000"/>
              </a:lnSpc>
              <a:spcBef>
                <a:spcPts val="360"/>
              </a:spcBef>
              <a:spcAft>
                <a:spcPts val="0"/>
              </a:spcAft>
              <a:buClr>
                <a:srgbClr val="F3F3F3"/>
              </a:buClr>
              <a:buSzPct val="100000"/>
              <a:buFont typeface="Quicksand"/>
              <a:buChar char="■"/>
              <a:defRPr sz="1800" b="0" i="0" u="none" strike="noStrike" cap="none">
                <a:solidFill>
                  <a:srgbClr val="F3F3F3"/>
                </a:solidFill>
                <a:latin typeface="Quicksand"/>
                <a:ea typeface="Quicksand"/>
                <a:cs typeface="Quicksand"/>
                <a:sym typeface="Quicksand"/>
              </a:defRPr>
            </a:lvl9pPr>
          </a:lstStyle>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Nom de l’équipe/projet </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Idée</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Contenu</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Quels moyens ?</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Quelles étapes ?</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Faisabilité ?</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Coût du prototype  +  limites ?</a:t>
            </a:r>
          </a:p>
          <a:p>
            <a:pPr marL="378150" indent="-378150" defTabSz="1008400">
              <a:spcBef>
                <a:spcPts val="0"/>
              </a:spcBef>
              <a:buClr>
                <a:srgbClr val="647681"/>
              </a:buClr>
              <a:buSzPct val="102000"/>
              <a:buFont typeface="Wingdings" panose="05000000000000000000" pitchFamily="2" charset="2"/>
              <a:buChar char="q"/>
            </a:pPr>
            <a:r>
              <a:rPr lang="fr-FR" sz="1985" kern="0">
                <a:solidFill>
                  <a:srgbClr val="647681"/>
                </a:solidFill>
                <a:latin typeface="Calibri"/>
                <a:ea typeface="Calibri"/>
                <a:cs typeface="Calibri"/>
                <a:sym typeface="Calibri"/>
              </a:rPr>
              <a:t>Perspectives …</a:t>
            </a:r>
          </a:p>
        </p:txBody>
      </p:sp>
      <p:pic>
        <p:nvPicPr>
          <p:cNvPr id="6" name="Image 5">
            <a:extLst>
              <a:ext uri="{FF2B5EF4-FFF2-40B4-BE49-F238E27FC236}">
                <a16:creationId xmlns:a16="http://schemas.microsoft.com/office/drawing/2014/main" id="{235A3142-6687-4164-8E65-806092176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616" y="2661070"/>
            <a:ext cx="4146311" cy="2036048"/>
          </a:xfrm>
          <a:prstGeom prst="rect">
            <a:avLst/>
          </a:prstGeom>
        </p:spPr>
      </p:pic>
      <p:sp>
        <p:nvSpPr>
          <p:cNvPr id="7" name="Shape 3252">
            <a:extLst>
              <a:ext uri="{FF2B5EF4-FFF2-40B4-BE49-F238E27FC236}">
                <a16:creationId xmlns:a16="http://schemas.microsoft.com/office/drawing/2014/main" id="{CA213B79-8A98-41AD-8EFB-9FD521DF56FE}"/>
              </a:ext>
            </a:extLst>
          </p:cNvPr>
          <p:cNvSpPr txBox="1">
            <a:spLocks noGrp="1"/>
          </p:cNvSpPr>
          <p:nvPr/>
        </p:nvSpPr>
        <p:spPr>
          <a:xfrm>
            <a:off x="1662536" y="1638235"/>
            <a:ext cx="9345467" cy="587612"/>
          </a:xfrm>
          <a:prstGeom prst="rect">
            <a:avLst/>
          </a:prstGeom>
          <a:solidFill>
            <a:srgbClr val="7030A0"/>
          </a:solidFill>
          <a:ln w="9525" cap="flat" cmpd="sng">
            <a:solidFill>
              <a:srgbClr val="7030A0"/>
            </a:solidFill>
            <a:prstDash val="solid"/>
            <a:round/>
            <a:headEnd type="none" w="med" len="med"/>
            <a:tailEnd type="none" w="med" len="med"/>
          </a:ln>
        </p:spPr>
        <p:txBody>
          <a:bodyPr wrap="square" lIns="0" tIns="0" rIns="0" bIns="0" anchor="ctr" anchorCtr="0">
            <a:noAutofit/>
          </a:bodyPr>
          <a:lstStyle>
            <a:defPPr marR="0" lvl="0" algn="l" rtl="0">
              <a:lnSpc>
                <a:spcPct val="100000"/>
              </a:lnSpc>
              <a:spcBef>
                <a:spcPts val="0"/>
              </a:spcBef>
              <a:spcAft>
                <a:spcPts val="0"/>
              </a:spcAft>
            </a:defPPr>
            <a:lvl1pPr marL="171450" marR="0" lvl="0" indent="-171450" algn="ctr" rtl="0">
              <a:lnSpc>
                <a:spcPct val="90000"/>
              </a:lnSpc>
              <a:spcBef>
                <a:spcPts val="1000"/>
              </a:spcBef>
              <a:spcAft>
                <a:spcPts val="0"/>
              </a:spcAft>
              <a:buClr>
                <a:schemeClr val="lt1"/>
              </a:buClr>
              <a:buSzPct val="100000"/>
              <a:buFont typeface="Arial"/>
              <a:buNone/>
              <a:defRPr sz="1800" b="1"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fr-FR" sz="2647">
                <a:cs typeface="Century Gothic"/>
              </a:rPr>
              <a:t>Trouver une idée qui satisfait les contraintes imposées</a:t>
            </a:r>
          </a:p>
        </p:txBody>
      </p:sp>
    </p:spTree>
    <p:extLst>
      <p:ext uri="{BB962C8B-B14F-4D97-AF65-F5344CB8AC3E}">
        <p14:creationId xmlns:p14="http://schemas.microsoft.com/office/powerpoint/2010/main" val="1192639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DC0F7C2-7597-4E3C-A26F-4DD67CB74AAB}"/>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24</a:t>
            </a:fld>
            <a:endParaRPr lang="fr-FR"/>
          </a:p>
        </p:txBody>
      </p:sp>
      <p:sp>
        <p:nvSpPr>
          <p:cNvPr id="3" name="Titre 2">
            <a:extLst>
              <a:ext uri="{FF2B5EF4-FFF2-40B4-BE49-F238E27FC236}">
                <a16:creationId xmlns:a16="http://schemas.microsoft.com/office/drawing/2014/main" id="{19B2A198-7BDA-4401-A3B3-145E6931DD18}"/>
              </a:ext>
            </a:extLst>
          </p:cNvPr>
          <p:cNvSpPr>
            <a:spLocks noGrp="1"/>
          </p:cNvSpPr>
          <p:nvPr>
            <p:ph type="title"/>
          </p:nvPr>
        </p:nvSpPr>
        <p:spPr/>
        <p:txBody>
          <a:bodyPr>
            <a:normAutofit fontScale="90000"/>
          </a:bodyPr>
          <a:lstStyle/>
          <a:p>
            <a:r>
              <a:rPr lang="fr-FR"/>
              <a:t>Le Sujet</a:t>
            </a:r>
            <a:br>
              <a:rPr lang="fr-FR"/>
            </a:br>
            <a:endParaRPr lang="fr-FR"/>
          </a:p>
        </p:txBody>
      </p:sp>
      <p:sp>
        <p:nvSpPr>
          <p:cNvPr id="4" name="Espace réservé du texte 3">
            <a:extLst>
              <a:ext uri="{FF2B5EF4-FFF2-40B4-BE49-F238E27FC236}">
                <a16:creationId xmlns:a16="http://schemas.microsoft.com/office/drawing/2014/main" id="{D8BB69A4-F43B-4367-9A7C-A69E77BFB7D6}"/>
              </a:ext>
            </a:extLst>
          </p:cNvPr>
          <p:cNvSpPr>
            <a:spLocks noGrp="1"/>
          </p:cNvSpPr>
          <p:nvPr>
            <p:ph type="body" sz="quarter" idx="11"/>
          </p:nvPr>
        </p:nvSpPr>
        <p:spPr/>
        <p:txBody>
          <a:bodyPr/>
          <a:lstStyle/>
          <a:p>
            <a:r>
              <a:rPr lang="fr-FR" sz="3600"/>
              <a:t>Modernisation d’un objet « domotique » (assistance à usager) déjà existant en y ajoutant une fonction innovante.</a:t>
            </a:r>
          </a:p>
          <a:p>
            <a:endParaRPr lang="fr-FR"/>
          </a:p>
        </p:txBody>
      </p:sp>
      <p:pic>
        <p:nvPicPr>
          <p:cNvPr id="6" name="Image 5" descr="Une image contenant Appareils électroniques, Casques, cercle, Vinyle&#10;&#10;Description générée automatiquement">
            <a:extLst>
              <a:ext uri="{FF2B5EF4-FFF2-40B4-BE49-F238E27FC236}">
                <a16:creationId xmlns:a16="http://schemas.microsoft.com/office/drawing/2014/main" id="{89E77B4E-E63C-478F-9BD4-B56302FAF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909" y="3624348"/>
            <a:ext cx="2642181" cy="2635135"/>
          </a:xfrm>
          <a:prstGeom prst="rect">
            <a:avLst/>
          </a:prstGeom>
        </p:spPr>
      </p:pic>
    </p:spTree>
    <p:extLst>
      <p:ext uri="{BB962C8B-B14F-4D97-AF65-F5344CB8AC3E}">
        <p14:creationId xmlns:p14="http://schemas.microsoft.com/office/powerpoint/2010/main" val="1123782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BF351567-1DA6-4E9C-A392-A1A391CA7373}"/>
              </a:ext>
            </a:extLst>
          </p:cNvPr>
          <p:cNvSpPr>
            <a:spLocks noGrp="1"/>
          </p:cNvSpPr>
          <p:nvPr>
            <p:ph type="body" sz="quarter" idx="12"/>
          </p:nvPr>
        </p:nvSpPr>
        <p:spPr/>
        <p:txBody>
          <a:bodyPr>
            <a:normAutofit/>
          </a:bodyPr>
          <a:lstStyle/>
          <a:p>
            <a:r>
              <a:rPr lang="fr-FR" dirty="0"/>
              <a:t>Planification d’un projet</a:t>
            </a:r>
          </a:p>
        </p:txBody>
      </p:sp>
      <p:sp>
        <p:nvSpPr>
          <p:cNvPr id="5" name="Espace réservé du texte 4">
            <a:extLst>
              <a:ext uri="{FF2B5EF4-FFF2-40B4-BE49-F238E27FC236}">
                <a16:creationId xmlns:a16="http://schemas.microsoft.com/office/drawing/2014/main" id="{2D8757EF-86F2-4398-9C2F-0009A50CA759}"/>
              </a:ext>
            </a:extLst>
          </p:cNvPr>
          <p:cNvSpPr>
            <a:spLocks noGrp="1"/>
          </p:cNvSpPr>
          <p:nvPr>
            <p:ph type="body" sz="quarter" idx="11"/>
          </p:nvPr>
        </p:nvSpPr>
        <p:spPr/>
        <p:txBody>
          <a:bodyPr/>
          <a:lstStyle/>
          <a:p>
            <a:endParaRPr lang="fr-FR" dirty="0"/>
          </a:p>
        </p:txBody>
      </p:sp>
      <p:sp>
        <p:nvSpPr>
          <p:cNvPr id="2" name="Espace réservé du numéro de diapositive 1">
            <a:extLst>
              <a:ext uri="{FF2B5EF4-FFF2-40B4-BE49-F238E27FC236}">
                <a16:creationId xmlns:a16="http://schemas.microsoft.com/office/drawing/2014/main" id="{E501DBF6-5A00-4377-930E-4D5418E22FCC}"/>
              </a:ext>
            </a:extLst>
          </p:cNvPr>
          <p:cNvSpPr>
            <a:spLocks noGrp="1"/>
          </p:cNvSpPr>
          <p:nvPr>
            <p:ph type="sldNum" sz="quarter" idx="4294967295"/>
          </p:nvPr>
        </p:nvSpPr>
        <p:spPr>
          <a:xfrm>
            <a:off x="0" y="6565900"/>
            <a:ext cx="385763" cy="138113"/>
          </a:xfrm>
        </p:spPr>
        <p:txBody>
          <a:bodyPr/>
          <a:lstStyle/>
          <a:p>
            <a:fld id="{3B1E0E51-53CC-4C36-8961-F424CEF4E661}" type="slidenum">
              <a:rPr lang="fr-FR" smtClean="0"/>
              <a:pPr/>
              <a:t>25</a:t>
            </a:fld>
            <a:endParaRPr lang="fr-FR"/>
          </a:p>
        </p:txBody>
      </p:sp>
    </p:spTree>
    <p:extLst>
      <p:ext uri="{BB962C8B-B14F-4D97-AF65-F5344CB8AC3E}">
        <p14:creationId xmlns:p14="http://schemas.microsoft.com/office/powerpoint/2010/main" val="407505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4D7E17-FA50-46FB-B7C7-F21951D79A00}"/>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26</a:t>
            </a:fld>
            <a:endParaRPr lang="fr-FR"/>
          </a:p>
        </p:txBody>
      </p:sp>
      <p:sp>
        <p:nvSpPr>
          <p:cNvPr id="4" name="Titre 3">
            <a:extLst>
              <a:ext uri="{FF2B5EF4-FFF2-40B4-BE49-F238E27FC236}">
                <a16:creationId xmlns:a16="http://schemas.microsoft.com/office/drawing/2014/main" id="{C803FA05-DB36-41F4-843A-8DB54D27D936}"/>
              </a:ext>
            </a:extLst>
          </p:cNvPr>
          <p:cNvSpPr>
            <a:spLocks noGrp="1"/>
          </p:cNvSpPr>
          <p:nvPr>
            <p:ph type="title"/>
          </p:nvPr>
        </p:nvSpPr>
        <p:spPr/>
        <p:txBody>
          <a:bodyPr>
            <a:normAutofit fontScale="90000"/>
          </a:bodyPr>
          <a:lstStyle/>
          <a:p>
            <a:r>
              <a:rPr lang="fr-FR" dirty="0"/>
              <a:t>Planification d’un projet</a:t>
            </a:r>
          </a:p>
        </p:txBody>
      </p:sp>
      <p:sp>
        <p:nvSpPr>
          <p:cNvPr id="19" name="Espace réservé du texte 18">
            <a:extLst>
              <a:ext uri="{FF2B5EF4-FFF2-40B4-BE49-F238E27FC236}">
                <a16:creationId xmlns:a16="http://schemas.microsoft.com/office/drawing/2014/main" id="{4755A62C-D6BF-42E7-AAE2-B98CA95FCAA1}"/>
              </a:ext>
            </a:extLst>
          </p:cNvPr>
          <p:cNvSpPr>
            <a:spLocks noGrp="1"/>
          </p:cNvSpPr>
          <p:nvPr>
            <p:ph type="body" sz="quarter" idx="11"/>
          </p:nvPr>
        </p:nvSpPr>
        <p:spPr/>
        <p:txBody>
          <a:bodyPr>
            <a:normAutofit fontScale="85000" lnSpcReduction="20000"/>
          </a:bodyPr>
          <a:lstStyle/>
          <a:p>
            <a:pPr marL="240665" marR="565785" indent="-228600">
              <a:lnSpc>
                <a:spcPts val="1920"/>
              </a:lnSpc>
              <a:spcBef>
                <a:spcPts val="565"/>
              </a:spcBef>
              <a:buFont typeface="Arial MT"/>
              <a:buChar char="•"/>
              <a:tabLst>
                <a:tab pos="240665" algn="l"/>
                <a:tab pos="241300" algn="l"/>
              </a:tabLst>
            </a:pPr>
            <a:r>
              <a:rPr lang="fr-FR" spc="-5" dirty="0">
                <a:solidFill>
                  <a:srgbClr val="1F4E79"/>
                </a:solidFill>
                <a:latin typeface="Calibri"/>
                <a:cs typeface="Calibri"/>
              </a:rPr>
              <a:t>La</a:t>
            </a:r>
            <a:r>
              <a:rPr lang="fr-FR" spc="-15" dirty="0">
                <a:solidFill>
                  <a:srgbClr val="1F4E79"/>
                </a:solidFill>
                <a:latin typeface="Calibri"/>
                <a:cs typeface="Calibri"/>
              </a:rPr>
              <a:t> </a:t>
            </a:r>
            <a:r>
              <a:rPr lang="fr-FR" spc="-5" dirty="0">
                <a:solidFill>
                  <a:srgbClr val="1F4E79"/>
                </a:solidFill>
                <a:latin typeface="Calibri"/>
                <a:cs typeface="Calibri"/>
              </a:rPr>
              <a:t>planification</a:t>
            </a:r>
            <a:r>
              <a:rPr lang="fr-FR" spc="10" dirty="0">
                <a:solidFill>
                  <a:srgbClr val="1F4E79"/>
                </a:solidFill>
                <a:latin typeface="Calibri"/>
                <a:cs typeface="Calibri"/>
              </a:rPr>
              <a:t> </a:t>
            </a:r>
            <a:r>
              <a:rPr lang="fr-FR" spc="-5" dirty="0">
                <a:solidFill>
                  <a:srgbClr val="1F4E79"/>
                </a:solidFill>
                <a:latin typeface="Calibri"/>
                <a:cs typeface="Calibri"/>
              </a:rPr>
              <a:t>de</a:t>
            </a:r>
            <a:r>
              <a:rPr lang="fr-FR" spc="-10" dirty="0">
                <a:solidFill>
                  <a:srgbClr val="1F4E79"/>
                </a:solidFill>
                <a:latin typeface="Calibri"/>
                <a:cs typeface="Calibri"/>
              </a:rPr>
              <a:t> projet</a:t>
            </a:r>
            <a:r>
              <a:rPr lang="fr-FR" dirty="0">
                <a:solidFill>
                  <a:srgbClr val="1F4E79"/>
                </a:solidFill>
                <a:latin typeface="Calibri"/>
                <a:cs typeface="Calibri"/>
              </a:rPr>
              <a:t> </a:t>
            </a:r>
            <a:r>
              <a:rPr lang="fr-FR" spc="-10" dirty="0">
                <a:solidFill>
                  <a:srgbClr val="1F4E79"/>
                </a:solidFill>
                <a:latin typeface="Calibri"/>
                <a:cs typeface="Calibri"/>
              </a:rPr>
              <a:t>est</a:t>
            </a:r>
            <a:r>
              <a:rPr lang="fr-FR" dirty="0">
                <a:solidFill>
                  <a:srgbClr val="1F4E79"/>
                </a:solidFill>
                <a:latin typeface="Calibri"/>
                <a:cs typeface="Calibri"/>
              </a:rPr>
              <a:t> une</a:t>
            </a:r>
            <a:r>
              <a:rPr lang="fr-FR" spc="-10" dirty="0">
                <a:solidFill>
                  <a:srgbClr val="1F4E79"/>
                </a:solidFill>
                <a:latin typeface="Calibri"/>
                <a:cs typeface="Calibri"/>
              </a:rPr>
              <a:t> </a:t>
            </a:r>
            <a:r>
              <a:rPr lang="fr-FR" dirty="0">
                <a:solidFill>
                  <a:srgbClr val="1F4E79"/>
                </a:solidFill>
                <a:latin typeface="Calibri"/>
                <a:cs typeface="Calibri"/>
              </a:rPr>
              <a:t>phase cruciale</a:t>
            </a:r>
            <a:r>
              <a:rPr lang="fr-FR" spc="10" dirty="0">
                <a:solidFill>
                  <a:srgbClr val="1F4E79"/>
                </a:solidFill>
                <a:latin typeface="Calibri"/>
                <a:cs typeface="Calibri"/>
              </a:rPr>
              <a:t> </a:t>
            </a:r>
            <a:r>
              <a:rPr lang="fr-FR" spc="-5" dirty="0">
                <a:solidFill>
                  <a:srgbClr val="1F4E79"/>
                </a:solidFill>
                <a:latin typeface="Calibri"/>
                <a:cs typeface="Calibri"/>
              </a:rPr>
              <a:t>du</a:t>
            </a:r>
            <a:r>
              <a:rPr lang="fr-FR" spc="-15" dirty="0">
                <a:solidFill>
                  <a:srgbClr val="1F4E79"/>
                </a:solidFill>
                <a:latin typeface="Calibri"/>
                <a:cs typeface="Calibri"/>
              </a:rPr>
              <a:t> </a:t>
            </a:r>
            <a:r>
              <a:rPr lang="fr-FR" spc="-5" dirty="0">
                <a:solidFill>
                  <a:srgbClr val="1F4E79"/>
                </a:solidFill>
                <a:latin typeface="Calibri"/>
                <a:cs typeface="Calibri"/>
              </a:rPr>
              <a:t>cycle</a:t>
            </a:r>
            <a:r>
              <a:rPr lang="fr-FR" spc="-15" dirty="0">
                <a:solidFill>
                  <a:srgbClr val="1F4E79"/>
                </a:solidFill>
                <a:latin typeface="Calibri"/>
                <a:cs typeface="Calibri"/>
              </a:rPr>
              <a:t> </a:t>
            </a:r>
            <a:r>
              <a:rPr lang="fr-FR" spc="-5" dirty="0">
                <a:solidFill>
                  <a:srgbClr val="1F4E79"/>
                </a:solidFill>
                <a:latin typeface="Calibri"/>
                <a:cs typeface="Calibri"/>
              </a:rPr>
              <a:t>de</a:t>
            </a:r>
            <a:r>
              <a:rPr lang="fr-FR" spc="-10" dirty="0">
                <a:solidFill>
                  <a:srgbClr val="1F4E79"/>
                </a:solidFill>
                <a:latin typeface="Calibri"/>
                <a:cs typeface="Calibri"/>
              </a:rPr>
              <a:t> </a:t>
            </a:r>
            <a:r>
              <a:rPr lang="fr-FR" spc="-5" dirty="0">
                <a:solidFill>
                  <a:srgbClr val="1F4E79"/>
                </a:solidFill>
                <a:latin typeface="Calibri"/>
                <a:cs typeface="Calibri"/>
              </a:rPr>
              <a:t>vie</a:t>
            </a:r>
            <a:r>
              <a:rPr lang="fr-FR" spc="5" dirty="0">
                <a:solidFill>
                  <a:srgbClr val="1F4E79"/>
                </a:solidFill>
                <a:latin typeface="Calibri"/>
                <a:cs typeface="Calibri"/>
              </a:rPr>
              <a:t> </a:t>
            </a:r>
            <a:r>
              <a:rPr lang="fr-FR" dirty="0">
                <a:solidFill>
                  <a:srgbClr val="1F4E79"/>
                </a:solidFill>
                <a:latin typeface="Calibri"/>
                <a:cs typeface="Calibri"/>
              </a:rPr>
              <a:t>d'un </a:t>
            </a:r>
            <a:r>
              <a:rPr lang="fr-FR" spc="-434" dirty="0">
                <a:solidFill>
                  <a:srgbClr val="1F4E79"/>
                </a:solidFill>
                <a:latin typeface="Calibri"/>
                <a:cs typeface="Calibri"/>
              </a:rPr>
              <a:t> </a:t>
            </a:r>
            <a:r>
              <a:rPr lang="fr-FR" spc="-10" dirty="0">
                <a:solidFill>
                  <a:srgbClr val="1F4E79"/>
                </a:solidFill>
                <a:latin typeface="Calibri"/>
                <a:cs typeface="Calibri"/>
              </a:rPr>
              <a:t>projet.</a:t>
            </a:r>
            <a:endParaRPr lang="fr-FR" dirty="0">
              <a:latin typeface="Calibri"/>
              <a:cs typeface="Calibri"/>
            </a:endParaRPr>
          </a:p>
          <a:p>
            <a:pPr>
              <a:lnSpc>
                <a:spcPct val="100000"/>
              </a:lnSpc>
              <a:spcBef>
                <a:spcPts val="45"/>
              </a:spcBef>
              <a:buChar char="•"/>
            </a:pPr>
            <a:endParaRPr lang="fr-FR" sz="2000" dirty="0">
              <a:latin typeface="Calibri"/>
              <a:cs typeface="Calibri"/>
            </a:endParaRPr>
          </a:p>
          <a:p>
            <a:pPr marL="139700" algn="ctr">
              <a:lnSpc>
                <a:spcPts val="2160"/>
              </a:lnSpc>
            </a:pPr>
            <a:r>
              <a:rPr lang="fr-FR" i="1" spc="-5" dirty="0">
                <a:solidFill>
                  <a:srgbClr val="FF0000"/>
                </a:solidFill>
                <a:latin typeface="Calibri"/>
                <a:cs typeface="Calibri"/>
              </a:rPr>
              <a:t>La planification</a:t>
            </a:r>
            <a:r>
              <a:rPr lang="fr-FR" i="1" spc="10" dirty="0">
                <a:solidFill>
                  <a:srgbClr val="FF0000"/>
                </a:solidFill>
                <a:latin typeface="Calibri"/>
                <a:cs typeface="Calibri"/>
              </a:rPr>
              <a:t> </a:t>
            </a:r>
            <a:r>
              <a:rPr lang="fr-FR" i="1" spc="-5" dirty="0">
                <a:solidFill>
                  <a:srgbClr val="FF0000"/>
                </a:solidFill>
                <a:latin typeface="Calibri"/>
                <a:cs typeface="Calibri"/>
              </a:rPr>
              <a:t>d'un</a:t>
            </a:r>
            <a:r>
              <a:rPr lang="fr-FR" i="1" spc="-20" dirty="0">
                <a:solidFill>
                  <a:srgbClr val="FF0000"/>
                </a:solidFill>
                <a:latin typeface="Calibri"/>
                <a:cs typeface="Calibri"/>
              </a:rPr>
              <a:t> </a:t>
            </a:r>
            <a:r>
              <a:rPr lang="fr-FR" i="1" spc="-5" dirty="0">
                <a:solidFill>
                  <a:srgbClr val="FF0000"/>
                </a:solidFill>
                <a:latin typeface="Calibri"/>
                <a:cs typeface="Calibri"/>
              </a:rPr>
              <a:t>projet</a:t>
            </a:r>
            <a:r>
              <a:rPr lang="fr-FR" i="1" spc="-15" dirty="0">
                <a:solidFill>
                  <a:srgbClr val="FF0000"/>
                </a:solidFill>
                <a:latin typeface="Calibri"/>
                <a:cs typeface="Calibri"/>
              </a:rPr>
              <a:t> </a:t>
            </a:r>
            <a:r>
              <a:rPr lang="fr-FR" i="1" spc="-10" dirty="0">
                <a:solidFill>
                  <a:srgbClr val="FF0000"/>
                </a:solidFill>
                <a:latin typeface="Calibri"/>
                <a:cs typeface="Calibri"/>
              </a:rPr>
              <a:t>est</a:t>
            </a:r>
            <a:r>
              <a:rPr lang="fr-FR" i="1" spc="10" dirty="0">
                <a:solidFill>
                  <a:srgbClr val="FF0000"/>
                </a:solidFill>
                <a:latin typeface="Calibri"/>
                <a:cs typeface="Calibri"/>
              </a:rPr>
              <a:t> </a:t>
            </a:r>
            <a:r>
              <a:rPr lang="fr-FR" i="1" spc="-20" dirty="0">
                <a:solidFill>
                  <a:srgbClr val="FF0000"/>
                </a:solidFill>
                <a:latin typeface="Calibri"/>
                <a:cs typeface="Calibri"/>
              </a:rPr>
              <a:t>l’activité</a:t>
            </a:r>
            <a:r>
              <a:rPr lang="fr-FR" i="1" spc="15" dirty="0">
                <a:solidFill>
                  <a:srgbClr val="FF0000"/>
                </a:solidFill>
                <a:latin typeface="Calibri"/>
                <a:cs typeface="Calibri"/>
              </a:rPr>
              <a:t> </a:t>
            </a:r>
            <a:r>
              <a:rPr lang="fr-FR" i="1" dirty="0">
                <a:solidFill>
                  <a:srgbClr val="FF0000"/>
                </a:solidFill>
                <a:latin typeface="Calibri"/>
                <a:cs typeface="Calibri"/>
              </a:rPr>
              <a:t>qui</a:t>
            </a:r>
            <a:r>
              <a:rPr lang="fr-FR" i="1" spc="-10" dirty="0">
                <a:solidFill>
                  <a:srgbClr val="FF0000"/>
                </a:solidFill>
                <a:latin typeface="Calibri"/>
                <a:cs typeface="Calibri"/>
              </a:rPr>
              <a:t> consiste</a:t>
            </a:r>
            <a:r>
              <a:rPr lang="fr-FR" i="1" spc="-5" dirty="0">
                <a:solidFill>
                  <a:srgbClr val="FF0000"/>
                </a:solidFill>
                <a:latin typeface="Calibri"/>
                <a:cs typeface="Calibri"/>
              </a:rPr>
              <a:t> </a:t>
            </a:r>
            <a:r>
              <a:rPr lang="fr-FR" i="1" dirty="0">
                <a:solidFill>
                  <a:srgbClr val="FF0000"/>
                </a:solidFill>
                <a:latin typeface="Calibri"/>
                <a:cs typeface="Calibri"/>
              </a:rPr>
              <a:t>à</a:t>
            </a:r>
            <a:r>
              <a:rPr lang="fr-FR" i="1" spc="10" dirty="0">
                <a:solidFill>
                  <a:srgbClr val="FF0000"/>
                </a:solidFill>
                <a:latin typeface="Calibri"/>
                <a:cs typeface="Calibri"/>
              </a:rPr>
              <a:t> </a:t>
            </a:r>
            <a:r>
              <a:rPr lang="fr-FR" i="1" spc="-5" dirty="0">
                <a:solidFill>
                  <a:srgbClr val="FF0000"/>
                </a:solidFill>
                <a:latin typeface="Calibri"/>
                <a:cs typeface="Calibri"/>
              </a:rPr>
              <a:t>déterminer</a:t>
            </a:r>
            <a:r>
              <a:rPr lang="fr-FR" i="1" spc="-15" dirty="0">
                <a:solidFill>
                  <a:srgbClr val="FF0000"/>
                </a:solidFill>
                <a:latin typeface="Calibri"/>
                <a:cs typeface="Calibri"/>
              </a:rPr>
              <a:t> </a:t>
            </a:r>
            <a:r>
              <a:rPr lang="fr-FR" i="1" spc="-5" dirty="0">
                <a:solidFill>
                  <a:srgbClr val="FF0000"/>
                </a:solidFill>
                <a:latin typeface="Calibri"/>
                <a:cs typeface="Calibri"/>
              </a:rPr>
              <a:t>et</a:t>
            </a:r>
            <a:endParaRPr lang="fr-FR" dirty="0">
              <a:latin typeface="Calibri"/>
              <a:cs typeface="Calibri"/>
            </a:endParaRPr>
          </a:p>
          <a:p>
            <a:pPr marL="140335" marR="5080" algn="ctr">
              <a:lnSpc>
                <a:spcPts val="1920"/>
              </a:lnSpc>
              <a:spcBef>
                <a:spcPts val="225"/>
              </a:spcBef>
            </a:pPr>
            <a:r>
              <a:rPr lang="fr-FR" i="1" dirty="0">
                <a:solidFill>
                  <a:srgbClr val="FF0000"/>
                </a:solidFill>
                <a:latin typeface="Calibri"/>
                <a:cs typeface="Calibri"/>
              </a:rPr>
              <a:t>à</a:t>
            </a:r>
            <a:r>
              <a:rPr lang="fr-FR" i="1" spc="-10" dirty="0">
                <a:solidFill>
                  <a:srgbClr val="FF0000"/>
                </a:solidFill>
                <a:latin typeface="Calibri"/>
                <a:cs typeface="Calibri"/>
              </a:rPr>
              <a:t> </a:t>
            </a:r>
            <a:r>
              <a:rPr lang="fr-FR" b="1" i="1" spc="-10" dirty="0">
                <a:solidFill>
                  <a:srgbClr val="FF0000"/>
                </a:solidFill>
                <a:latin typeface="Calibri"/>
                <a:cs typeface="Calibri"/>
              </a:rPr>
              <a:t>ordonnancer</a:t>
            </a:r>
            <a:r>
              <a:rPr lang="fr-FR" b="1" i="1" spc="-45" dirty="0">
                <a:solidFill>
                  <a:srgbClr val="FF0000"/>
                </a:solidFill>
                <a:latin typeface="Calibri"/>
                <a:cs typeface="Calibri"/>
              </a:rPr>
              <a:t> </a:t>
            </a:r>
            <a:r>
              <a:rPr lang="fr-FR" b="1" i="1" dirty="0">
                <a:solidFill>
                  <a:srgbClr val="FF0000"/>
                </a:solidFill>
                <a:latin typeface="Calibri"/>
                <a:cs typeface="Calibri"/>
              </a:rPr>
              <a:t>les</a:t>
            </a:r>
            <a:r>
              <a:rPr lang="fr-FR" b="1" i="1" spc="-5" dirty="0">
                <a:solidFill>
                  <a:srgbClr val="FF0000"/>
                </a:solidFill>
                <a:latin typeface="Calibri"/>
                <a:cs typeface="Calibri"/>
              </a:rPr>
              <a:t> tâches</a:t>
            </a:r>
            <a:r>
              <a:rPr lang="fr-FR" b="1" i="1" spc="-20" dirty="0">
                <a:solidFill>
                  <a:srgbClr val="FF0000"/>
                </a:solidFill>
                <a:latin typeface="Calibri"/>
                <a:cs typeface="Calibri"/>
              </a:rPr>
              <a:t> </a:t>
            </a:r>
            <a:r>
              <a:rPr lang="fr-FR" b="1" i="1" dirty="0">
                <a:solidFill>
                  <a:srgbClr val="FF0000"/>
                </a:solidFill>
                <a:latin typeface="Calibri"/>
                <a:cs typeface="Calibri"/>
              </a:rPr>
              <a:t>du</a:t>
            </a:r>
            <a:r>
              <a:rPr lang="fr-FR" b="1" i="1" spc="-20" dirty="0">
                <a:solidFill>
                  <a:srgbClr val="FF0000"/>
                </a:solidFill>
                <a:latin typeface="Calibri"/>
                <a:cs typeface="Calibri"/>
              </a:rPr>
              <a:t> </a:t>
            </a:r>
            <a:r>
              <a:rPr lang="fr-FR" b="1" i="1" dirty="0">
                <a:solidFill>
                  <a:srgbClr val="FF0000"/>
                </a:solidFill>
                <a:latin typeface="Calibri"/>
                <a:cs typeface="Calibri"/>
              </a:rPr>
              <a:t>projet</a:t>
            </a:r>
            <a:r>
              <a:rPr lang="fr-FR" i="1" dirty="0">
                <a:solidFill>
                  <a:srgbClr val="FF0000"/>
                </a:solidFill>
                <a:latin typeface="Calibri"/>
                <a:cs typeface="Calibri"/>
              </a:rPr>
              <a:t>,</a:t>
            </a:r>
            <a:r>
              <a:rPr lang="fr-FR" i="1" spc="-30" dirty="0">
                <a:solidFill>
                  <a:srgbClr val="FF0000"/>
                </a:solidFill>
                <a:latin typeface="Calibri"/>
                <a:cs typeface="Calibri"/>
              </a:rPr>
              <a:t> </a:t>
            </a:r>
            <a:r>
              <a:rPr lang="fr-FR" i="1" dirty="0">
                <a:solidFill>
                  <a:srgbClr val="FF0000"/>
                </a:solidFill>
                <a:latin typeface="Calibri"/>
                <a:cs typeface="Calibri"/>
              </a:rPr>
              <a:t>à</a:t>
            </a:r>
            <a:r>
              <a:rPr lang="fr-FR" i="1" spc="-5" dirty="0">
                <a:solidFill>
                  <a:srgbClr val="FF0000"/>
                </a:solidFill>
                <a:latin typeface="Calibri"/>
                <a:cs typeface="Calibri"/>
              </a:rPr>
              <a:t> </a:t>
            </a:r>
            <a:r>
              <a:rPr lang="fr-FR" b="1" i="1" spc="-5" dirty="0">
                <a:solidFill>
                  <a:srgbClr val="FF0000"/>
                </a:solidFill>
                <a:latin typeface="Calibri"/>
                <a:cs typeface="Calibri"/>
              </a:rPr>
              <a:t>estimer</a:t>
            </a:r>
            <a:r>
              <a:rPr lang="fr-FR" b="1" i="1" spc="-25" dirty="0">
                <a:solidFill>
                  <a:srgbClr val="FF0000"/>
                </a:solidFill>
                <a:latin typeface="Calibri"/>
                <a:cs typeface="Calibri"/>
              </a:rPr>
              <a:t> </a:t>
            </a:r>
            <a:r>
              <a:rPr lang="fr-FR" b="1" i="1" dirty="0">
                <a:solidFill>
                  <a:srgbClr val="FF0000"/>
                </a:solidFill>
                <a:latin typeface="Calibri"/>
                <a:cs typeface="Calibri"/>
              </a:rPr>
              <a:t>leurs</a:t>
            </a:r>
            <a:r>
              <a:rPr lang="fr-FR" b="1" i="1" spc="-10" dirty="0">
                <a:solidFill>
                  <a:srgbClr val="FF0000"/>
                </a:solidFill>
                <a:latin typeface="Calibri"/>
                <a:cs typeface="Calibri"/>
              </a:rPr>
              <a:t> </a:t>
            </a:r>
            <a:r>
              <a:rPr lang="fr-FR" b="1" i="1" dirty="0">
                <a:solidFill>
                  <a:srgbClr val="FF0000"/>
                </a:solidFill>
                <a:latin typeface="Calibri"/>
                <a:cs typeface="Calibri"/>
              </a:rPr>
              <a:t>charges</a:t>
            </a:r>
            <a:r>
              <a:rPr lang="fr-FR" b="1" i="1" spc="-45" dirty="0">
                <a:solidFill>
                  <a:srgbClr val="FF0000"/>
                </a:solidFill>
                <a:latin typeface="Calibri"/>
                <a:cs typeface="Calibri"/>
              </a:rPr>
              <a:t> </a:t>
            </a:r>
            <a:r>
              <a:rPr lang="fr-FR" i="1" spc="-5" dirty="0">
                <a:solidFill>
                  <a:srgbClr val="FF0000"/>
                </a:solidFill>
                <a:latin typeface="Calibri"/>
                <a:cs typeface="Calibri"/>
              </a:rPr>
              <a:t>et </a:t>
            </a:r>
            <a:r>
              <a:rPr lang="fr-FR" b="1" i="1" spc="-5" dirty="0">
                <a:solidFill>
                  <a:srgbClr val="FF0000"/>
                </a:solidFill>
                <a:latin typeface="Calibri"/>
                <a:cs typeface="Calibri"/>
              </a:rPr>
              <a:t>déterminer </a:t>
            </a:r>
            <a:r>
              <a:rPr lang="fr-FR" b="1" i="1" spc="-440" dirty="0">
                <a:solidFill>
                  <a:srgbClr val="FF0000"/>
                </a:solidFill>
                <a:latin typeface="Calibri"/>
                <a:cs typeface="Calibri"/>
              </a:rPr>
              <a:t> </a:t>
            </a:r>
            <a:r>
              <a:rPr lang="fr-FR" b="1" i="1" dirty="0">
                <a:solidFill>
                  <a:srgbClr val="FF0000"/>
                </a:solidFill>
                <a:latin typeface="Calibri"/>
                <a:cs typeface="Calibri"/>
              </a:rPr>
              <a:t>les</a:t>
            </a:r>
            <a:r>
              <a:rPr lang="fr-FR" b="1" i="1" spc="-10" dirty="0">
                <a:solidFill>
                  <a:srgbClr val="FF0000"/>
                </a:solidFill>
                <a:latin typeface="Calibri"/>
                <a:cs typeface="Calibri"/>
              </a:rPr>
              <a:t> </a:t>
            </a:r>
            <a:r>
              <a:rPr lang="fr-FR" b="1" i="1" spc="-5" dirty="0">
                <a:solidFill>
                  <a:srgbClr val="FF0000"/>
                </a:solidFill>
                <a:latin typeface="Calibri"/>
                <a:cs typeface="Calibri"/>
              </a:rPr>
              <a:t>ressources</a:t>
            </a:r>
            <a:r>
              <a:rPr lang="fr-FR" b="1" i="1" spc="-40" dirty="0">
                <a:solidFill>
                  <a:srgbClr val="FF0000"/>
                </a:solidFill>
                <a:latin typeface="Calibri"/>
                <a:cs typeface="Calibri"/>
              </a:rPr>
              <a:t> </a:t>
            </a:r>
            <a:r>
              <a:rPr lang="fr-FR" i="1" spc="-5" dirty="0">
                <a:solidFill>
                  <a:srgbClr val="FF0000"/>
                </a:solidFill>
                <a:latin typeface="Calibri"/>
                <a:cs typeface="Calibri"/>
              </a:rPr>
              <a:t>nécessaires</a:t>
            </a:r>
            <a:r>
              <a:rPr lang="fr-FR" i="1" spc="-45" dirty="0">
                <a:solidFill>
                  <a:srgbClr val="FF0000"/>
                </a:solidFill>
                <a:latin typeface="Calibri"/>
                <a:cs typeface="Calibri"/>
              </a:rPr>
              <a:t> </a:t>
            </a:r>
            <a:r>
              <a:rPr lang="fr-FR" i="1" dirty="0">
                <a:solidFill>
                  <a:srgbClr val="FF0000"/>
                </a:solidFill>
                <a:latin typeface="Calibri"/>
                <a:cs typeface="Calibri"/>
              </a:rPr>
              <a:t>à</a:t>
            </a:r>
            <a:r>
              <a:rPr lang="fr-FR" i="1" spc="-10" dirty="0">
                <a:solidFill>
                  <a:srgbClr val="FF0000"/>
                </a:solidFill>
                <a:latin typeface="Calibri"/>
                <a:cs typeface="Calibri"/>
              </a:rPr>
              <a:t> </a:t>
            </a:r>
            <a:r>
              <a:rPr lang="fr-FR" i="1" dirty="0">
                <a:solidFill>
                  <a:srgbClr val="FF0000"/>
                </a:solidFill>
                <a:latin typeface="Calibri"/>
                <a:cs typeface="Calibri"/>
              </a:rPr>
              <a:t>leur</a:t>
            </a:r>
            <a:r>
              <a:rPr lang="fr-FR" i="1" spc="-15" dirty="0">
                <a:solidFill>
                  <a:srgbClr val="FF0000"/>
                </a:solidFill>
                <a:latin typeface="Calibri"/>
                <a:cs typeface="Calibri"/>
              </a:rPr>
              <a:t> </a:t>
            </a:r>
            <a:r>
              <a:rPr lang="fr-FR" i="1" spc="-5" dirty="0">
                <a:solidFill>
                  <a:srgbClr val="FF0000"/>
                </a:solidFill>
                <a:latin typeface="Calibri"/>
                <a:cs typeface="Calibri"/>
              </a:rPr>
              <a:t>réalisation.</a:t>
            </a:r>
            <a:endParaRPr lang="fr-FR" dirty="0">
              <a:latin typeface="Calibri"/>
              <a:cs typeface="Calibri"/>
            </a:endParaRPr>
          </a:p>
          <a:p>
            <a:pPr>
              <a:lnSpc>
                <a:spcPct val="100000"/>
              </a:lnSpc>
              <a:spcBef>
                <a:spcPts val="30"/>
              </a:spcBef>
            </a:pPr>
            <a:endParaRPr lang="fr-FR" sz="2000" dirty="0">
              <a:latin typeface="Calibri"/>
              <a:cs typeface="Calibri"/>
            </a:endParaRPr>
          </a:p>
          <a:p>
            <a:pPr marL="241300" indent="-228600">
              <a:lnSpc>
                <a:spcPts val="2160"/>
              </a:lnSpc>
              <a:spcBef>
                <a:spcPts val="5"/>
              </a:spcBef>
              <a:buFont typeface="Arial MT"/>
              <a:buChar char="•"/>
              <a:tabLst>
                <a:tab pos="240665" algn="l"/>
                <a:tab pos="241300" algn="l"/>
              </a:tabLst>
            </a:pPr>
            <a:r>
              <a:rPr lang="fr-FR" spc="-5" dirty="0">
                <a:solidFill>
                  <a:srgbClr val="1F4E79"/>
                </a:solidFill>
                <a:latin typeface="Calibri"/>
                <a:cs typeface="Calibri"/>
              </a:rPr>
              <a:t>La</a:t>
            </a:r>
            <a:r>
              <a:rPr lang="fr-FR" spc="-15" dirty="0">
                <a:solidFill>
                  <a:srgbClr val="1F4E79"/>
                </a:solidFill>
                <a:latin typeface="Calibri"/>
                <a:cs typeface="Calibri"/>
              </a:rPr>
              <a:t> </a:t>
            </a:r>
            <a:r>
              <a:rPr lang="fr-FR" spc="-5" dirty="0">
                <a:solidFill>
                  <a:srgbClr val="1F4E79"/>
                </a:solidFill>
                <a:latin typeface="Calibri"/>
                <a:cs typeface="Calibri"/>
              </a:rPr>
              <a:t>planification</a:t>
            </a:r>
            <a:r>
              <a:rPr lang="fr-FR" spc="10" dirty="0">
                <a:solidFill>
                  <a:srgbClr val="1F4E79"/>
                </a:solidFill>
                <a:latin typeface="Calibri"/>
                <a:cs typeface="Calibri"/>
              </a:rPr>
              <a:t> </a:t>
            </a:r>
            <a:r>
              <a:rPr lang="fr-FR" spc="-15" dirty="0">
                <a:solidFill>
                  <a:srgbClr val="1F4E79"/>
                </a:solidFill>
                <a:latin typeface="Calibri"/>
                <a:cs typeface="Calibri"/>
              </a:rPr>
              <a:t>d’un </a:t>
            </a:r>
            <a:r>
              <a:rPr lang="fr-FR" spc="-10" dirty="0">
                <a:solidFill>
                  <a:srgbClr val="1F4E79"/>
                </a:solidFill>
                <a:latin typeface="Calibri"/>
                <a:cs typeface="Calibri"/>
              </a:rPr>
              <a:t>projet est</a:t>
            </a:r>
            <a:r>
              <a:rPr lang="fr-FR" spc="15" dirty="0">
                <a:solidFill>
                  <a:srgbClr val="1F4E79"/>
                </a:solidFill>
                <a:latin typeface="Calibri"/>
                <a:cs typeface="Calibri"/>
              </a:rPr>
              <a:t> </a:t>
            </a:r>
            <a:r>
              <a:rPr lang="fr-FR" dirty="0">
                <a:solidFill>
                  <a:srgbClr val="1F4E79"/>
                </a:solidFill>
                <a:latin typeface="Calibri"/>
                <a:cs typeface="Calibri"/>
              </a:rPr>
              <a:t>la </a:t>
            </a:r>
            <a:r>
              <a:rPr lang="fr-FR" spc="-5" dirty="0">
                <a:solidFill>
                  <a:srgbClr val="1F4E79"/>
                </a:solidFill>
                <a:latin typeface="Calibri"/>
                <a:cs typeface="Calibri"/>
              </a:rPr>
              <a:t>deuxième</a:t>
            </a:r>
            <a:r>
              <a:rPr lang="fr-FR" spc="5" dirty="0">
                <a:solidFill>
                  <a:srgbClr val="1F4E79"/>
                </a:solidFill>
                <a:latin typeface="Calibri"/>
                <a:cs typeface="Calibri"/>
              </a:rPr>
              <a:t> </a:t>
            </a:r>
            <a:r>
              <a:rPr lang="fr-FR" dirty="0">
                <a:solidFill>
                  <a:srgbClr val="1F4E79"/>
                </a:solidFill>
                <a:latin typeface="Calibri"/>
                <a:cs typeface="Calibri"/>
              </a:rPr>
              <a:t>phase</a:t>
            </a:r>
            <a:r>
              <a:rPr lang="fr-FR" spc="-15" dirty="0">
                <a:solidFill>
                  <a:srgbClr val="1F4E79"/>
                </a:solidFill>
                <a:latin typeface="Calibri"/>
                <a:cs typeface="Calibri"/>
              </a:rPr>
              <a:t> </a:t>
            </a:r>
            <a:r>
              <a:rPr lang="fr-FR" spc="-5" dirty="0">
                <a:solidFill>
                  <a:srgbClr val="1F4E79"/>
                </a:solidFill>
                <a:latin typeface="Calibri"/>
                <a:cs typeface="Calibri"/>
              </a:rPr>
              <a:t>du </a:t>
            </a:r>
            <a:r>
              <a:rPr lang="fr-FR" spc="-10" dirty="0">
                <a:solidFill>
                  <a:srgbClr val="1F4E79"/>
                </a:solidFill>
                <a:latin typeface="Calibri"/>
                <a:cs typeface="Calibri"/>
              </a:rPr>
              <a:t>processus</a:t>
            </a:r>
            <a:r>
              <a:rPr lang="fr-FR" dirty="0">
                <a:solidFill>
                  <a:srgbClr val="1F4E79"/>
                </a:solidFill>
                <a:latin typeface="Calibri"/>
                <a:cs typeface="Calibri"/>
              </a:rPr>
              <a:t> d'un</a:t>
            </a:r>
            <a:endParaRPr lang="fr-FR" dirty="0">
              <a:latin typeface="Calibri"/>
              <a:cs typeface="Calibri"/>
            </a:endParaRPr>
          </a:p>
          <a:p>
            <a:pPr marL="240665">
              <a:lnSpc>
                <a:spcPts val="2160"/>
              </a:lnSpc>
            </a:pPr>
            <a:r>
              <a:rPr lang="fr-FR" spc="-10" dirty="0">
                <a:solidFill>
                  <a:srgbClr val="1F4E79"/>
                </a:solidFill>
                <a:latin typeface="Calibri"/>
                <a:cs typeface="Calibri"/>
              </a:rPr>
              <a:t>projet </a:t>
            </a:r>
            <a:r>
              <a:rPr lang="fr-FR" dirty="0">
                <a:solidFill>
                  <a:srgbClr val="1F4E79"/>
                </a:solidFill>
                <a:latin typeface="Calibri"/>
                <a:cs typeface="Calibri"/>
              </a:rPr>
              <a:t>qui</a:t>
            </a:r>
            <a:r>
              <a:rPr lang="fr-FR" spc="-10" dirty="0">
                <a:solidFill>
                  <a:srgbClr val="1F4E79"/>
                </a:solidFill>
                <a:latin typeface="Calibri"/>
                <a:cs typeface="Calibri"/>
              </a:rPr>
              <a:t> vient</a:t>
            </a:r>
            <a:r>
              <a:rPr lang="fr-FR" spc="10" dirty="0">
                <a:solidFill>
                  <a:srgbClr val="1F4E79"/>
                </a:solidFill>
                <a:latin typeface="Calibri"/>
                <a:cs typeface="Calibri"/>
              </a:rPr>
              <a:t> </a:t>
            </a:r>
            <a:r>
              <a:rPr lang="fr-FR" spc="-15" dirty="0">
                <a:solidFill>
                  <a:srgbClr val="1F4E79"/>
                </a:solidFill>
                <a:latin typeface="Calibri"/>
                <a:cs typeface="Calibri"/>
              </a:rPr>
              <a:t>juste</a:t>
            </a:r>
            <a:r>
              <a:rPr lang="fr-FR" spc="5" dirty="0">
                <a:solidFill>
                  <a:srgbClr val="1F4E79"/>
                </a:solidFill>
                <a:latin typeface="Calibri"/>
                <a:cs typeface="Calibri"/>
              </a:rPr>
              <a:t> </a:t>
            </a:r>
            <a:r>
              <a:rPr lang="fr-FR" spc="-5" dirty="0">
                <a:solidFill>
                  <a:srgbClr val="1F4E79"/>
                </a:solidFill>
                <a:latin typeface="Calibri"/>
                <a:cs typeface="Calibri"/>
              </a:rPr>
              <a:t>après</a:t>
            </a:r>
            <a:r>
              <a:rPr lang="fr-FR" spc="15" dirty="0">
                <a:solidFill>
                  <a:srgbClr val="1F4E79"/>
                </a:solidFill>
                <a:latin typeface="Calibri"/>
                <a:cs typeface="Calibri"/>
              </a:rPr>
              <a:t> </a:t>
            </a:r>
            <a:r>
              <a:rPr lang="fr-FR" dirty="0">
                <a:solidFill>
                  <a:srgbClr val="1F4E79"/>
                </a:solidFill>
                <a:latin typeface="Calibri"/>
                <a:cs typeface="Calibri"/>
              </a:rPr>
              <a:t>la</a:t>
            </a:r>
            <a:r>
              <a:rPr lang="fr-FR" spc="5" dirty="0">
                <a:solidFill>
                  <a:srgbClr val="1F4E79"/>
                </a:solidFill>
                <a:latin typeface="Calibri"/>
                <a:cs typeface="Calibri"/>
              </a:rPr>
              <a:t> </a:t>
            </a:r>
            <a:r>
              <a:rPr lang="fr-FR" b="1" u="heavy" dirty="0">
                <a:solidFill>
                  <a:srgbClr val="1F4E79"/>
                </a:solidFill>
                <a:uFill>
                  <a:solidFill>
                    <a:srgbClr val="1F4E79"/>
                  </a:solidFill>
                </a:uFill>
                <a:latin typeface="Calibri"/>
                <a:cs typeface="Calibri"/>
                <a:hlinkClick r:id="rId2"/>
              </a:rPr>
              <a:t>phase</a:t>
            </a:r>
            <a:r>
              <a:rPr lang="fr-FR" b="1" u="heavy" spc="-5" dirty="0">
                <a:solidFill>
                  <a:srgbClr val="1F4E79"/>
                </a:solidFill>
                <a:uFill>
                  <a:solidFill>
                    <a:srgbClr val="1F4E79"/>
                  </a:solidFill>
                </a:uFill>
                <a:latin typeface="Calibri"/>
                <a:cs typeface="Calibri"/>
                <a:hlinkClick r:id="rId2"/>
              </a:rPr>
              <a:t> d'initialisation</a:t>
            </a:r>
            <a:r>
              <a:rPr lang="fr-FR" b="1" u="heavy" spc="-40" dirty="0">
                <a:solidFill>
                  <a:srgbClr val="1F4E79"/>
                </a:solidFill>
                <a:uFill>
                  <a:solidFill>
                    <a:srgbClr val="1F4E79"/>
                  </a:solidFill>
                </a:uFill>
                <a:latin typeface="Calibri"/>
                <a:cs typeface="Calibri"/>
                <a:hlinkClick r:id="rId2"/>
              </a:rPr>
              <a:t> </a:t>
            </a:r>
            <a:r>
              <a:rPr lang="fr-FR" b="1" u="heavy" dirty="0">
                <a:solidFill>
                  <a:srgbClr val="1F4E79"/>
                </a:solidFill>
                <a:uFill>
                  <a:solidFill>
                    <a:srgbClr val="1F4E79"/>
                  </a:solidFill>
                </a:uFill>
                <a:latin typeface="Calibri"/>
                <a:cs typeface="Calibri"/>
                <a:hlinkClick r:id="rId2"/>
              </a:rPr>
              <a:t>de</a:t>
            </a:r>
            <a:r>
              <a:rPr lang="fr-FR" b="1" u="heavy" spc="10" dirty="0">
                <a:solidFill>
                  <a:srgbClr val="1F4E79"/>
                </a:solidFill>
                <a:uFill>
                  <a:solidFill>
                    <a:srgbClr val="1F4E79"/>
                  </a:solidFill>
                </a:uFill>
                <a:latin typeface="Calibri"/>
                <a:cs typeface="Calibri"/>
                <a:hlinkClick r:id="rId2"/>
              </a:rPr>
              <a:t> </a:t>
            </a:r>
            <a:r>
              <a:rPr lang="fr-FR" b="1" u="heavy" spc="-5" dirty="0">
                <a:solidFill>
                  <a:srgbClr val="1F4E79"/>
                </a:solidFill>
                <a:uFill>
                  <a:solidFill>
                    <a:srgbClr val="1F4E79"/>
                  </a:solidFill>
                </a:uFill>
                <a:latin typeface="Calibri"/>
                <a:cs typeface="Calibri"/>
                <a:hlinkClick r:id="rId2"/>
              </a:rPr>
              <a:t>projet</a:t>
            </a:r>
            <a:r>
              <a:rPr lang="fr-FR" spc="-5" dirty="0">
                <a:solidFill>
                  <a:srgbClr val="1F4E79"/>
                </a:solidFill>
                <a:latin typeface="Calibri"/>
                <a:cs typeface="Calibri"/>
              </a:rPr>
              <a:t>.</a:t>
            </a:r>
            <a:endParaRPr lang="fr-FR" dirty="0">
              <a:latin typeface="Calibri"/>
              <a:cs typeface="Calibri"/>
            </a:endParaRPr>
          </a:p>
          <a:p>
            <a:pPr>
              <a:lnSpc>
                <a:spcPct val="100000"/>
              </a:lnSpc>
              <a:spcBef>
                <a:spcPts val="25"/>
              </a:spcBef>
            </a:pPr>
            <a:endParaRPr lang="fr-FR" sz="2000" dirty="0">
              <a:latin typeface="Calibri"/>
              <a:cs typeface="Calibri"/>
            </a:endParaRPr>
          </a:p>
          <a:p>
            <a:pPr marL="241300" indent="-228600">
              <a:lnSpc>
                <a:spcPts val="2160"/>
              </a:lnSpc>
              <a:buFont typeface="Arial MT"/>
              <a:buChar char="•"/>
              <a:tabLst>
                <a:tab pos="240665" algn="l"/>
                <a:tab pos="241300" algn="l"/>
              </a:tabLst>
            </a:pPr>
            <a:r>
              <a:rPr lang="fr-FR" spc="-10" dirty="0">
                <a:solidFill>
                  <a:srgbClr val="1F4E79"/>
                </a:solidFill>
                <a:latin typeface="Calibri"/>
                <a:cs typeface="Calibri"/>
              </a:rPr>
              <a:t>Réfléchir</a:t>
            </a:r>
            <a:r>
              <a:rPr lang="fr-FR" dirty="0">
                <a:solidFill>
                  <a:srgbClr val="1F4E79"/>
                </a:solidFill>
                <a:latin typeface="Calibri"/>
                <a:cs typeface="Calibri"/>
              </a:rPr>
              <a:t> à</a:t>
            </a:r>
            <a:r>
              <a:rPr lang="fr-FR" spc="5" dirty="0">
                <a:solidFill>
                  <a:srgbClr val="1F4E79"/>
                </a:solidFill>
                <a:latin typeface="Calibri"/>
                <a:cs typeface="Calibri"/>
              </a:rPr>
              <a:t> </a:t>
            </a:r>
            <a:r>
              <a:rPr lang="fr-FR" spc="-5" dirty="0">
                <a:solidFill>
                  <a:srgbClr val="1F4E79"/>
                </a:solidFill>
                <a:latin typeface="Calibri"/>
                <a:cs typeface="Calibri"/>
              </a:rPr>
              <a:t>comment</a:t>
            </a:r>
            <a:r>
              <a:rPr lang="fr-FR" spc="5" dirty="0">
                <a:solidFill>
                  <a:srgbClr val="1F4E79"/>
                </a:solidFill>
                <a:latin typeface="Calibri"/>
                <a:cs typeface="Calibri"/>
              </a:rPr>
              <a:t> </a:t>
            </a:r>
            <a:r>
              <a:rPr lang="fr-FR" dirty="0">
                <a:solidFill>
                  <a:srgbClr val="1F4E79"/>
                </a:solidFill>
                <a:latin typeface="Calibri"/>
                <a:cs typeface="Calibri"/>
              </a:rPr>
              <a:t>les</a:t>
            </a:r>
            <a:r>
              <a:rPr lang="fr-FR" spc="15" dirty="0">
                <a:solidFill>
                  <a:srgbClr val="1F4E79"/>
                </a:solidFill>
                <a:latin typeface="Calibri"/>
                <a:cs typeface="Calibri"/>
              </a:rPr>
              <a:t> </a:t>
            </a:r>
            <a:r>
              <a:rPr lang="fr-FR" spc="-5" dirty="0">
                <a:solidFill>
                  <a:srgbClr val="1F4E79"/>
                </a:solidFill>
                <a:latin typeface="Calibri"/>
                <a:cs typeface="Calibri"/>
              </a:rPr>
              <a:t>‘</a:t>
            </a:r>
            <a:r>
              <a:rPr lang="fr-FR" spc="-5" dirty="0">
                <a:solidFill>
                  <a:srgbClr val="FF0000"/>
                </a:solidFill>
                <a:latin typeface="Calibri"/>
                <a:cs typeface="Calibri"/>
              </a:rPr>
              <a:t>’</a:t>
            </a:r>
            <a:r>
              <a:rPr lang="fr-FR" b="1" spc="-5" dirty="0">
                <a:solidFill>
                  <a:srgbClr val="FF0000"/>
                </a:solidFill>
                <a:latin typeface="Calibri"/>
                <a:cs typeface="Calibri"/>
              </a:rPr>
              <a:t>risques</a:t>
            </a:r>
            <a:r>
              <a:rPr lang="fr-FR" b="1" spc="-15" dirty="0">
                <a:solidFill>
                  <a:srgbClr val="FF0000"/>
                </a:solidFill>
                <a:latin typeface="Calibri"/>
                <a:cs typeface="Calibri"/>
              </a:rPr>
              <a:t> </a:t>
            </a:r>
            <a:r>
              <a:rPr lang="fr-FR" b="1" spc="-5" dirty="0">
                <a:solidFill>
                  <a:srgbClr val="FF0000"/>
                </a:solidFill>
                <a:latin typeface="Calibri"/>
                <a:cs typeface="Calibri"/>
              </a:rPr>
              <a:t>projet </a:t>
            </a:r>
            <a:r>
              <a:rPr lang="fr-FR" b="1" dirty="0">
                <a:solidFill>
                  <a:srgbClr val="1F4E79"/>
                </a:solidFill>
                <a:latin typeface="Calibri"/>
                <a:cs typeface="Calibri"/>
              </a:rPr>
              <a:t>‘’</a:t>
            </a:r>
            <a:r>
              <a:rPr lang="fr-FR" b="1" spc="-20" dirty="0">
                <a:solidFill>
                  <a:srgbClr val="1F4E79"/>
                </a:solidFill>
                <a:latin typeface="Calibri"/>
                <a:cs typeface="Calibri"/>
              </a:rPr>
              <a:t> </a:t>
            </a:r>
            <a:r>
              <a:rPr lang="fr-FR" b="1" spc="-10" dirty="0">
                <a:solidFill>
                  <a:srgbClr val="1F4E79"/>
                </a:solidFill>
                <a:latin typeface="Calibri"/>
                <a:cs typeface="Calibri"/>
              </a:rPr>
              <a:t>seront</a:t>
            </a:r>
            <a:r>
              <a:rPr lang="fr-FR" b="1" spc="-5" dirty="0">
                <a:solidFill>
                  <a:srgbClr val="1F4E79"/>
                </a:solidFill>
                <a:latin typeface="Calibri"/>
                <a:cs typeface="Calibri"/>
              </a:rPr>
              <a:t> </a:t>
            </a:r>
            <a:r>
              <a:rPr lang="fr-FR" b="1" spc="-10" dirty="0">
                <a:solidFill>
                  <a:srgbClr val="1F4E79"/>
                </a:solidFill>
                <a:latin typeface="Calibri"/>
                <a:cs typeface="Calibri"/>
              </a:rPr>
              <a:t>gérés</a:t>
            </a:r>
            <a:r>
              <a:rPr lang="fr-FR" spc="-10" dirty="0">
                <a:solidFill>
                  <a:srgbClr val="1F4E79"/>
                </a:solidFill>
                <a:latin typeface="Calibri"/>
                <a:cs typeface="Calibri"/>
              </a:rPr>
              <a:t>,</a:t>
            </a:r>
            <a:r>
              <a:rPr lang="fr-FR" spc="15" dirty="0">
                <a:solidFill>
                  <a:srgbClr val="1F4E79"/>
                </a:solidFill>
                <a:latin typeface="Calibri"/>
                <a:cs typeface="Calibri"/>
              </a:rPr>
              <a:t> </a:t>
            </a:r>
            <a:r>
              <a:rPr lang="fr-FR" dirty="0">
                <a:solidFill>
                  <a:srgbClr val="1F4E79"/>
                </a:solidFill>
                <a:latin typeface="Calibri"/>
                <a:cs typeface="Calibri"/>
              </a:rPr>
              <a:t>à</a:t>
            </a:r>
            <a:r>
              <a:rPr lang="fr-FR" spc="-5" dirty="0">
                <a:solidFill>
                  <a:srgbClr val="1F4E79"/>
                </a:solidFill>
                <a:latin typeface="Calibri"/>
                <a:cs typeface="Calibri"/>
              </a:rPr>
              <a:t> </a:t>
            </a:r>
            <a:r>
              <a:rPr lang="fr-FR" spc="-10" dirty="0">
                <a:solidFill>
                  <a:srgbClr val="1F4E79"/>
                </a:solidFill>
                <a:latin typeface="Calibri"/>
                <a:cs typeface="Calibri"/>
              </a:rPr>
              <a:t>comment</a:t>
            </a:r>
            <a:endParaRPr lang="fr-FR" dirty="0">
              <a:latin typeface="Calibri"/>
              <a:cs typeface="Calibri"/>
            </a:endParaRPr>
          </a:p>
          <a:p>
            <a:pPr marL="240665">
              <a:lnSpc>
                <a:spcPts val="2160"/>
              </a:lnSpc>
            </a:pPr>
            <a:r>
              <a:rPr lang="fr-FR" b="1" dirty="0">
                <a:solidFill>
                  <a:srgbClr val="FF0000"/>
                </a:solidFill>
                <a:latin typeface="Calibri"/>
                <a:cs typeface="Calibri"/>
              </a:rPr>
              <a:t>communiquer</a:t>
            </a:r>
            <a:r>
              <a:rPr lang="fr-FR" b="1" spc="-35" dirty="0">
                <a:solidFill>
                  <a:srgbClr val="FF0000"/>
                </a:solidFill>
                <a:latin typeface="Calibri"/>
                <a:cs typeface="Calibri"/>
              </a:rPr>
              <a:t> </a:t>
            </a:r>
            <a:r>
              <a:rPr lang="fr-FR" spc="-20" dirty="0">
                <a:solidFill>
                  <a:srgbClr val="1F4E79"/>
                </a:solidFill>
                <a:latin typeface="Calibri"/>
                <a:cs typeface="Calibri"/>
              </a:rPr>
              <a:t>avec</a:t>
            </a:r>
            <a:r>
              <a:rPr lang="fr-FR" dirty="0">
                <a:solidFill>
                  <a:srgbClr val="1F4E79"/>
                </a:solidFill>
                <a:latin typeface="Calibri"/>
                <a:cs typeface="Calibri"/>
              </a:rPr>
              <a:t> les</a:t>
            </a:r>
            <a:r>
              <a:rPr lang="fr-FR" spc="5" dirty="0">
                <a:solidFill>
                  <a:srgbClr val="1F4E79"/>
                </a:solidFill>
                <a:latin typeface="Calibri"/>
                <a:cs typeface="Calibri"/>
              </a:rPr>
              <a:t> </a:t>
            </a:r>
            <a:r>
              <a:rPr lang="fr-FR" b="1" dirty="0">
                <a:solidFill>
                  <a:srgbClr val="FF0000"/>
                </a:solidFill>
                <a:latin typeface="Calibri"/>
                <a:cs typeface="Calibri"/>
              </a:rPr>
              <a:t>parties </a:t>
            </a:r>
            <a:r>
              <a:rPr lang="fr-FR" b="1" spc="-10" dirty="0">
                <a:solidFill>
                  <a:srgbClr val="FF0000"/>
                </a:solidFill>
                <a:latin typeface="Calibri"/>
                <a:cs typeface="Calibri"/>
              </a:rPr>
              <a:t>prenantes</a:t>
            </a:r>
            <a:r>
              <a:rPr lang="fr-FR" b="1" spc="-35" dirty="0">
                <a:solidFill>
                  <a:srgbClr val="FF0000"/>
                </a:solidFill>
                <a:latin typeface="Calibri"/>
                <a:cs typeface="Calibri"/>
              </a:rPr>
              <a:t> </a:t>
            </a:r>
            <a:r>
              <a:rPr lang="fr-FR" dirty="0">
                <a:solidFill>
                  <a:srgbClr val="1F4E79"/>
                </a:solidFill>
                <a:latin typeface="Calibri"/>
                <a:cs typeface="Calibri"/>
              </a:rPr>
              <a:t>du</a:t>
            </a:r>
            <a:r>
              <a:rPr lang="fr-FR" spc="-20" dirty="0">
                <a:solidFill>
                  <a:srgbClr val="1F4E79"/>
                </a:solidFill>
                <a:latin typeface="Calibri"/>
                <a:cs typeface="Calibri"/>
              </a:rPr>
              <a:t> </a:t>
            </a:r>
            <a:r>
              <a:rPr lang="fr-FR" spc="-10" dirty="0">
                <a:solidFill>
                  <a:srgbClr val="1F4E79"/>
                </a:solidFill>
                <a:latin typeface="Calibri"/>
                <a:cs typeface="Calibri"/>
              </a:rPr>
              <a:t>projet.</a:t>
            </a:r>
            <a:endParaRPr lang="fr-FR" dirty="0">
              <a:latin typeface="Calibri"/>
              <a:cs typeface="Calibri"/>
            </a:endParaRPr>
          </a:p>
          <a:p>
            <a:pPr>
              <a:lnSpc>
                <a:spcPct val="100000"/>
              </a:lnSpc>
              <a:spcBef>
                <a:spcPts val="25"/>
              </a:spcBef>
            </a:pPr>
            <a:endParaRPr lang="fr-FR" sz="2000" dirty="0">
              <a:latin typeface="Calibri"/>
              <a:cs typeface="Calibri"/>
            </a:endParaRPr>
          </a:p>
          <a:p>
            <a:pPr marL="280670" indent="-268605">
              <a:lnSpc>
                <a:spcPts val="2160"/>
              </a:lnSpc>
              <a:buClr>
                <a:srgbClr val="000000"/>
              </a:buClr>
              <a:buSzPct val="70000"/>
              <a:buFont typeface="Arial MT"/>
              <a:buChar char="•"/>
              <a:tabLst>
                <a:tab pos="280670" algn="l"/>
                <a:tab pos="281305" algn="l"/>
              </a:tabLst>
            </a:pPr>
            <a:r>
              <a:rPr lang="fr-FR" dirty="0">
                <a:solidFill>
                  <a:srgbClr val="1F4E79"/>
                </a:solidFill>
                <a:latin typeface="Calibri"/>
                <a:cs typeface="Calibri"/>
              </a:rPr>
              <a:t>La</a:t>
            </a:r>
            <a:r>
              <a:rPr lang="fr-FR" spc="-5" dirty="0">
                <a:solidFill>
                  <a:srgbClr val="1F4E79"/>
                </a:solidFill>
                <a:latin typeface="Calibri"/>
                <a:cs typeface="Calibri"/>
              </a:rPr>
              <a:t> phase</a:t>
            </a:r>
            <a:r>
              <a:rPr lang="fr-FR" spc="-15" dirty="0">
                <a:solidFill>
                  <a:srgbClr val="1F4E79"/>
                </a:solidFill>
                <a:latin typeface="Calibri"/>
                <a:cs typeface="Calibri"/>
              </a:rPr>
              <a:t> </a:t>
            </a:r>
            <a:r>
              <a:rPr lang="fr-FR" dirty="0">
                <a:solidFill>
                  <a:srgbClr val="1F4E79"/>
                </a:solidFill>
                <a:latin typeface="Calibri"/>
                <a:cs typeface="Calibri"/>
              </a:rPr>
              <a:t>de</a:t>
            </a:r>
            <a:r>
              <a:rPr lang="fr-FR" spc="-5" dirty="0">
                <a:solidFill>
                  <a:srgbClr val="1F4E79"/>
                </a:solidFill>
                <a:latin typeface="Calibri"/>
                <a:cs typeface="Calibri"/>
              </a:rPr>
              <a:t> planification vise</a:t>
            </a:r>
            <a:r>
              <a:rPr lang="fr-FR" spc="5" dirty="0">
                <a:solidFill>
                  <a:srgbClr val="1F4E79"/>
                </a:solidFill>
                <a:latin typeface="Calibri"/>
                <a:cs typeface="Calibri"/>
              </a:rPr>
              <a:t> </a:t>
            </a:r>
            <a:r>
              <a:rPr lang="fr-FR" dirty="0">
                <a:solidFill>
                  <a:srgbClr val="1F4E79"/>
                </a:solidFill>
                <a:latin typeface="Calibri"/>
                <a:cs typeface="Calibri"/>
              </a:rPr>
              <a:t>à </a:t>
            </a:r>
            <a:r>
              <a:rPr lang="fr-FR" spc="-5" dirty="0">
                <a:solidFill>
                  <a:srgbClr val="1F4E79"/>
                </a:solidFill>
                <a:latin typeface="Calibri"/>
                <a:cs typeface="Calibri"/>
              </a:rPr>
              <a:t>définir</a:t>
            </a:r>
            <a:r>
              <a:rPr lang="fr-FR" spc="15" dirty="0">
                <a:solidFill>
                  <a:srgbClr val="1F4E79"/>
                </a:solidFill>
                <a:latin typeface="Calibri"/>
                <a:cs typeface="Calibri"/>
              </a:rPr>
              <a:t> </a:t>
            </a:r>
            <a:r>
              <a:rPr lang="fr-FR" b="1" spc="-5" dirty="0">
                <a:solidFill>
                  <a:srgbClr val="1F4E79"/>
                </a:solidFill>
                <a:latin typeface="Calibri"/>
                <a:cs typeface="Calibri"/>
              </a:rPr>
              <a:t>comment</a:t>
            </a:r>
            <a:r>
              <a:rPr lang="fr-FR" b="1" spc="-20" dirty="0">
                <a:solidFill>
                  <a:srgbClr val="1F4E79"/>
                </a:solidFill>
                <a:latin typeface="Calibri"/>
                <a:cs typeface="Calibri"/>
              </a:rPr>
              <a:t> </a:t>
            </a:r>
            <a:r>
              <a:rPr lang="fr-FR" b="1" dirty="0">
                <a:solidFill>
                  <a:srgbClr val="1F4E79"/>
                </a:solidFill>
                <a:latin typeface="Calibri"/>
                <a:cs typeface="Calibri"/>
              </a:rPr>
              <a:t>le</a:t>
            </a:r>
            <a:r>
              <a:rPr lang="fr-FR" b="1" spc="-10" dirty="0">
                <a:solidFill>
                  <a:srgbClr val="1F4E79"/>
                </a:solidFill>
                <a:latin typeface="Calibri"/>
                <a:cs typeface="Calibri"/>
              </a:rPr>
              <a:t> </a:t>
            </a:r>
            <a:r>
              <a:rPr lang="fr-FR" b="1" spc="-5" dirty="0">
                <a:solidFill>
                  <a:srgbClr val="1F4E79"/>
                </a:solidFill>
                <a:latin typeface="Calibri"/>
                <a:cs typeface="Calibri"/>
              </a:rPr>
              <a:t>projet</a:t>
            </a:r>
            <a:r>
              <a:rPr lang="fr-FR" b="1" spc="-10" dirty="0">
                <a:solidFill>
                  <a:srgbClr val="1F4E79"/>
                </a:solidFill>
                <a:latin typeface="Calibri"/>
                <a:cs typeface="Calibri"/>
              </a:rPr>
              <a:t> sera </a:t>
            </a:r>
            <a:r>
              <a:rPr lang="fr-FR" b="1" spc="-15" dirty="0">
                <a:solidFill>
                  <a:srgbClr val="1F4E79"/>
                </a:solidFill>
                <a:latin typeface="Calibri"/>
                <a:cs typeface="Calibri"/>
              </a:rPr>
              <a:t>exécuté</a:t>
            </a:r>
            <a:r>
              <a:rPr lang="fr-FR" spc="-15" dirty="0">
                <a:solidFill>
                  <a:srgbClr val="1F4E79"/>
                </a:solidFill>
                <a:latin typeface="Calibri"/>
                <a:cs typeface="Calibri"/>
              </a:rPr>
              <a:t>,</a:t>
            </a:r>
            <a:endParaRPr lang="fr-FR" dirty="0">
              <a:latin typeface="Calibri"/>
              <a:cs typeface="Calibri"/>
            </a:endParaRPr>
          </a:p>
          <a:p>
            <a:pPr marL="240665">
              <a:lnSpc>
                <a:spcPts val="2160"/>
              </a:lnSpc>
            </a:pPr>
            <a:r>
              <a:rPr lang="fr-FR" b="1" spc="-5" dirty="0">
                <a:solidFill>
                  <a:srgbClr val="1F4E79"/>
                </a:solidFill>
                <a:latin typeface="Calibri"/>
                <a:cs typeface="Calibri"/>
              </a:rPr>
              <a:t>surveillé</a:t>
            </a:r>
            <a:r>
              <a:rPr lang="fr-FR" b="1" spc="5" dirty="0">
                <a:solidFill>
                  <a:srgbClr val="1F4E79"/>
                </a:solidFill>
                <a:latin typeface="Calibri"/>
                <a:cs typeface="Calibri"/>
              </a:rPr>
              <a:t> </a:t>
            </a:r>
            <a:r>
              <a:rPr lang="fr-FR" spc="-10" dirty="0">
                <a:solidFill>
                  <a:srgbClr val="1F4E79"/>
                </a:solidFill>
                <a:latin typeface="Calibri"/>
                <a:cs typeface="Calibri"/>
              </a:rPr>
              <a:t>et</a:t>
            </a:r>
            <a:r>
              <a:rPr lang="fr-FR" spc="-5" dirty="0">
                <a:solidFill>
                  <a:srgbClr val="1F4E79"/>
                </a:solidFill>
                <a:latin typeface="Calibri"/>
                <a:cs typeface="Calibri"/>
              </a:rPr>
              <a:t> </a:t>
            </a:r>
            <a:r>
              <a:rPr lang="fr-FR" b="1" spc="-10" dirty="0">
                <a:solidFill>
                  <a:srgbClr val="1F4E79"/>
                </a:solidFill>
                <a:latin typeface="Calibri"/>
                <a:cs typeface="Calibri"/>
              </a:rPr>
              <a:t>contrôlé</a:t>
            </a:r>
            <a:r>
              <a:rPr lang="fr-FR" b="1" spc="-30" dirty="0">
                <a:solidFill>
                  <a:srgbClr val="1F4E79"/>
                </a:solidFill>
                <a:latin typeface="Calibri"/>
                <a:cs typeface="Calibri"/>
              </a:rPr>
              <a:t> </a:t>
            </a:r>
            <a:r>
              <a:rPr lang="fr-FR" dirty="0">
                <a:solidFill>
                  <a:srgbClr val="1F4E79"/>
                </a:solidFill>
                <a:latin typeface="Calibri"/>
                <a:cs typeface="Calibri"/>
              </a:rPr>
              <a:t>puis</a:t>
            </a:r>
            <a:r>
              <a:rPr lang="fr-FR" spc="-5" dirty="0">
                <a:solidFill>
                  <a:srgbClr val="1F4E79"/>
                </a:solidFill>
                <a:latin typeface="Calibri"/>
                <a:cs typeface="Calibri"/>
              </a:rPr>
              <a:t> </a:t>
            </a:r>
            <a:r>
              <a:rPr lang="fr-FR" b="1" spc="-5" dirty="0">
                <a:solidFill>
                  <a:srgbClr val="1F4E79"/>
                </a:solidFill>
                <a:latin typeface="Calibri"/>
                <a:cs typeface="Calibri"/>
              </a:rPr>
              <a:t>clôturé</a:t>
            </a:r>
            <a:r>
              <a:rPr lang="fr-FR" spc="-5" dirty="0">
                <a:solidFill>
                  <a:srgbClr val="1F4E79"/>
                </a:solidFill>
                <a:latin typeface="Calibri"/>
                <a:cs typeface="Calibri"/>
              </a:rPr>
              <a:t>.</a:t>
            </a:r>
            <a:endParaRPr lang="fr-FR" dirty="0">
              <a:latin typeface="Calibri"/>
              <a:cs typeface="Calibri"/>
            </a:endParaRPr>
          </a:p>
          <a:p>
            <a:endParaRPr lang="fr-FR" sz="1800" dirty="0"/>
          </a:p>
        </p:txBody>
      </p:sp>
    </p:spTree>
    <p:extLst>
      <p:ext uri="{BB962C8B-B14F-4D97-AF65-F5344CB8AC3E}">
        <p14:creationId xmlns:p14="http://schemas.microsoft.com/office/powerpoint/2010/main" val="4221095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3D6C528-BF05-44D6-B9B0-869AECFC44A3}"/>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27</a:t>
            </a:fld>
            <a:endParaRPr lang="fr-FR"/>
          </a:p>
        </p:txBody>
      </p:sp>
      <p:sp>
        <p:nvSpPr>
          <p:cNvPr id="3" name="Titre 2">
            <a:extLst>
              <a:ext uri="{FF2B5EF4-FFF2-40B4-BE49-F238E27FC236}">
                <a16:creationId xmlns:a16="http://schemas.microsoft.com/office/drawing/2014/main" id="{65C488F1-C776-4F2F-B6DD-8F166A690D13}"/>
              </a:ext>
            </a:extLst>
          </p:cNvPr>
          <p:cNvSpPr>
            <a:spLocks noGrp="1"/>
          </p:cNvSpPr>
          <p:nvPr>
            <p:ph type="title"/>
          </p:nvPr>
        </p:nvSpPr>
        <p:spPr/>
        <p:txBody>
          <a:bodyPr>
            <a:normAutofit fontScale="90000"/>
          </a:bodyPr>
          <a:lstStyle/>
          <a:p>
            <a:r>
              <a:rPr lang="fr-FR" dirty="0"/>
              <a:t>Planification d’un projet</a:t>
            </a:r>
          </a:p>
        </p:txBody>
      </p:sp>
      <p:sp>
        <p:nvSpPr>
          <p:cNvPr id="4" name="Espace réservé du texte 3">
            <a:extLst>
              <a:ext uri="{FF2B5EF4-FFF2-40B4-BE49-F238E27FC236}">
                <a16:creationId xmlns:a16="http://schemas.microsoft.com/office/drawing/2014/main" id="{E008E60D-44AE-4D11-8F5F-4ACFC086C4D6}"/>
              </a:ext>
            </a:extLst>
          </p:cNvPr>
          <p:cNvSpPr>
            <a:spLocks noGrp="1"/>
          </p:cNvSpPr>
          <p:nvPr>
            <p:ph type="body" sz="quarter" idx="11"/>
          </p:nvPr>
        </p:nvSpPr>
        <p:spPr/>
        <p:txBody>
          <a:bodyPr>
            <a:normAutofit/>
          </a:bodyPr>
          <a:lstStyle/>
          <a:p>
            <a:r>
              <a:rPr lang="fr-FR" sz="4400" dirty="0">
                <a:solidFill>
                  <a:srgbClr val="1F4E79"/>
                </a:solidFill>
                <a:latin typeface="Wingdings"/>
                <a:cs typeface="Wingdings"/>
              </a:rPr>
              <a:t></a:t>
            </a:r>
            <a:r>
              <a:rPr lang="fr-FR" sz="4400" dirty="0">
                <a:solidFill>
                  <a:srgbClr val="1F4E79"/>
                </a:solidFill>
                <a:latin typeface="Times New Roman"/>
                <a:cs typeface="Times New Roman"/>
              </a:rPr>
              <a:t> </a:t>
            </a:r>
            <a:r>
              <a:rPr lang="fr-FR" sz="4400" dirty="0">
                <a:solidFill>
                  <a:srgbClr val="1F4E79"/>
                </a:solidFill>
                <a:latin typeface="Calibri"/>
                <a:cs typeface="Calibri"/>
              </a:rPr>
              <a:t>Il </a:t>
            </a:r>
            <a:r>
              <a:rPr lang="fr-FR" sz="4400" spc="-15" dirty="0">
                <a:solidFill>
                  <a:srgbClr val="1F4E79"/>
                </a:solidFill>
                <a:latin typeface="Calibri"/>
                <a:cs typeface="Calibri"/>
              </a:rPr>
              <a:t>est </a:t>
            </a:r>
            <a:r>
              <a:rPr lang="fr-FR" sz="4400" spc="-5" dirty="0">
                <a:solidFill>
                  <a:srgbClr val="1F4E79"/>
                </a:solidFill>
                <a:latin typeface="Calibri"/>
                <a:cs typeface="Calibri"/>
              </a:rPr>
              <a:t>donc </a:t>
            </a:r>
            <a:r>
              <a:rPr lang="fr-FR" sz="4400" spc="-10" dirty="0">
                <a:solidFill>
                  <a:srgbClr val="1F4E79"/>
                </a:solidFill>
                <a:latin typeface="Calibri"/>
                <a:cs typeface="Calibri"/>
              </a:rPr>
              <a:t>nécessaire </a:t>
            </a:r>
            <a:r>
              <a:rPr lang="fr-FR" sz="4400" spc="-5" dirty="0">
                <a:solidFill>
                  <a:srgbClr val="1F4E79"/>
                </a:solidFill>
                <a:latin typeface="Calibri"/>
                <a:cs typeface="Calibri"/>
              </a:rPr>
              <a:t>de </a:t>
            </a:r>
            <a:r>
              <a:rPr lang="fr-FR" sz="4400" b="1" spc="-15" dirty="0">
                <a:solidFill>
                  <a:srgbClr val="1F4E79"/>
                </a:solidFill>
                <a:latin typeface="Calibri"/>
                <a:cs typeface="Calibri"/>
              </a:rPr>
              <a:t>prendre </a:t>
            </a:r>
            <a:r>
              <a:rPr lang="fr-FR" sz="4400" b="1" dirty="0">
                <a:solidFill>
                  <a:srgbClr val="1F4E79"/>
                </a:solidFill>
                <a:latin typeface="Calibri"/>
                <a:cs typeface="Calibri"/>
              </a:rPr>
              <a:t>le </a:t>
            </a:r>
            <a:r>
              <a:rPr lang="fr-FR" sz="4400" b="1" spc="5" dirty="0">
                <a:solidFill>
                  <a:srgbClr val="1F4E79"/>
                </a:solidFill>
                <a:latin typeface="Calibri"/>
                <a:cs typeface="Calibri"/>
              </a:rPr>
              <a:t> </a:t>
            </a:r>
            <a:r>
              <a:rPr lang="fr-FR" sz="4400" b="1" spc="-15" dirty="0">
                <a:solidFill>
                  <a:srgbClr val="1F4E79"/>
                </a:solidFill>
                <a:latin typeface="Calibri"/>
                <a:cs typeface="Calibri"/>
              </a:rPr>
              <a:t>temps </a:t>
            </a:r>
            <a:r>
              <a:rPr lang="fr-FR" sz="4400" dirty="0">
                <a:solidFill>
                  <a:srgbClr val="1F4E79"/>
                </a:solidFill>
                <a:latin typeface="Calibri"/>
                <a:cs typeface="Calibri"/>
              </a:rPr>
              <a:t>qu'il </a:t>
            </a:r>
            <a:r>
              <a:rPr lang="fr-FR" sz="4400" spc="-20" dirty="0">
                <a:solidFill>
                  <a:srgbClr val="1F4E79"/>
                </a:solidFill>
                <a:latin typeface="Calibri"/>
                <a:cs typeface="Calibri"/>
              </a:rPr>
              <a:t>faut </a:t>
            </a:r>
            <a:r>
              <a:rPr lang="fr-FR" sz="4400" spc="-5" dirty="0">
                <a:solidFill>
                  <a:srgbClr val="1F4E79"/>
                </a:solidFill>
                <a:latin typeface="Calibri"/>
                <a:cs typeface="Calibri"/>
              </a:rPr>
              <a:t>pour planifier un </a:t>
            </a:r>
            <a:r>
              <a:rPr lang="fr-FR" sz="4400" spc="-20" dirty="0">
                <a:solidFill>
                  <a:srgbClr val="1F4E79"/>
                </a:solidFill>
                <a:latin typeface="Calibri"/>
                <a:cs typeface="Calibri"/>
              </a:rPr>
              <a:t>projet </a:t>
            </a:r>
            <a:r>
              <a:rPr lang="fr-FR" sz="4400" spc="-800" dirty="0">
                <a:solidFill>
                  <a:srgbClr val="1F4E79"/>
                </a:solidFill>
                <a:latin typeface="Calibri"/>
                <a:cs typeface="Calibri"/>
              </a:rPr>
              <a:t> </a:t>
            </a:r>
            <a:r>
              <a:rPr lang="fr-FR" sz="4400" dirty="0">
                <a:solidFill>
                  <a:srgbClr val="1F4E79"/>
                </a:solidFill>
                <a:latin typeface="Calibri"/>
                <a:cs typeface="Calibri"/>
              </a:rPr>
              <a:t>en</a:t>
            </a:r>
            <a:r>
              <a:rPr lang="fr-FR" sz="4400" spc="-5" dirty="0">
                <a:solidFill>
                  <a:srgbClr val="1F4E79"/>
                </a:solidFill>
                <a:latin typeface="Calibri"/>
                <a:cs typeface="Calibri"/>
              </a:rPr>
              <a:t> </a:t>
            </a:r>
            <a:r>
              <a:rPr lang="fr-FR" sz="4400" spc="-15" dirty="0">
                <a:solidFill>
                  <a:srgbClr val="1F4E79"/>
                </a:solidFill>
                <a:latin typeface="Calibri"/>
                <a:cs typeface="Calibri"/>
              </a:rPr>
              <a:t>détail</a:t>
            </a:r>
            <a:r>
              <a:rPr lang="fr-FR" sz="4400" spc="-5" dirty="0">
                <a:solidFill>
                  <a:srgbClr val="1F4E79"/>
                </a:solidFill>
                <a:latin typeface="Calibri"/>
                <a:cs typeface="Calibri"/>
              </a:rPr>
              <a:t> </a:t>
            </a:r>
            <a:r>
              <a:rPr lang="fr-FR" sz="4400" spc="-30" dirty="0">
                <a:solidFill>
                  <a:srgbClr val="1F4E79"/>
                </a:solidFill>
                <a:latin typeface="Calibri"/>
                <a:cs typeface="Calibri"/>
              </a:rPr>
              <a:t>avant</a:t>
            </a:r>
            <a:r>
              <a:rPr lang="fr-FR" sz="4400" spc="-35" dirty="0">
                <a:solidFill>
                  <a:srgbClr val="1F4E79"/>
                </a:solidFill>
                <a:latin typeface="Calibri"/>
                <a:cs typeface="Calibri"/>
              </a:rPr>
              <a:t> </a:t>
            </a:r>
            <a:r>
              <a:rPr lang="fr-FR" sz="4400" spc="-5" dirty="0">
                <a:solidFill>
                  <a:srgbClr val="1F4E79"/>
                </a:solidFill>
                <a:latin typeface="Calibri"/>
                <a:cs typeface="Calibri"/>
              </a:rPr>
              <a:t>de passer</a:t>
            </a:r>
            <a:r>
              <a:rPr lang="fr-FR" sz="4400" spc="-10" dirty="0">
                <a:solidFill>
                  <a:srgbClr val="1F4E79"/>
                </a:solidFill>
                <a:latin typeface="Calibri"/>
                <a:cs typeface="Calibri"/>
              </a:rPr>
              <a:t> </a:t>
            </a:r>
            <a:r>
              <a:rPr lang="fr-FR" sz="4400" dirty="0">
                <a:solidFill>
                  <a:srgbClr val="1F4E79"/>
                </a:solidFill>
                <a:latin typeface="Calibri"/>
                <a:cs typeface="Calibri"/>
              </a:rPr>
              <a:t>à</a:t>
            </a:r>
            <a:r>
              <a:rPr lang="fr-FR" sz="4400" spc="-20" dirty="0">
                <a:solidFill>
                  <a:srgbClr val="1F4E79"/>
                </a:solidFill>
                <a:latin typeface="Calibri"/>
                <a:cs typeface="Calibri"/>
              </a:rPr>
              <a:t> </a:t>
            </a:r>
            <a:r>
              <a:rPr lang="fr-FR" sz="4400" dirty="0">
                <a:solidFill>
                  <a:srgbClr val="1F4E79"/>
                </a:solidFill>
                <a:latin typeface="Calibri"/>
                <a:cs typeface="Calibri"/>
              </a:rPr>
              <a:t>l'action.</a:t>
            </a:r>
            <a:endParaRPr lang="fr-FR" sz="4400" dirty="0">
              <a:latin typeface="Calibri"/>
              <a:cs typeface="Calibri"/>
            </a:endParaRPr>
          </a:p>
          <a:p>
            <a:endParaRPr lang="fr-FR" sz="6600" dirty="0"/>
          </a:p>
        </p:txBody>
      </p:sp>
    </p:spTree>
    <p:extLst>
      <p:ext uri="{BB962C8B-B14F-4D97-AF65-F5344CB8AC3E}">
        <p14:creationId xmlns:p14="http://schemas.microsoft.com/office/powerpoint/2010/main" val="78105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6EDCC29-C823-4A33-9F7A-1471B0986C95}"/>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28</a:t>
            </a:fld>
            <a:endParaRPr lang="fr-FR"/>
          </a:p>
        </p:txBody>
      </p:sp>
      <p:sp>
        <p:nvSpPr>
          <p:cNvPr id="3" name="Titre 2">
            <a:extLst>
              <a:ext uri="{FF2B5EF4-FFF2-40B4-BE49-F238E27FC236}">
                <a16:creationId xmlns:a16="http://schemas.microsoft.com/office/drawing/2014/main" id="{22D61C3D-2674-4981-A056-EC817CBDA8FF}"/>
              </a:ext>
            </a:extLst>
          </p:cNvPr>
          <p:cNvSpPr>
            <a:spLocks noGrp="1"/>
          </p:cNvSpPr>
          <p:nvPr>
            <p:ph type="title"/>
          </p:nvPr>
        </p:nvSpPr>
        <p:spPr/>
        <p:txBody>
          <a:bodyPr>
            <a:normAutofit fontScale="90000"/>
          </a:bodyPr>
          <a:lstStyle/>
          <a:p>
            <a:r>
              <a:rPr lang="fr-FR" dirty="0"/>
              <a:t>Planification d’un projet</a:t>
            </a:r>
          </a:p>
        </p:txBody>
      </p:sp>
      <p:sp>
        <p:nvSpPr>
          <p:cNvPr id="4" name="Espace réservé du texte 3">
            <a:extLst>
              <a:ext uri="{FF2B5EF4-FFF2-40B4-BE49-F238E27FC236}">
                <a16:creationId xmlns:a16="http://schemas.microsoft.com/office/drawing/2014/main" id="{980D760B-390D-4CE2-ABC0-417D345604B3}"/>
              </a:ext>
            </a:extLst>
          </p:cNvPr>
          <p:cNvSpPr>
            <a:spLocks noGrp="1"/>
          </p:cNvSpPr>
          <p:nvPr>
            <p:ph type="body" sz="quarter" idx="11"/>
          </p:nvPr>
        </p:nvSpPr>
        <p:spPr/>
        <p:txBody>
          <a:bodyPr/>
          <a:lstStyle/>
          <a:p>
            <a:pPr marL="33020" marR="457834">
              <a:lnSpc>
                <a:spcPts val="2160"/>
              </a:lnSpc>
              <a:spcBef>
                <a:spcPts val="375"/>
              </a:spcBef>
            </a:pPr>
            <a:r>
              <a:rPr lang="fr-FR" spc="-5" dirty="0">
                <a:hlinkClick r:id="rId2"/>
              </a:rPr>
              <a:t>Le</a:t>
            </a:r>
            <a:r>
              <a:rPr lang="fr-FR" dirty="0">
                <a:hlinkClick r:id="rId2"/>
              </a:rPr>
              <a:t> </a:t>
            </a:r>
            <a:r>
              <a:rPr lang="fr-FR" b="1" dirty="0">
                <a:latin typeface="Calibri"/>
                <a:cs typeface="Calibri"/>
                <a:hlinkClick r:id="rId2"/>
              </a:rPr>
              <a:t>principal</a:t>
            </a:r>
            <a:r>
              <a:rPr lang="fr-FR" b="1" spc="-40" dirty="0">
                <a:latin typeface="Calibri"/>
                <a:cs typeface="Calibri"/>
                <a:hlinkClick r:id="rId2"/>
              </a:rPr>
              <a:t> </a:t>
            </a:r>
            <a:r>
              <a:rPr lang="fr-FR" b="1" spc="-10" dirty="0">
                <a:latin typeface="Calibri"/>
                <a:cs typeface="Calibri"/>
                <a:hlinkClick r:id="rId2"/>
              </a:rPr>
              <a:t>livrable</a:t>
            </a:r>
            <a:r>
              <a:rPr lang="fr-FR" b="1" dirty="0">
                <a:latin typeface="Calibri"/>
                <a:cs typeface="Calibri"/>
                <a:hlinkClick r:id="rId2"/>
              </a:rPr>
              <a:t> </a:t>
            </a:r>
            <a:r>
              <a:rPr lang="fr-FR" spc="-5" dirty="0">
                <a:hlinkClick r:id="rId2"/>
              </a:rPr>
              <a:t>de</a:t>
            </a:r>
            <a:r>
              <a:rPr lang="fr-FR" spc="-10" dirty="0">
                <a:hlinkClick r:id="rId2"/>
              </a:rPr>
              <a:t> </a:t>
            </a:r>
            <a:r>
              <a:rPr lang="fr-FR" dirty="0">
                <a:hlinkClick r:id="rId2"/>
              </a:rPr>
              <a:t>la</a:t>
            </a:r>
            <a:r>
              <a:rPr lang="fr-FR" spc="5" dirty="0">
                <a:hlinkClick r:id="rId2"/>
              </a:rPr>
              <a:t> </a:t>
            </a:r>
            <a:r>
              <a:rPr lang="fr-FR" dirty="0">
                <a:hlinkClick r:id="rId2"/>
              </a:rPr>
              <a:t>phase </a:t>
            </a:r>
            <a:r>
              <a:rPr lang="fr-FR" spc="-5" dirty="0">
                <a:hlinkClick r:id="rId2"/>
              </a:rPr>
              <a:t>de</a:t>
            </a:r>
            <a:r>
              <a:rPr lang="fr-FR" spc="-10" dirty="0">
                <a:hlinkClick r:id="rId2"/>
              </a:rPr>
              <a:t> </a:t>
            </a:r>
            <a:r>
              <a:rPr lang="fr-FR" spc="-5" dirty="0">
                <a:hlinkClick r:id="rId2"/>
              </a:rPr>
              <a:t>planification</a:t>
            </a:r>
            <a:r>
              <a:rPr lang="fr-FR" spc="10" dirty="0">
                <a:hlinkClick r:id="rId2"/>
              </a:rPr>
              <a:t> </a:t>
            </a:r>
            <a:r>
              <a:rPr lang="fr-FR" spc="-5" dirty="0">
                <a:hlinkClick r:id="rId2"/>
              </a:rPr>
              <a:t>de </a:t>
            </a:r>
            <a:r>
              <a:rPr lang="fr-FR" spc="-10" dirty="0">
                <a:hlinkClick r:id="rId2"/>
              </a:rPr>
              <a:t>projet</a:t>
            </a:r>
            <a:r>
              <a:rPr lang="fr-FR" spc="15" dirty="0">
                <a:hlinkClick r:id="rId2"/>
              </a:rPr>
              <a:t> </a:t>
            </a:r>
            <a:r>
              <a:rPr lang="fr-FR" b="1" spc="-10" dirty="0">
                <a:latin typeface="Calibri"/>
                <a:cs typeface="Calibri"/>
                <a:hlinkClick r:id="rId2"/>
              </a:rPr>
              <a:t>est </a:t>
            </a:r>
            <a:r>
              <a:rPr lang="fr-FR" b="1" u="heavy" dirty="0">
                <a:uFill>
                  <a:solidFill>
                    <a:srgbClr val="1F4E79"/>
                  </a:solidFill>
                </a:uFill>
                <a:latin typeface="Calibri"/>
                <a:cs typeface="Calibri"/>
                <a:hlinkClick r:id="rId2"/>
              </a:rPr>
              <a:t>le</a:t>
            </a:r>
            <a:r>
              <a:rPr lang="fr-FR" b="1" u="heavy" spc="10" dirty="0">
                <a:uFill>
                  <a:solidFill>
                    <a:srgbClr val="1F4E79"/>
                  </a:solidFill>
                </a:uFill>
                <a:latin typeface="Calibri"/>
                <a:cs typeface="Calibri"/>
                <a:hlinkClick r:id="rId2"/>
              </a:rPr>
              <a:t> </a:t>
            </a:r>
            <a:r>
              <a:rPr lang="fr-FR" b="1" u="heavy" dirty="0">
                <a:uFill>
                  <a:solidFill>
                    <a:srgbClr val="1F4E79"/>
                  </a:solidFill>
                </a:uFill>
                <a:latin typeface="Calibri"/>
                <a:cs typeface="Calibri"/>
                <a:hlinkClick r:id="rId2"/>
              </a:rPr>
              <a:t>plan</a:t>
            </a:r>
            <a:r>
              <a:rPr lang="fr-FR" b="1" u="heavy" spc="-15" dirty="0">
                <a:uFill>
                  <a:solidFill>
                    <a:srgbClr val="1F4E79"/>
                  </a:solidFill>
                </a:uFill>
                <a:latin typeface="Calibri"/>
                <a:cs typeface="Calibri"/>
                <a:hlinkClick r:id="rId2"/>
              </a:rPr>
              <a:t> </a:t>
            </a:r>
            <a:r>
              <a:rPr lang="fr-FR" b="1" u="heavy" dirty="0">
                <a:uFill>
                  <a:solidFill>
                    <a:srgbClr val="1F4E79"/>
                  </a:solidFill>
                </a:uFill>
                <a:latin typeface="Calibri"/>
                <a:cs typeface="Calibri"/>
                <a:hlinkClick r:id="rId2"/>
              </a:rPr>
              <a:t>de </a:t>
            </a:r>
            <a:r>
              <a:rPr lang="fr-FR" b="1" spc="-434" dirty="0">
                <a:latin typeface="Calibri"/>
                <a:cs typeface="Calibri"/>
                <a:hlinkClick r:id="rId2"/>
              </a:rPr>
              <a:t> </a:t>
            </a:r>
            <a:r>
              <a:rPr lang="fr-FR" b="1" u="heavy" spc="-5" dirty="0">
                <a:uFill>
                  <a:solidFill>
                    <a:srgbClr val="1F4E79"/>
                  </a:solidFill>
                </a:uFill>
                <a:latin typeface="Calibri"/>
                <a:cs typeface="Calibri"/>
                <a:hlinkClick r:id="rId2"/>
              </a:rPr>
              <a:t>projet</a:t>
            </a:r>
            <a:r>
              <a:rPr lang="fr-FR" spc="-5" dirty="0">
                <a:hlinkClick r:id="rId2"/>
              </a:rPr>
              <a:t>,</a:t>
            </a:r>
            <a:r>
              <a:rPr lang="fr-FR" spc="-25" dirty="0">
                <a:hlinkClick r:id="rId2"/>
              </a:rPr>
              <a:t> </a:t>
            </a:r>
            <a:r>
              <a:rPr lang="fr-FR" dirty="0">
                <a:hlinkClick r:id="rId2"/>
              </a:rPr>
              <a:t>qui</a:t>
            </a:r>
            <a:r>
              <a:rPr lang="fr-FR" spc="-15" dirty="0">
                <a:hlinkClick r:id="rId2"/>
              </a:rPr>
              <a:t> </a:t>
            </a:r>
            <a:r>
              <a:rPr lang="fr-FR" spc="-5" dirty="0">
                <a:hlinkClick r:id="rId2"/>
              </a:rPr>
              <a:t>doit</a:t>
            </a:r>
            <a:r>
              <a:rPr lang="fr-FR" spc="-15" dirty="0">
                <a:hlinkClick r:id="rId2"/>
              </a:rPr>
              <a:t> </a:t>
            </a:r>
            <a:r>
              <a:rPr lang="fr-FR" spc="-5" dirty="0">
                <a:hlinkClick r:id="rId2"/>
              </a:rPr>
              <a:t>répondre</a:t>
            </a:r>
            <a:r>
              <a:rPr lang="fr-FR" spc="-10" dirty="0">
                <a:hlinkClick r:id="rId2"/>
              </a:rPr>
              <a:t> </a:t>
            </a:r>
            <a:r>
              <a:rPr lang="fr-FR" dirty="0">
                <a:hlinkClick r:id="rId2"/>
              </a:rPr>
              <a:t>aux</a:t>
            </a:r>
            <a:r>
              <a:rPr lang="fr-FR" spc="-10" dirty="0">
                <a:hlinkClick r:id="rId2"/>
              </a:rPr>
              <a:t> </a:t>
            </a:r>
            <a:r>
              <a:rPr lang="fr-FR" spc="-5" dirty="0">
                <a:hlinkClick r:id="rId2"/>
              </a:rPr>
              <a:t>questions</a:t>
            </a:r>
            <a:r>
              <a:rPr lang="fr-FR" dirty="0">
                <a:hlinkClick r:id="rId2"/>
              </a:rPr>
              <a:t> </a:t>
            </a:r>
            <a:r>
              <a:rPr lang="fr-FR" spc="-10" dirty="0">
                <a:hlinkClick r:id="rId2"/>
              </a:rPr>
              <a:t>suivantes</a:t>
            </a:r>
            <a:r>
              <a:rPr lang="fr-FR" spc="10" dirty="0">
                <a:hlinkClick r:id="rId2"/>
              </a:rPr>
              <a:t> </a:t>
            </a:r>
            <a:r>
              <a:rPr lang="fr-FR" dirty="0">
                <a:hlinkClick r:id="" action="ppaction://noaction"/>
              </a:rPr>
              <a:t>:</a:t>
            </a:r>
          </a:p>
          <a:p>
            <a:pPr marL="20320">
              <a:lnSpc>
                <a:spcPct val="100000"/>
              </a:lnSpc>
            </a:pPr>
            <a:endParaRPr lang="fr-FR" dirty="0">
              <a:hlinkClick r:id="" action="ppaction://noaction"/>
            </a:endParaRPr>
          </a:p>
          <a:p>
            <a:pPr marL="260985" marR="520065" indent="-228600">
              <a:lnSpc>
                <a:spcPts val="2160"/>
              </a:lnSpc>
              <a:spcBef>
                <a:spcPts val="1725"/>
              </a:spcBef>
              <a:buFont typeface="Arial MT"/>
              <a:buChar char="•"/>
              <a:tabLst>
                <a:tab pos="260985" algn="l"/>
                <a:tab pos="261620" algn="l"/>
              </a:tabLst>
            </a:pPr>
            <a:r>
              <a:rPr lang="fr-FR" b="1" spc="-5" dirty="0">
                <a:latin typeface="Calibri"/>
                <a:cs typeface="Calibri"/>
              </a:rPr>
              <a:t>Pourquoi </a:t>
            </a:r>
            <a:r>
              <a:rPr lang="fr-FR" dirty="0"/>
              <a:t>? Quel </a:t>
            </a:r>
            <a:r>
              <a:rPr lang="fr-FR" spc="-10" dirty="0"/>
              <a:t>est </a:t>
            </a:r>
            <a:r>
              <a:rPr lang="fr-FR" dirty="0"/>
              <a:t>le principal </a:t>
            </a:r>
            <a:r>
              <a:rPr lang="fr-FR" spc="-10" dirty="0"/>
              <a:t>problème </a:t>
            </a:r>
            <a:r>
              <a:rPr lang="fr-FR" spc="-5" dirty="0"/>
              <a:t>ou l'opportunité </a:t>
            </a:r>
            <a:r>
              <a:rPr lang="fr-FR" dirty="0"/>
              <a:t>à laquelle </a:t>
            </a:r>
            <a:r>
              <a:rPr lang="fr-FR" spc="-440" dirty="0"/>
              <a:t> </a:t>
            </a:r>
            <a:r>
              <a:rPr lang="fr-FR" spc="-5" dirty="0"/>
              <a:t>répond</a:t>
            </a:r>
            <a:r>
              <a:rPr lang="fr-FR" spc="-20" dirty="0"/>
              <a:t> </a:t>
            </a:r>
            <a:r>
              <a:rPr lang="fr-FR" dirty="0"/>
              <a:t>le</a:t>
            </a:r>
            <a:r>
              <a:rPr lang="fr-FR" spc="-5" dirty="0"/>
              <a:t> </a:t>
            </a:r>
            <a:r>
              <a:rPr lang="fr-FR" spc="-10" dirty="0"/>
              <a:t>projet</a:t>
            </a:r>
            <a:r>
              <a:rPr lang="fr-FR" dirty="0"/>
              <a:t> ?</a:t>
            </a:r>
          </a:p>
          <a:p>
            <a:pPr marL="260985" marR="5080" indent="-228600">
              <a:lnSpc>
                <a:spcPts val="2160"/>
              </a:lnSpc>
              <a:spcBef>
                <a:spcPts val="994"/>
              </a:spcBef>
              <a:buFont typeface="Arial MT"/>
              <a:buChar char="•"/>
              <a:tabLst>
                <a:tab pos="260985" algn="l"/>
                <a:tab pos="261620" algn="l"/>
              </a:tabLst>
            </a:pPr>
            <a:r>
              <a:rPr lang="fr-FR" b="1" dirty="0">
                <a:latin typeface="Calibri"/>
                <a:cs typeface="Calibri"/>
              </a:rPr>
              <a:t>Quoi</a:t>
            </a:r>
            <a:r>
              <a:rPr lang="fr-FR" b="1" spc="-20" dirty="0">
                <a:latin typeface="Calibri"/>
                <a:cs typeface="Calibri"/>
              </a:rPr>
              <a:t> </a:t>
            </a:r>
            <a:r>
              <a:rPr lang="fr-FR" dirty="0"/>
              <a:t>?</a:t>
            </a:r>
            <a:r>
              <a:rPr lang="fr-FR" spc="-10" dirty="0"/>
              <a:t> </a:t>
            </a:r>
            <a:r>
              <a:rPr lang="fr-FR" spc="-5" dirty="0"/>
              <a:t>Quelles</a:t>
            </a:r>
            <a:r>
              <a:rPr lang="fr-FR" spc="25" dirty="0"/>
              <a:t> </a:t>
            </a:r>
            <a:r>
              <a:rPr lang="fr-FR" spc="-10" dirty="0"/>
              <a:t>sont</a:t>
            </a:r>
            <a:r>
              <a:rPr lang="fr-FR" spc="5" dirty="0"/>
              <a:t> </a:t>
            </a:r>
            <a:r>
              <a:rPr lang="fr-FR" dirty="0"/>
              <a:t>les</a:t>
            </a:r>
            <a:r>
              <a:rPr lang="fr-FR" spc="10" dirty="0"/>
              <a:t> </a:t>
            </a:r>
            <a:r>
              <a:rPr lang="fr-FR" spc="-5" dirty="0"/>
              <a:t>activités</a:t>
            </a:r>
            <a:r>
              <a:rPr lang="fr-FR" spc="20" dirty="0"/>
              <a:t> </a:t>
            </a:r>
            <a:r>
              <a:rPr lang="fr-FR" dirty="0"/>
              <a:t>à</a:t>
            </a:r>
            <a:r>
              <a:rPr lang="fr-FR" spc="5" dirty="0"/>
              <a:t> </a:t>
            </a:r>
            <a:r>
              <a:rPr lang="fr-FR" spc="-10" dirty="0"/>
              <a:t>effectuer</a:t>
            </a:r>
            <a:r>
              <a:rPr lang="fr-FR" spc="5" dirty="0"/>
              <a:t> </a:t>
            </a:r>
            <a:r>
              <a:rPr lang="fr-FR" spc="-5" dirty="0"/>
              <a:t>dans</a:t>
            </a:r>
            <a:r>
              <a:rPr lang="fr-FR" dirty="0"/>
              <a:t> le</a:t>
            </a:r>
            <a:r>
              <a:rPr lang="fr-FR" spc="5" dirty="0"/>
              <a:t> </a:t>
            </a:r>
            <a:r>
              <a:rPr lang="fr-FR" spc="-10" dirty="0"/>
              <a:t>projet</a:t>
            </a:r>
            <a:r>
              <a:rPr lang="fr-FR" dirty="0"/>
              <a:t> ?</a:t>
            </a:r>
            <a:r>
              <a:rPr lang="fr-FR" spc="5" dirty="0"/>
              <a:t> </a:t>
            </a:r>
            <a:r>
              <a:rPr lang="fr-FR" b="1" dirty="0">
                <a:latin typeface="Calibri"/>
                <a:cs typeface="Calibri"/>
              </a:rPr>
              <a:t>Quels </a:t>
            </a:r>
            <a:r>
              <a:rPr lang="fr-FR" spc="-10" dirty="0"/>
              <a:t>sont</a:t>
            </a:r>
            <a:r>
              <a:rPr lang="fr-FR" spc="-5" dirty="0"/>
              <a:t> les </a:t>
            </a:r>
            <a:r>
              <a:rPr lang="fr-FR" spc="-440" dirty="0"/>
              <a:t> </a:t>
            </a:r>
            <a:r>
              <a:rPr lang="fr-FR" spc="-5" dirty="0"/>
              <a:t>principaux</a:t>
            </a:r>
            <a:r>
              <a:rPr lang="fr-FR" spc="-20" dirty="0"/>
              <a:t> </a:t>
            </a:r>
            <a:r>
              <a:rPr lang="fr-FR" spc="-10" dirty="0"/>
              <a:t>livrables</a:t>
            </a:r>
            <a:r>
              <a:rPr lang="fr-FR" spc="20" dirty="0"/>
              <a:t> </a:t>
            </a:r>
            <a:r>
              <a:rPr lang="fr-FR" dirty="0"/>
              <a:t>?</a:t>
            </a:r>
          </a:p>
          <a:p>
            <a:pPr marL="260985" marR="10160" indent="-228600">
              <a:lnSpc>
                <a:spcPts val="2160"/>
              </a:lnSpc>
              <a:buFont typeface="Arial MT"/>
              <a:buChar char="•"/>
              <a:tabLst>
                <a:tab pos="260985" algn="l"/>
                <a:tab pos="261620" algn="l"/>
              </a:tabLst>
            </a:pPr>
            <a:r>
              <a:rPr lang="fr-FR" b="1" dirty="0">
                <a:latin typeface="Calibri"/>
                <a:cs typeface="Calibri"/>
              </a:rPr>
              <a:t>Qui</a:t>
            </a:r>
            <a:r>
              <a:rPr lang="fr-FR" b="1" spc="-20" dirty="0">
                <a:latin typeface="Calibri"/>
                <a:cs typeface="Calibri"/>
              </a:rPr>
              <a:t> </a:t>
            </a:r>
            <a:r>
              <a:rPr lang="fr-FR" dirty="0"/>
              <a:t>?</a:t>
            </a:r>
            <a:r>
              <a:rPr lang="fr-FR" spc="-5" dirty="0"/>
              <a:t> </a:t>
            </a:r>
            <a:r>
              <a:rPr lang="fr-FR" dirty="0"/>
              <a:t>Quelles</a:t>
            </a:r>
            <a:r>
              <a:rPr lang="fr-FR" spc="25" dirty="0"/>
              <a:t> </a:t>
            </a:r>
            <a:r>
              <a:rPr lang="fr-FR" spc="-10" dirty="0"/>
              <a:t>sont</a:t>
            </a:r>
            <a:r>
              <a:rPr lang="fr-FR" dirty="0"/>
              <a:t> les</a:t>
            </a:r>
            <a:r>
              <a:rPr lang="fr-FR" spc="15" dirty="0"/>
              <a:t> </a:t>
            </a:r>
            <a:r>
              <a:rPr lang="fr-FR" dirty="0"/>
              <a:t>parties</a:t>
            </a:r>
            <a:r>
              <a:rPr lang="fr-FR" spc="10" dirty="0"/>
              <a:t> </a:t>
            </a:r>
            <a:r>
              <a:rPr lang="fr-FR" spc="-5" dirty="0"/>
              <a:t>prenantes,</a:t>
            </a:r>
            <a:r>
              <a:rPr lang="fr-FR" spc="10" dirty="0"/>
              <a:t> </a:t>
            </a:r>
            <a:r>
              <a:rPr lang="fr-FR" spc="-10" dirty="0"/>
              <a:t>et</a:t>
            </a:r>
            <a:r>
              <a:rPr lang="fr-FR" dirty="0"/>
              <a:t> quelle</a:t>
            </a:r>
            <a:r>
              <a:rPr lang="fr-FR" spc="15" dirty="0"/>
              <a:t> </a:t>
            </a:r>
            <a:r>
              <a:rPr lang="fr-FR" spc="-15" dirty="0"/>
              <a:t>sera</a:t>
            </a:r>
            <a:r>
              <a:rPr lang="fr-FR" spc="5" dirty="0"/>
              <a:t> </a:t>
            </a:r>
            <a:r>
              <a:rPr lang="fr-FR" dirty="0"/>
              <a:t>leur </a:t>
            </a:r>
            <a:r>
              <a:rPr lang="fr-FR" spc="-5" dirty="0"/>
              <a:t>responsabilité </a:t>
            </a:r>
            <a:r>
              <a:rPr lang="fr-FR" spc="-434" dirty="0"/>
              <a:t> </a:t>
            </a:r>
            <a:r>
              <a:rPr lang="fr-FR" dirty="0"/>
              <a:t>au </a:t>
            </a:r>
            <a:r>
              <a:rPr lang="fr-FR" spc="-5" dirty="0"/>
              <a:t>sein</a:t>
            </a:r>
            <a:r>
              <a:rPr lang="fr-FR" spc="20" dirty="0"/>
              <a:t> </a:t>
            </a:r>
            <a:r>
              <a:rPr lang="fr-FR" spc="-5" dirty="0"/>
              <a:t>du</a:t>
            </a:r>
            <a:r>
              <a:rPr lang="fr-FR" spc="-10" dirty="0"/>
              <a:t> projet</a:t>
            </a:r>
            <a:r>
              <a:rPr lang="fr-FR" dirty="0"/>
              <a:t> ?</a:t>
            </a:r>
            <a:r>
              <a:rPr lang="fr-FR" spc="5" dirty="0"/>
              <a:t> </a:t>
            </a:r>
            <a:r>
              <a:rPr lang="fr-FR" b="1" spc="-5" dirty="0">
                <a:latin typeface="Calibri"/>
                <a:cs typeface="Calibri"/>
              </a:rPr>
              <a:t>Comment</a:t>
            </a:r>
            <a:r>
              <a:rPr lang="fr-FR" b="1" spc="-10" dirty="0">
                <a:latin typeface="Calibri"/>
                <a:cs typeface="Calibri"/>
              </a:rPr>
              <a:t> </a:t>
            </a:r>
            <a:r>
              <a:rPr lang="fr-FR" dirty="0"/>
              <a:t>ces</a:t>
            </a:r>
            <a:r>
              <a:rPr lang="fr-FR" spc="15" dirty="0"/>
              <a:t> </a:t>
            </a:r>
            <a:r>
              <a:rPr lang="fr-FR" spc="-10" dirty="0"/>
              <a:t>personnes</a:t>
            </a:r>
            <a:r>
              <a:rPr lang="fr-FR" dirty="0"/>
              <a:t> </a:t>
            </a:r>
            <a:r>
              <a:rPr lang="fr-FR" spc="-10" dirty="0"/>
              <a:t>seront-elles</a:t>
            </a:r>
            <a:r>
              <a:rPr lang="fr-FR" spc="35" dirty="0"/>
              <a:t> </a:t>
            </a:r>
            <a:r>
              <a:rPr lang="fr-FR" spc="-10" dirty="0"/>
              <a:t>organisées</a:t>
            </a:r>
            <a:r>
              <a:rPr lang="fr-FR" spc="5" dirty="0"/>
              <a:t> </a:t>
            </a:r>
            <a:r>
              <a:rPr lang="fr-FR" dirty="0"/>
              <a:t>?</a:t>
            </a:r>
            <a:r>
              <a:rPr lang="fr-FR" spc="-5" dirty="0"/>
              <a:t> </a:t>
            </a:r>
            <a:r>
              <a:rPr lang="fr-FR" spc="-10" dirty="0"/>
              <a:t>Et </a:t>
            </a:r>
            <a:r>
              <a:rPr lang="fr-FR" spc="-5" dirty="0"/>
              <a:t> </a:t>
            </a:r>
            <a:r>
              <a:rPr lang="fr-FR" b="1" spc="-5" dirty="0">
                <a:latin typeface="Calibri"/>
                <a:cs typeface="Calibri"/>
              </a:rPr>
              <a:t>comment</a:t>
            </a:r>
            <a:r>
              <a:rPr lang="fr-FR" b="1" spc="-25" dirty="0">
                <a:latin typeface="Calibri"/>
                <a:cs typeface="Calibri"/>
              </a:rPr>
              <a:t> </a:t>
            </a:r>
            <a:r>
              <a:rPr lang="fr-FR" spc="-10" dirty="0"/>
              <a:t>communiqueront</a:t>
            </a:r>
            <a:r>
              <a:rPr lang="fr-FR" spc="-20" dirty="0"/>
              <a:t> </a:t>
            </a:r>
            <a:r>
              <a:rPr lang="fr-FR" spc="-5" dirty="0"/>
              <a:t>elles</a:t>
            </a:r>
            <a:r>
              <a:rPr lang="fr-FR" spc="20" dirty="0"/>
              <a:t> </a:t>
            </a:r>
            <a:r>
              <a:rPr lang="fr-FR" dirty="0"/>
              <a:t>?</a:t>
            </a:r>
          </a:p>
          <a:p>
            <a:pPr marL="261620" indent="-228600">
              <a:lnSpc>
                <a:spcPts val="2280"/>
              </a:lnSpc>
              <a:spcBef>
                <a:spcPts val="735"/>
              </a:spcBef>
              <a:buFont typeface="Arial MT"/>
              <a:buChar char="•"/>
              <a:tabLst>
                <a:tab pos="260985" algn="l"/>
                <a:tab pos="261620" algn="l"/>
              </a:tabLst>
            </a:pPr>
            <a:r>
              <a:rPr lang="fr-FR" b="1" dirty="0">
                <a:latin typeface="Calibri"/>
                <a:cs typeface="Calibri"/>
              </a:rPr>
              <a:t>Quand</a:t>
            </a:r>
            <a:r>
              <a:rPr lang="fr-FR" b="1" spc="-10" dirty="0">
                <a:latin typeface="Calibri"/>
                <a:cs typeface="Calibri"/>
              </a:rPr>
              <a:t> </a:t>
            </a:r>
            <a:r>
              <a:rPr lang="fr-FR" dirty="0"/>
              <a:t>?</a:t>
            </a:r>
            <a:r>
              <a:rPr lang="fr-FR" spc="-5" dirty="0"/>
              <a:t> Quel</a:t>
            </a:r>
            <a:r>
              <a:rPr lang="fr-FR" spc="-10" dirty="0"/>
              <a:t> est</a:t>
            </a:r>
            <a:r>
              <a:rPr lang="fr-FR" spc="10" dirty="0"/>
              <a:t> </a:t>
            </a:r>
            <a:r>
              <a:rPr lang="fr-FR" dirty="0"/>
              <a:t>le</a:t>
            </a:r>
            <a:r>
              <a:rPr lang="fr-FR" spc="-10" dirty="0"/>
              <a:t> </a:t>
            </a:r>
            <a:r>
              <a:rPr lang="fr-FR" spc="-5" dirty="0"/>
              <a:t>calendrier</a:t>
            </a:r>
            <a:r>
              <a:rPr lang="fr-FR" spc="5" dirty="0"/>
              <a:t> </a:t>
            </a:r>
            <a:r>
              <a:rPr lang="fr-FR" dirty="0"/>
              <a:t>du</a:t>
            </a:r>
            <a:r>
              <a:rPr lang="fr-FR" spc="-20" dirty="0"/>
              <a:t> </a:t>
            </a:r>
            <a:r>
              <a:rPr lang="fr-FR" spc="-10" dirty="0"/>
              <a:t>projet</a:t>
            </a:r>
            <a:r>
              <a:rPr lang="fr-FR" dirty="0"/>
              <a:t> ?</a:t>
            </a:r>
            <a:r>
              <a:rPr lang="fr-FR" spc="5" dirty="0"/>
              <a:t> </a:t>
            </a:r>
            <a:r>
              <a:rPr lang="fr-FR" b="1" dirty="0">
                <a:latin typeface="Calibri"/>
                <a:cs typeface="Calibri"/>
              </a:rPr>
              <a:t>Quand </a:t>
            </a:r>
            <a:r>
              <a:rPr lang="fr-FR" spc="-5" dirty="0"/>
              <a:t>est-ce</a:t>
            </a:r>
            <a:r>
              <a:rPr lang="fr-FR" spc="10" dirty="0"/>
              <a:t> </a:t>
            </a:r>
            <a:r>
              <a:rPr lang="fr-FR" dirty="0"/>
              <a:t>que</a:t>
            </a:r>
            <a:r>
              <a:rPr lang="fr-FR" spc="-25" dirty="0"/>
              <a:t> </a:t>
            </a:r>
            <a:r>
              <a:rPr lang="fr-FR" spc="-5" dirty="0"/>
              <a:t>les</a:t>
            </a:r>
            <a:r>
              <a:rPr lang="fr-FR" spc="5" dirty="0"/>
              <a:t> </a:t>
            </a:r>
            <a:r>
              <a:rPr lang="fr-FR" spc="-5" dirty="0"/>
              <a:t>jalons</a:t>
            </a:r>
          </a:p>
          <a:p>
            <a:pPr marL="260985">
              <a:lnSpc>
                <a:spcPts val="2280"/>
              </a:lnSpc>
            </a:pPr>
            <a:r>
              <a:rPr lang="fr-FR" spc="-15" dirty="0"/>
              <a:t>seront </a:t>
            </a:r>
            <a:r>
              <a:rPr lang="fr-FR" spc="-5" dirty="0"/>
              <a:t>finalisés </a:t>
            </a:r>
            <a:r>
              <a:rPr lang="fr-FR" dirty="0"/>
              <a:t>?</a:t>
            </a:r>
          </a:p>
        </p:txBody>
      </p:sp>
    </p:spTree>
    <p:extLst>
      <p:ext uri="{BB962C8B-B14F-4D97-AF65-F5344CB8AC3E}">
        <p14:creationId xmlns:p14="http://schemas.microsoft.com/office/powerpoint/2010/main" val="200758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0B1F99-4BEC-45DA-A4CE-3B379ED11750}"/>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29</a:t>
            </a:fld>
            <a:endParaRPr lang="fr-FR"/>
          </a:p>
        </p:txBody>
      </p:sp>
      <p:sp>
        <p:nvSpPr>
          <p:cNvPr id="3" name="Titre 2">
            <a:extLst>
              <a:ext uri="{FF2B5EF4-FFF2-40B4-BE49-F238E27FC236}">
                <a16:creationId xmlns:a16="http://schemas.microsoft.com/office/drawing/2014/main" id="{5094D76F-D56C-4AA9-9432-F8614F1C30FE}"/>
              </a:ext>
            </a:extLst>
          </p:cNvPr>
          <p:cNvSpPr>
            <a:spLocks noGrp="1"/>
          </p:cNvSpPr>
          <p:nvPr>
            <p:ph type="title"/>
          </p:nvPr>
        </p:nvSpPr>
        <p:spPr/>
        <p:txBody>
          <a:bodyPr>
            <a:normAutofit fontScale="90000"/>
          </a:bodyPr>
          <a:lstStyle/>
          <a:p>
            <a:r>
              <a:rPr lang="fr-FR" spc="-15" dirty="0"/>
              <a:t>Planification</a:t>
            </a:r>
            <a:r>
              <a:rPr lang="fr-FR" spc="5" dirty="0"/>
              <a:t> </a:t>
            </a:r>
            <a:r>
              <a:rPr lang="fr-FR" spc="-15" dirty="0"/>
              <a:t>d’un</a:t>
            </a:r>
            <a:r>
              <a:rPr lang="fr-FR" spc="-30" dirty="0"/>
              <a:t> </a:t>
            </a:r>
            <a:r>
              <a:rPr lang="fr-FR" spc="-10" dirty="0"/>
              <a:t>projet</a:t>
            </a:r>
            <a:endParaRPr lang="fr-FR" dirty="0"/>
          </a:p>
        </p:txBody>
      </p:sp>
      <p:pic>
        <p:nvPicPr>
          <p:cNvPr id="5" name="Image 4">
            <a:extLst>
              <a:ext uri="{FF2B5EF4-FFF2-40B4-BE49-F238E27FC236}">
                <a16:creationId xmlns:a16="http://schemas.microsoft.com/office/drawing/2014/main" id="{4280A3D4-4D69-4E39-A449-26893E6117B2}"/>
              </a:ext>
            </a:extLst>
          </p:cNvPr>
          <p:cNvPicPr>
            <a:picLocks noChangeAspect="1"/>
          </p:cNvPicPr>
          <p:nvPr/>
        </p:nvPicPr>
        <p:blipFill>
          <a:blip r:embed="rId2"/>
          <a:stretch>
            <a:fillRect/>
          </a:stretch>
        </p:blipFill>
        <p:spPr>
          <a:xfrm>
            <a:off x="1968650" y="1191573"/>
            <a:ext cx="9216668" cy="4996333"/>
          </a:xfrm>
          <a:prstGeom prst="rect">
            <a:avLst/>
          </a:prstGeom>
        </p:spPr>
      </p:pic>
    </p:spTree>
    <p:extLst>
      <p:ext uri="{BB962C8B-B14F-4D97-AF65-F5344CB8AC3E}">
        <p14:creationId xmlns:p14="http://schemas.microsoft.com/office/powerpoint/2010/main" val="29536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BF351567-1DA6-4E9C-A392-A1A391CA7373}"/>
              </a:ext>
            </a:extLst>
          </p:cNvPr>
          <p:cNvSpPr>
            <a:spLocks noGrp="1"/>
          </p:cNvSpPr>
          <p:nvPr>
            <p:ph type="body" sz="quarter" idx="12"/>
          </p:nvPr>
        </p:nvSpPr>
        <p:spPr/>
        <p:txBody>
          <a:bodyPr>
            <a:normAutofit fontScale="92500" lnSpcReduction="10000"/>
          </a:bodyPr>
          <a:lstStyle/>
          <a:p>
            <a:r>
              <a:rPr lang="fr-FR"/>
              <a:t>L’ EGPE</a:t>
            </a:r>
          </a:p>
          <a:p>
            <a:r>
              <a:rPr lang="fr-FR"/>
              <a:t>L’Equipe Gestion Projets ESILV</a:t>
            </a:r>
          </a:p>
          <a:p>
            <a:endParaRPr lang="fr-FR"/>
          </a:p>
        </p:txBody>
      </p:sp>
      <p:sp>
        <p:nvSpPr>
          <p:cNvPr id="5" name="Espace réservé du texte 4">
            <a:extLst>
              <a:ext uri="{FF2B5EF4-FFF2-40B4-BE49-F238E27FC236}">
                <a16:creationId xmlns:a16="http://schemas.microsoft.com/office/drawing/2014/main" id="{2D8757EF-86F2-4398-9C2F-0009A50CA759}"/>
              </a:ext>
            </a:extLst>
          </p:cNvPr>
          <p:cNvSpPr>
            <a:spLocks noGrp="1"/>
          </p:cNvSpPr>
          <p:nvPr>
            <p:ph type="body" sz="quarter" idx="11"/>
          </p:nvPr>
        </p:nvSpPr>
        <p:spPr/>
        <p:txBody>
          <a:bodyPr/>
          <a:lstStyle/>
          <a:p>
            <a:r>
              <a:rPr lang="fr-FR"/>
              <a:t>L’équipe</a:t>
            </a:r>
          </a:p>
          <a:p>
            <a:r>
              <a:rPr lang="fr-FR"/>
              <a:t>Comment les contacter</a:t>
            </a:r>
          </a:p>
          <a:p>
            <a:endParaRPr lang="fr-FR"/>
          </a:p>
        </p:txBody>
      </p:sp>
      <p:sp>
        <p:nvSpPr>
          <p:cNvPr id="2" name="Espace réservé du numéro de diapositive 1">
            <a:extLst>
              <a:ext uri="{FF2B5EF4-FFF2-40B4-BE49-F238E27FC236}">
                <a16:creationId xmlns:a16="http://schemas.microsoft.com/office/drawing/2014/main" id="{E501DBF6-5A00-4377-930E-4D5418E22FCC}"/>
              </a:ext>
            </a:extLst>
          </p:cNvPr>
          <p:cNvSpPr>
            <a:spLocks noGrp="1"/>
          </p:cNvSpPr>
          <p:nvPr>
            <p:ph type="sldNum" sz="quarter" idx="4294967295"/>
          </p:nvPr>
        </p:nvSpPr>
        <p:spPr>
          <a:xfrm>
            <a:off x="0" y="6565900"/>
            <a:ext cx="385763" cy="138113"/>
          </a:xfrm>
        </p:spPr>
        <p:txBody>
          <a:bodyPr/>
          <a:lstStyle/>
          <a:p>
            <a:fld id="{3B1E0E51-53CC-4C36-8961-F424CEF4E661}" type="slidenum">
              <a:rPr lang="fr-FR" smtClean="0"/>
              <a:pPr/>
              <a:t>3</a:t>
            </a:fld>
            <a:endParaRPr lang="fr-FR"/>
          </a:p>
        </p:txBody>
      </p:sp>
    </p:spTree>
    <p:extLst>
      <p:ext uri="{BB962C8B-B14F-4D97-AF65-F5344CB8AC3E}">
        <p14:creationId xmlns:p14="http://schemas.microsoft.com/office/powerpoint/2010/main" val="229504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6A6255D-050E-4FF5-83B1-E519F1BA5FC0}"/>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30</a:t>
            </a:fld>
            <a:endParaRPr lang="fr-FR"/>
          </a:p>
        </p:txBody>
      </p:sp>
      <p:sp>
        <p:nvSpPr>
          <p:cNvPr id="3" name="Titre 2">
            <a:extLst>
              <a:ext uri="{FF2B5EF4-FFF2-40B4-BE49-F238E27FC236}">
                <a16:creationId xmlns:a16="http://schemas.microsoft.com/office/drawing/2014/main" id="{5AEAB3F3-7F05-4D8D-B904-F1DB957D758D}"/>
              </a:ext>
            </a:extLst>
          </p:cNvPr>
          <p:cNvSpPr>
            <a:spLocks noGrp="1"/>
          </p:cNvSpPr>
          <p:nvPr>
            <p:ph type="title"/>
          </p:nvPr>
        </p:nvSpPr>
        <p:spPr/>
        <p:txBody>
          <a:bodyPr>
            <a:normAutofit fontScale="90000"/>
          </a:bodyPr>
          <a:lstStyle/>
          <a:p>
            <a:r>
              <a:rPr lang="fr-FR" dirty="0"/>
              <a:t>Planification d’un projet</a:t>
            </a:r>
          </a:p>
        </p:txBody>
      </p:sp>
      <p:sp>
        <p:nvSpPr>
          <p:cNvPr id="4" name="Espace réservé du texte 3">
            <a:extLst>
              <a:ext uri="{FF2B5EF4-FFF2-40B4-BE49-F238E27FC236}">
                <a16:creationId xmlns:a16="http://schemas.microsoft.com/office/drawing/2014/main" id="{00866A4D-8805-48A0-8765-B730C0DAAEBE}"/>
              </a:ext>
            </a:extLst>
          </p:cNvPr>
          <p:cNvSpPr>
            <a:spLocks noGrp="1"/>
          </p:cNvSpPr>
          <p:nvPr>
            <p:ph type="body" sz="quarter" idx="11"/>
          </p:nvPr>
        </p:nvSpPr>
        <p:spPr/>
        <p:txBody>
          <a:bodyPr/>
          <a:lstStyle/>
          <a:p>
            <a:pPr marL="241300" indent="-228600">
              <a:lnSpc>
                <a:spcPct val="100000"/>
              </a:lnSpc>
              <a:spcBef>
                <a:spcPts val="105"/>
              </a:spcBef>
              <a:buFont typeface="Arial MT"/>
              <a:buChar char="•"/>
              <a:tabLst>
                <a:tab pos="240665" algn="l"/>
                <a:tab pos="241300" algn="l"/>
              </a:tabLst>
            </a:pPr>
            <a:r>
              <a:rPr lang="fr-FR" dirty="0">
                <a:solidFill>
                  <a:srgbClr val="1F4E79"/>
                </a:solidFill>
                <a:latin typeface="Calibri"/>
                <a:cs typeface="Calibri"/>
              </a:rPr>
              <a:t>Dans</a:t>
            </a:r>
            <a:r>
              <a:rPr lang="fr-FR" spc="-10" dirty="0">
                <a:solidFill>
                  <a:srgbClr val="1F4E79"/>
                </a:solidFill>
                <a:latin typeface="Calibri"/>
                <a:cs typeface="Calibri"/>
              </a:rPr>
              <a:t> </a:t>
            </a:r>
            <a:r>
              <a:rPr lang="fr-FR" spc="-5" dirty="0">
                <a:solidFill>
                  <a:srgbClr val="1F4E79"/>
                </a:solidFill>
                <a:latin typeface="Calibri"/>
                <a:cs typeface="Calibri"/>
              </a:rPr>
              <a:t>un </a:t>
            </a:r>
            <a:r>
              <a:rPr lang="fr-FR" dirty="0">
                <a:solidFill>
                  <a:srgbClr val="1F4E79"/>
                </a:solidFill>
                <a:latin typeface="Calibri"/>
                <a:cs typeface="Calibri"/>
              </a:rPr>
              <a:t>planning,</a:t>
            </a:r>
            <a:r>
              <a:rPr lang="fr-FR" spc="-15" dirty="0">
                <a:solidFill>
                  <a:srgbClr val="1F4E79"/>
                </a:solidFill>
                <a:latin typeface="Calibri"/>
                <a:cs typeface="Calibri"/>
              </a:rPr>
              <a:t> </a:t>
            </a:r>
            <a:r>
              <a:rPr lang="fr-FR" dirty="0">
                <a:solidFill>
                  <a:srgbClr val="1F4E79"/>
                </a:solidFill>
                <a:latin typeface="Calibri"/>
                <a:cs typeface="Calibri"/>
              </a:rPr>
              <a:t>il </a:t>
            </a:r>
            <a:r>
              <a:rPr lang="fr-FR" spc="-20" dirty="0">
                <a:solidFill>
                  <a:srgbClr val="1F4E79"/>
                </a:solidFill>
                <a:latin typeface="Calibri"/>
                <a:cs typeface="Calibri"/>
              </a:rPr>
              <a:t>existe</a:t>
            </a:r>
            <a:r>
              <a:rPr lang="fr-FR" spc="40" dirty="0">
                <a:solidFill>
                  <a:srgbClr val="1F4E79"/>
                </a:solidFill>
                <a:latin typeface="Calibri"/>
                <a:cs typeface="Calibri"/>
              </a:rPr>
              <a:t> </a:t>
            </a:r>
            <a:r>
              <a:rPr lang="fr-FR" spc="-5" dirty="0">
                <a:solidFill>
                  <a:srgbClr val="1F4E79"/>
                </a:solidFill>
                <a:latin typeface="Calibri"/>
                <a:cs typeface="Calibri"/>
              </a:rPr>
              <a:t>des</a:t>
            </a:r>
            <a:r>
              <a:rPr lang="fr-FR" spc="5" dirty="0">
                <a:solidFill>
                  <a:srgbClr val="1F4E79"/>
                </a:solidFill>
                <a:latin typeface="Calibri"/>
                <a:cs typeface="Calibri"/>
              </a:rPr>
              <a:t> </a:t>
            </a:r>
            <a:r>
              <a:rPr lang="fr-FR" spc="-10" dirty="0">
                <a:solidFill>
                  <a:srgbClr val="1F4E79"/>
                </a:solidFill>
                <a:latin typeface="Calibri"/>
                <a:cs typeface="Calibri"/>
              </a:rPr>
              <a:t>relations</a:t>
            </a:r>
            <a:r>
              <a:rPr lang="fr-FR" spc="15"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dirty="0">
                <a:solidFill>
                  <a:srgbClr val="1F4E79"/>
                </a:solidFill>
                <a:latin typeface="Calibri"/>
                <a:cs typeface="Calibri"/>
              </a:rPr>
              <a:t>dépendance</a:t>
            </a:r>
            <a:r>
              <a:rPr lang="fr-FR" spc="-10" dirty="0">
                <a:solidFill>
                  <a:srgbClr val="1F4E79"/>
                </a:solidFill>
                <a:latin typeface="Calibri"/>
                <a:cs typeface="Calibri"/>
              </a:rPr>
              <a:t> entre</a:t>
            </a:r>
            <a:r>
              <a:rPr lang="fr-FR" spc="5" dirty="0">
                <a:solidFill>
                  <a:srgbClr val="1F4E79"/>
                </a:solidFill>
                <a:latin typeface="Calibri"/>
                <a:cs typeface="Calibri"/>
              </a:rPr>
              <a:t> </a:t>
            </a:r>
            <a:r>
              <a:rPr lang="fr-FR" dirty="0">
                <a:solidFill>
                  <a:srgbClr val="1F4E79"/>
                </a:solidFill>
                <a:latin typeface="Calibri"/>
                <a:cs typeface="Calibri"/>
              </a:rPr>
              <a:t>les</a:t>
            </a:r>
            <a:r>
              <a:rPr lang="fr-FR" spc="15" dirty="0">
                <a:solidFill>
                  <a:srgbClr val="1F4E79"/>
                </a:solidFill>
                <a:latin typeface="Calibri"/>
                <a:cs typeface="Calibri"/>
              </a:rPr>
              <a:t> </a:t>
            </a:r>
            <a:r>
              <a:rPr lang="fr-FR" spc="-5" dirty="0">
                <a:solidFill>
                  <a:srgbClr val="1F4E79"/>
                </a:solidFill>
                <a:latin typeface="Calibri"/>
                <a:cs typeface="Calibri"/>
              </a:rPr>
              <a:t>tâches.</a:t>
            </a:r>
            <a:endParaRPr lang="fr-FR" dirty="0">
              <a:latin typeface="Calibri"/>
              <a:cs typeface="Calibri"/>
            </a:endParaRPr>
          </a:p>
          <a:p>
            <a:pPr>
              <a:lnSpc>
                <a:spcPct val="100000"/>
              </a:lnSpc>
              <a:spcBef>
                <a:spcPts val="50"/>
              </a:spcBef>
            </a:pPr>
            <a:endParaRPr lang="fr-FR" sz="2000" dirty="0">
              <a:latin typeface="Calibri"/>
              <a:cs typeface="Calibri"/>
            </a:endParaRPr>
          </a:p>
          <a:p>
            <a:pPr marL="68580">
              <a:lnSpc>
                <a:spcPct val="100000"/>
              </a:lnSpc>
              <a:spcBef>
                <a:spcPts val="5"/>
              </a:spcBef>
            </a:pPr>
            <a:r>
              <a:rPr lang="fr-FR" b="1" i="1" spc="-25" dirty="0">
                <a:solidFill>
                  <a:srgbClr val="FF0000"/>
                </a:solidFill>
                <a:latin typeface="Calibri"/>
                <a:cs typeface="Calibri"/>
              </a:rPr>
              <a:t>L’ordonnancement </a:t>
            </a:r>
            <a:r>
              <a:rPr lang="fr-FR" b="1" i="1" dirty="0">
                <a:solidFill>
                  <a:srgbClr val="FF0000"/>
                </a:solidFill>
                <a:latin typeface="Calibri"/>
                <a:cs typeface="Calibri"/>
              </a:rPr>
              <a:t>des</a:t>
            </a:r>
            <a:r>
              <a:rPr lang="fr-FR" b="1" i="1" spc="-5" dirty="0">
                <a:solidFill>
                  <a:srgbClr val="FF0000"/>
                </a:solidFill>
                <a:latin typeface="Calibri"/>
                <a:cs typeface="Calibri"/>
              </a:rPr>
              <a:t> tâches</a:t>
            </a:r>
            <a:r>
              <a:rPr lang="fr-FR" b="1" i="1" spc="-20" dirty="0">
                <a:solidFill>
                  <a:srgbClr val="FF0000"/>
                </a:solidFill>
                <a:latin typeface="Calibri"/>
                <a:cs typeface="Calibri"/>
              </a:rPr>
              <a:t> </a:t>
            </a:r>
            <a:r>
              <a:rPr lang="fr-FR" i="1" spc="-10" dirty="0">
                <a:solidFill>
                  <a:srgbClr val="FF0000"/>
                </a:solidFill>
                <a:latin typeface="Calibri"/>
                <a:cs typeface="Calibri"/>
              </a:rPr>
              <a:t>est</a:t>
            </a:r>
            <a:r>
              <a:rPr lang="fr-FR" i="1" dirty="0">
                <a:solidFill>
                  <a:srgbClr val="FF0000"/>
                </a:solidFill>
                <a:latin typeface="Calibri"/>
                <a:cs typeface="Calibri"/>
              </a:rPr>
              <a:t> donc</a:t>
            </a:r>
            <a:r>
              <a:rPr lang="fr-FR" i="1" spc="-10" dirty="0">
                <a:solidFill>
                  <a:srgbClr val="FF0000"/>
                </a:solidFill>
                <a:latin typeface="Calibri"/>
                <a:cs typeface="Calibri"/>
              </a:rPr>
              <a:t> important</a:t>
            </a:r>
            <a:r>
              <a:rPr lang="fr-FR" i="1" spc="-15" dirty="0">
                <a:solidFill>
                  <a:srgbClr val="FF0000"/>
                </a:solidFill>
                <a:latin typeface="Calibri"/>
                <a:cs typeface="Calibri"/>
              </a:rPr>
              <a:t> </a:t>
            </a:r>
            <a:r>
              <a:rPr lang="fr-FR" i="1" spc="-5" dirty="0">
                <a:solidFill>
                  <a:srgbClr val="FF0000"/>
                </a:solidFill>
                <a:latin typeface="Calibri"/>
                <a:cs typeface="Calibri"/>
              </a:rPr>
              <a:t>dans</a:t>
            </a:r>
            <a:r>
              <a:rPr lang="fr-FR" i="1" spc="-10" dirty="0">
                <a:solidFill>
                  <a:srgbClr val="FF0000"/>
                </a:solidFill>
                <a:latin typeface="Calibri"/>
                <a:cs typeface="Calibri"/>
              </a:rPr>
              <a:t> </a:t>
            </a:r>
            <a:r>
              <a:rPr lang="fr-FR" i="1" dirty="0">
                <a:solidFill>
                  <a:srgbClr val="FF0000"/>
                </a:solidFill>
                <a:latin typeface="Calibri"/>
                <a:cs typeface="Calibri"/>
              </a:rPr>
              <a:t>la</a:t>
            </a:r>
            <a:r>
              <a:rPr lang="fr-FR" i="1" spc="-5" dirty="0">
                <a:solidFill>
                  <a:srgbClr val="FF0000"/>
                </a:solidFill>
                <a:latin typeface="Calibri"/>
                <a:cs typeface="Calibri"/>
              </a:rPr>
              <a:t> gestion</a:t>
            </a:r>
            <a:r>
              <a:rPr lang="fr-FR" i="1" spc="-15" dirty="0">
                <a:solidFill>
                  <a:srgbClr val="FF0000"/>
                </a:solidFill>
                <a:latin typeface="Calibri"/>
                <a:cs typeface="Calibri"/>
              </a:rPr>
              <a:t> </a:t>
            </a:r>
            <a:r>
              <a:rPr lang="fr-FR" i="1" spc="-5" dirty="0">
                <a:solidFill>
                  <a:srgbClr val="FF0000"/>
                </a:solidFill>
                <a:latin typeface="Calibri"/>
                <a:cs typeface="Calibri"/>
              </a:rPr>
              <a:t>de</a:t>
            </a:r>
            <a:r>
              <a:rPr lang="fr-FR" i="1" spc="-15" dirty="0">
                <a:solidFill>
                  <a:srgbClr val="FF0000"/>
                </a:solidFill>
                <a:latin typeface="Calibri"/>
                <a:cs typeface="Calibri"/>
              </a:rPr>
              <a:t> </a:t>
            </a:r>
            <a:r>
              <a:rPr lang="fr-FR" i="1" spc="-5" dirty="0">
                <a:solidFill>
                  <a:srgbClr val="FF0000"/>
                </a:solidFill>
                <a:latin typeface="Calibri"/>
                <a:cs typeface="Calibri"/>
              </a:rPr>
              <a:t>projet.</a:t>
            </a:r>
            <a:endParaRPr lang="fr-FR" dirty="0">
              <a:latin typeface="Calibri"/>
              <a:cs typeface="Calibri"/>
            </a:endParaRPr>
          </a:p>
          <a:p>
            <a:pPr>
              <a:lnSpc>
                <a:spcPct val="100000"/>
              </a:lnSpc>
            </a:pPr>
            <a:endParaRPr lang="fr-FR" dirty="0">
              <a:latin typeface="Calibri"/>
              <a:cs typeface="Calibri"/>
            </a:endParaRPr>
          </a:p>
          <a:p>
            <a:pPr>
              <a:lnSpc>
                <a:spcPct val="100000"/>
              </a:lnSpc>
              <a:spcBef>
                <a:spcPts val="40"/>
              </a:spcBef>
            </a:pPr>
            <a:endParaRPr lang="fr-FR" dirty="0">
              <a:latin typeface="Calibri"/>
              <a:cs typeface="Calibri"/>
            </a:endParaRPr>
          </a:p>
          <a:p>
            <a:pPr marL="12700">
              <a:lnSpc>
                <a:spcPct val="100000"/>
              </a:lnSpc>
            </a:pPr>
            <a:r>
              <a:rPr lang="fr-FR" spc="-15" dirty="0">
                <a:solidFill>
                  <a:srgbClr val="1F4E79"/>
                </a:solidFill>
                <a:latin typeface="Calibri"/>
                <a:cs typeface="Calibri"/>
              </a:rPr>
              <a:t>Pour </a:t>
            </a:r>
            <a:r>
              <a:rPr lang="fr-FR" spc="-5" dirty="0">
                <a:solidFill>
                  <a:srgbClr val="1F4E79"/>
                </a:solidFill>
                <a:latin typeface="Calibri"/>
                <a:cs typeface="Calibri"/>
              </a:rPr>
              <a:t>ordonnancer</a:t>
            </a:r>
            <a:r>
              <a:rPr lang="fr-FR" spc="-40" dirty="0">
                <a:solidFill>
                  <a:srgbClr val="1F4E79"/>
                </a:solidFill>
                <a:latin typeface="Calibri"/>
                <a:cs typeface="Calibri"/>
              </a:rPr>
              <a:t> </a:t>
            </a:r>
            <a:r>
              <a:rPr lang="fr-FR" spc="-10" dirty="0">
                <a:solidFill>
                  <a:srgbClr val="1F4E79"/>
                </a:solidFill>
                <a:latin typeface="Calibri"/>
                <a:cs typeface="Calibri"/>
              </a:rPr>
              <a:t>vos</a:t>
            </a:r>
            <a:r>
              <a:rPr lang="fr-FR" spc="-5" dirty="0">
                <a:solidFill>
                  <a:srgbClr val="1F4E79"/>
                </a:solidFill>
                <a:latin typeface="Calibri"/>
                <a:cs typeface="Calibri"/>
              </a:rPr>
              <a:t> tâches, demandez-vous</a:t>
            </a:r>
            <a:r>
              <a:rPr lang="fr-FR" spc="5" dirty="0">
                <a:solidFill>
                  <a:srgbClr val="1F4E79"/>
                </a:solidFill>
                <a:latin typeface="Calibri"/>
                <a:cs typeface="Calibri"/>
              </a:rPr>
              <a:t> </a:t>
            </a:r>
            <a:r>
              <a:rPr lang="fr-FR" dirty="0">
                <a:solidFill>
                  <a:srgbClr val="1F4E79"/>
                </a:solidFill>
                <a:latin typeface="Calibri"/>
                <a:cs typeface="Calibri"/>
              </a:rPr>
              <a:t>:</a:t>
            </a:r>
            <a:endParaRPr lang="fr-FR" dirty="0">
              <a:latin typeface="Calibri"/>
              <a:cs typeface="Calibri"/>
            </a:endParaRPr>
          </a:p>
          <a:p>
            <a:pPr>
              <a:lnSpc>
                <a:spcPct val="100000"/>
              </a:lnSpc>
              <a:spcBef>
                <a:spcPts val="20"/>
              </a:spcBef>
            </a:pPr>
            <a:endParaRPr lang="fr-FR" dirty="0">
              <a:latin typeface="Calibri"/>
              <a:cs typeface="Calibri"/>
            </a:endParaRPr>
          </a:p>
          <a:p>
            <a:pPr marL="139700" indent="-127635">
              <a:lnSpc>
                <a:spcPct val="100000"/>
              </a:lnSpc>
              <a:buSzPct val="95000"/>
              <a:buChar char="•"/>
              <a:tabLst>
                <a:tab pos="140335" algn="l"/>
              </a:tabLst>
            </a:pPr>
            <a:r>
              <a:rPr lang="fr-FR" spc="-5" dirty="0">
                <a:solidFill>
                  <a:srgbClr val="1F4E79"/>
                </a:solidFill>
                <a:latin typeface="Calibri"/>
                <a:cs typeface="Calibri"/>
              </a:rPr>
              <a:t>Quelle</a:t>
            </a:r>
            <a:r>
              <a:rPr lang="fr-FR" spc="5" dirty="0">
                <a:solidFill>
                  <a:srgbClr val="1F4E79"/>
                </a:solidFill>
                <a:latin typeface="Calibri"/>
                <a:cs typeface="Calibri"/>
              </a:rPr>
              <a:t> </a:t>
            </a:r>
            <a:r>
              <a:rPr lang="fr-FR" spc="-5" dirty="0">
                <a:solidFill>
                  <a:srgbClr val="1F4E79"/>
                </a:solidFill>
                <a:latin typeface="Calibri"/>
                <a:cs typeface="Calibri"/>
              </a:rPr>
              <a:t>tâche</a:t>
            </a:r>
            <a:r>
              <a:rPr lang="fr-FR" spc="5" dirty="0">
                <a:solidFill>
                  <a:srgbClr val="1F4E79"/>
                </a:solidFill>
                <a:latin typeface="Calibri"/>
                <a:cs typeface="Calibri"/>
              </a:rPr>
              <a:t> </a:t>
            </a:r>
            <a:r>
              <a:rPr lang="fr-FR" spc="-5" dirty="0">
                <a:solidFill>
                  <a:srgbClr val="1F4E79"/>
                </a:solidFill>
                <a:latin typeface="Calibri"/>
                <a:cs typeface="Calibri"/>
              </a:rPr>
              <a:t>doit </a:t>
            </a:r>
            <a:r>
              <a:rPr lang="fr-FR" spc="-10" dirty="0">
                <a:solidFill>
                  <a:srgbClr val="1F4E79"/>
                </a:solidFill>
                <a:latin typeface="Calibri"/>
                <a:cs typeface="Calibri"/>
              </a:rPr>
              <a:t>être</a:t>
            </a:r>
            <a:r>
              <a:rPr lang="fr-FR" spc="15" dirty="0">
                <a:solidFill>
                  <a:srgbClr val="1F4E79"/>
                </a:solidFill>
                <a:latin typeface="Calibri"/>
                <a:cs typeface="Calibri"/>
              </a:rPr>
              <a:t> </a:t>
            </a:r>
            <a:r>
              <a:rPr lang="fr-FR" spc="-15" dirty="0">
                <a:solidFill>
                  <a:srgbClr val="1F4E79"/>
                </a:solidFill>
                <a:latin typeface="Calibri"/>
                <a:cs typeface="Calibri"/>
              </a:rPr>
              <a:t>faite</a:t>
            </a:r>
            <a:r>
              <a:rPr lang="fr-FR" spc="10" dirty="0">
                <a:solidFill>
                  <a:srgbClr val="1F4E79"/>
                </a:solidFill>
                <a:latin typeface="Calibri"/>
                <a:cs typeface="Calibri"/>
              </a:rPr>
              <a:t> </a:t>
            </a:r>
            <a:r>
              <a:rPr lang="fr-FR" spc="-20" dirty="0">
                <a:solidFill>
                  <a:srgbClr val="1F4E79"/>
                </a:solidFill>
                <a:latin typeface="Calibri"/>
                <a:cs typeface="Calibri"/>
              </a:rPr>
              <a:t>avant</a:t>
            </a:r>
            <a:r>
              <a:rPr lang="fr-FR" spc="5" dirty="0">
                <a:solidFill>
                  <a:srgbClr val="1F4E79"/>
                </a:solidFill>
                <a:latin typeface="Calibri"/>
                <a:cs typeface="Calibri"/>
              </a:rPr>
              <a:t> </a:t>
            </a:r>
            <a:r>
              <a:rPr lang="fr-FR" spc="-5" dirty="0">
                <a:solidFill>
                  <a:srgbClr val="1F4E79"/>
                </a:solidFill>
                <a:latin typeface="Calibri"/>
                <a:cs typeface="Calibri"/>
              </a:rPr>
              <a:t>quelle(s)</a:t>
            </a:r>
            <a:r>
              <a:rPr lang="fr-FR" spc="20" dirty="0">
                <a:solidFill>
                  <a:srgbClr val="1F4E79"/>
                </a:solidFill>
                <a:latin typeface="Calibri"/>
                <a:cs typeface="Calibri"/>
              </a:rPr>
              <a:t> </a:t>
            </a:r>
            <a:r>
              <a:rPr lang="fr-FR" spc="-5" dirty="0">
                <a:solidFill>
                  <a:srgbClr val="1F4E79"/>
                </a:solidFill>
                <a:latin typeface="Calibri"/>
                <a:cs typeface="Calibri"/>
              </a:rPr>
              <a:t>autres</a:t>
            </a:r>
            <a:r>
              <a:rPr lang="fr-FR" spc="20" dirty="0">
                <a:solidFill>
                  <a:srgbClr val="1F4E79"/>
                </a:solidFill>
                <a:latin typeface="Calibri"/>
                <a:cs typeface="Calibri"/>
              </a:rPr>
              <a:t> </a:t>
            </a:r>
            <a:r>
              <a:rPr lang="fr-FR" dirty="0">
                <a:solidFill>
                  <a:srgbClr val="1F4E79"/>
                </a:solidFill>
                <a:latin typeface="Calibri"/>
                <a:cs typeface="Calibri"/>
              </a:rPr>
              <a:t>?</a:t>
            </a:r>
            <a:endParaRPr lang="fr-FR" dirty="0">
              <a:latin typeface="Calibri"/>
              <a:cs typeface="Calibri"/>
            </a:endParaRPr>
          </a:p>
          <a:p>
            <a:pPr marL="12700" marR="513715">
              <a:lnSpc>
                <a:spcPct val="100000"/>
              </a:lnSpc>
              <a:buSzPct val="95000"/>
              <a:buChar char="•"/>
              <a:tabLst>
                <a:tab pos="195580" algn="l"/>
              </a:tabLst>
            </a:pPr>
            <a:r>
              <a:rPr lang="fr-FR" spc="-5" dirty="0">
                <a:solidFill>
                  <a:srgbClr val="1F4E79"/>
                </a:solidFill>
                <a:latin typeface="Calibri"/>
                <a:cs typeface="Calibri"/>
              </a:rPr>
              <a:t>Quelles</a:t>
            </a:r>
            <a:r>
              <a:rPr lang="fr-FR" spc="25" dirty="0">
                <a:solidFill>
                  <a:srgbClr val="1F4E79"/>
                </a:solidFill>
                <a:latin typeface="Calibri"/>
                <a:cs typeface="Calibri"/>
              </a:rPr>
              <a:t> </a:t>
            </a:r>
            <a:r>
              <a:rPr lang="fr-FR" spc="-5" dirty="0">
                <a:solidFill>
                  <a:srgbClr val="1F4E79"/>
                </a:solidFill>
                <a:latin typeface="Calibri"/>
                <a:cs typeface="Calibri"/>
              </a:rPr>
              <a:t>tâches</a:t>
            </a:r>
            <a:r>
              <a:rPr lang="fr-FR" spc="15" dirty="0">
                <a:solidFill>
                  <a:srgbClr val="1F4E79"/>
                </a:solidFill>
                <a:latin typeface="Calibri"/>
                <a:cs typeface="Calibri"/>
              </a:rPr>
              <a:t> </a:t>
            </a:r>
            <a:r>
              <a:rPr lang="fr-FR" spc="-10" dirty="0">
                <a:solidFill>
                  <a:srgbClr val="1F4E79"/>
                </a:solidFill>
                <a:latin typeface="Calibri"/>
                <a:cs typeface="Calibri"/>
              </a:rPr>
              <a:t>peuvent</a:t>
            </a:r>
            <a:r>
              <a:rPr lang="fr-FR" spc="-5" dirty="0">
                <a:solidFill>
                  <a:srgbClr val="1F4E79"/>
                </a:solidFill>
                <a:latin typeface="Calibri"/>
                <a:cs typeface="Calibri"/>
              </a:rPr>
              <a:t> </a:t>
            </a:r>
            <a:r>
              <a:rPr lang="fr-FR" spc="-10" dirty="0">
                <a:solidFill>
                  <a:srgbClr val="1F4E79"/>
                </a:solidFill>
                <a:latin typeface="Calibri"/>
                <a:cs typeface="Calibri"/>
              </a:rPr>
              <a:t>être</a:t>
            </a:r>
            <a:r>
              <a:rPr lang="fr-FR" spc="15" dirty="0">
                <a:solidFill>
                  <a:srgbClr val="1F4E79"/>
                </a:solidFill>
                <a:latin typeface="Calibri"/>
                <a:cs typeface="Calibri"/>
              </a:rPr>
              <a:t> </a:t>
            </a:r>
            <a:r>
              <a:rPr lang="fr-FR" spc="-15" dirty="0">
                <a:solidFill>
                  <a:srgbClr val="1F4E79"/>
                </a:solidFill>
                <a:latin typeface="Calibri"/>
                <a:cs typeface="Calibri"/>
              </a:rPr>
              <a:t>faites</a:t>
            </a:r>
            <a:r>
              <a:rPr lang="fr-FR" spc="15" dirty="0">
                <a:solidFill>
                  <a:srgbClr val="1F4E79"/>
                </a:solidFill>
                <a:latin typeface="Calibri"/>
                <a:cs typeface="Calibri"/>
              </a:rPr>
              <a:t> </a:t>
            </a:r>
            <a:r>
              <a:rPr lang="fr-FR" dirty="0">
                <a:solidFill>
                  <a:srgbClr val="1F4E79"/>
                </a:solidFill>
                <a:latin typeface="Calibri"/>
                <a:cs typeface="Calibri"/>
              </a:rPr>
              <a:t>en</a:t>
            </a:r>
            <a:r>
              <a:rPr lang="fr-FR" spc="5" dirty="0">
                <a:solidFill>
                  <a:srgbClr val="1F4E79"/>
                </a:solidFill>
                <a:latin typeface="Calibri"/>
                <a:cs typeface="Calibri"/>
              </a:rPr>
              <a:t> </a:t>
            </a:r>
            <a:r>
              <a:rPr lang="fr-FR" dirty="0">
                <a:solidFill>
                  <a:srgbClr val="1F4E79"/>
                </a:solidFill>
                <a:latin typeface="Calibri"/>
                <a:cs typeface="Calibri"/>
              </a:rPr>
              <a:t>même</a:t>
            </a:r>
            <a:r>
              <a:rPr lang="fr-FR" spc="15" dirty="0">
                <a:solidFill>
                  <a:srgbClr val="1F4E79"/>
                </a:solidFill>
                <a:latin typeface="Calibri"/>
                <a:cs typeface="Calibri"/>
              </a:rPr>
              <a:t> </a:t>
            </a:r>
            <a:r>
              <a:rPr lang="fr-FR" spc="-10" dirty="0">
                <a:solidFill>
                  <a:srgbClr val="1F4E79"/>
                </a:solidFill>
                <a:latin typeface="Calibri"/>
                <a:cs typeface="Calibri"/>
              </a:rPr>
              <a:t>temps</a:t>
            </a:r>
            <a:r>
              <a:rPr lang="fr-FR" spc="20" dirty="0">
                <a:solidFill>
                  <a:srgbClr val="1F4E79"/>
                </a:solidFill>
                <a:latin typeface="Calibri"/>
                <a:cs typeface="Calibri"/>
              </a:rPr>
              <a:t> </a:t>
            </a:r>
            <a:r>
              <a:rPr lang="fr-FR" spc="-5" dirty="0">
                <a:solidFill>
                  <a:srgbClr val="1F4E79"/>
                </a:solidFill>
                <a:latin typeface="Calibri"/>
                <a:cs typeface="Calibri"/>
              </a:rPr>
              <a:t>ou</a:t>
            </a:r>
            <a:r>
              <a:rPr lang="fr-FR" spc="-15" dirty="0">
                <a:solidFill>
                  <a:srgbClr val="1F4E79"/>
                </a:solidFill>
                <a:latin typeface="Calibri"/>
                <a:cs typeface="Calibri"/>
              </a:rPr>
              <a:t> </a:t>
            </a:r>
            <a:r>
              <a:rPr lang="fr-FR" spc="-5" dirty="0">
                <a:solidFill>
                  <a:srgbClr val="1F4E79"/>
                </a:solidFill>
                <a:latin typeface="Calibri"/>
                <a:cs typeface="Calibri"/>
              </a:rPr>
              <a:t>se</a:t>
            </a:r>
            <a:r>
              <a:rPr lang="fr-FR" spc="10" dirty="0">
                <a:solidFill>
                  <a:srgbClr val="1F4E79"/>
                </a:solidFill>
                <a:latin typeface="Calibri"/>
                <a:cs typeface="Calibri"/>
              </a:rPr>
              <a:t> </a:t>
            </a:r>
            <a:r>
              <a:rPr lang="fr-FR" spc="-5" dirty="0">
                <a:solidFill>
                  <a:srgbClr val="1F4E79"/>
                </a:solidFill>
                <a:latin typeface="Calibri"/>
                <a:cs typeface="Calibri"/>
              </a:rPr>
              <a:t>chevaucher </a:t>
            </a:r>
            <a:r>
              <a:rPr lang="fr-FR" spc="-440" dirty="0">
                <a:solidFill>
                  <a:srgbClr val="1F4E79"/>
                </a:solidFill>
                <a:latin typeface="Calibri"/>
                <a:cs typeface="Calibri"/>
              </a:rPr>
              <a:t> </a:t>
            </a:r>
            <a:r>
              <a:rPr lang="fr-FR" spc="-5" dirty="0">
                <a:solidFill>
                  <a:srgbClr val="1F4E79"/>
                </a:solidFill>
                <a:latin typeface="Calibri"/>
                <a:cs typeface="Calibri"/>
              </a:rPr>
              <a:t>partiellement</a:t>
            </a:r>
            <a:r>
              <a:rPr lang="fr-FR" spc="5" dirty="0">
                <a:solidFill>
                  <a:srgbClr val="1F4E79"/>
                </a:solidFill>
                <a:latin typeface="Calibri"/>
                <a:cs typeface="Calibri"/>
              </a:rPr>
              <a:t> </a:t>
            </a:r>
            <a:r>
              <a:rPr lang="fr-FR" dirty="0">
                <a:solidFill>
                  <a:srgbClr val="1F4E79"/>
                </a:solidFill>
                <a:latin typeface="Calibri"/>
                <a:cs typeface="Calibri"/>
              </a:rPr>
              <a:t>?</a:t>
            </a:r>
            <a:endParaRPr lang="fr-FR" dirty="0">
              <a:latin typeface="Calibri"/>
              <a:cs typeface="Calibri"/>
            </a:endParaRPr>
          </a:p>
          <a:p>
            <a:endParaRPr lang="fr-FR" dirty="0"/>
          </a:p>
        </p:txBody>
      </p:sp>
    </p:spTree>
    <p:extLst>
      <p:ext uri="{BB962C8B-B14F-4D97-AF65-F5344CB8AC3E}">
        <p14:creationId xmlns:p14="http://schemas.microsoft.com/office/powerpoint/2010/main" val="279531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70B9B5-5889-4AC5-BCCB-A1DA713599C3}"/>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31</a:t>
            </a:fld>
            <a:endParaRPr lang="fr-FR"/>
          </a:p>
        </p:txBody>
      </p:sp>
      <p:sp>
        <p:nvSpPr>
          <p:cNvPr id="3" name="Titre 2">
            <a:extLst>
              <a:ext uri="{FF2B5EF4-FFF2-40B4-BE49-F238E27FC236}">
                <a16:creationId xmlns:a16="http://schemas.microsoft.com/office/drawing/2014/main" id="{DA1FB0C1-ABD8-48FA-A852-9524DB5E1886}"/>
              </a:ext>
            </a:extLst>
          </p:cNvPr>
          <p:cNvSpPr>
            <a:spLocks noGrp="1"/>
          </p:cNvSpPr>
          <p:nvPr>
            <p:ph type="title"/>
          </p:nvPr>
        </p:nvSpPr>
        <p:spPr/>
        <p:txBody>
          <a:bodyPr>
            <a:normAutofit fontScale="90000"/>
          </a:bodyPr>
          <a:lstStyle/>
          <a:p>
            <a:r>
              <a:rPr lang="fr-FR" spc="-10" dirty="0"/>
              <a:t>Comment</a:t>
            </a:r>
            <a:r>
              <a:rPr lang="fr-FR" spc="-5" dirty="0"/>
              <a:t> </a:t>
            </a:r>
            <a:r>
              <a:rPr lang="fr-FR" spc="-10" dirty="0"/>
              <a:t>définir</a:t>
            </a:r>
            <a:r>
              <a:rPr lang="fr-FR" spc="10" dirty="0"/>
              <a:t> </a:t>
            </a:r>
            <a:r>
              <a:rPr lang="fr-FR" spc="-5" dirty="0"/>
              <a:t>les jalons d'un</a:t>
            </a:r>
            <a:r>
              <a:rPr lang="fr-FR" dirty="0"/>
              <a:t> </a:t>
            </a:r>
            <a:r>
              <a:rPr lang="fr-FR" spc="-10" dirty="0"/>
              <a:t>projet</a:t>
            </a:r>
            <a:r>
              <a:rPr lang="fr-FR" spc="-35" dirty="0"/>
              <a:t> </a:t>
            </a:r>
            <a:r>
              <a:rPr lang="fr-FR" spc="-5" dirty="0"/>
              <a:t>?</a:t>
            </a:r>
            <a:endParaRPr lang="fr-FR" dirty="0"/>
          </a:p>
        </p:txBody>
      </p:sp>
      <p:sp>
        <p:nvSpPr>
          <p:cNvPr id="4" name="Espace réservé du texte 3">
            <a:extLst>
              <a:ext uri="{FF2B5EF4-FFF2-40B4-BE49-F238E27FC236}">
                <a16:creationId xmlns:a16="http://schemas.microsoft.com/office/drawing/2014/main" id="{DF2151CF-0C35-48E6-91A1-1CE665C20F79}"/>
              </a:ext>
            </a:extLst>
          </p:cNvPr>
          <p:cNvSpPr>
            <a:spLocks noGrp="1"/>
          </p:cNvSpPr>
          <p:nvPr>
            <p:ph type="body" sz="quarter" idx="11"/>
          </p:nvPr>
        </p:nvSpPr>
        <p:spPr/>
        <p:txBody>
          <a:bodyPr/>
          <a:lstStyle/>
          <a:p>
            <a:pPr marL="12700" marR="379730">
              <a:lnSpc>
                <a:spcPts val="2160"/>
              </a:lnSpc>
              <a:spcBef>
                <a:spcPts val="375"/>
              </a:spcBef>
            </a:pPr>
            <a:r>
              <a:rPr lang="fr-FR" i="1" spc="-5" dirty="0">
                <a:solidFill>
                  <a:srgbClr val="FF0000"/>
                </a:solidFill>
                <a:latin typeface="Calibri"/>
                <a:cs typeface="Calibri"/>
              </a:rPr>
              <a:t>Les jalons </a:t>
            </a:r>
            <a:r>
              <a:rPr lang="fr-FR" i="1" spc="-10" dirty="0">
                <a:solidFill>
                  <a:srgbClr val="FF0000"/>
                </a:solidFill>
                <a:latin typeface="Calibri"/>
                <a:cs typeface="Calibri"/>
              </a:rPr>
              <a:t>sont </a:t>
            </a:r>
            <a:r>
              <a:rPr lang="fr-FR" i="1" dirty="0">
                <a:solidFill>
                  <a:srgbClr val="FF0000"/>
                </a:solidFill>
                <a:latin typeface="Calibri"/>
                <a:cs typeface="Calibri"/>
              </a:rPr>
              <a:t>les </a:t>
            </a:r>
            <a:r>
              <a:rPr lang="fr-FR" i="1" spc="-5" dirty="0">
                <a:solidFill>
                  <a:srgbClr val="FF0000"/>
                </a:solidFill>
                <a:latin typeface="Calibri"/>
                <a:cs typeface="Calibri"/>
              </a:rPr>
              <a:t>événements clés </a:t>
            </a:r>
            <a:r>
              <a:rPr lang="fr-FR" i="1" dirty="0">
                <a:solidFill>
                  <a:srgbClr val="FF0000"/>
                </a:solidFill>
                <a:latin typeface="Calibri"/>
                <a:cs typeface="Calibri"/>
              </a:rPr>
              <a:t>de </a:t>
            </a:r>
            <a:r>
              <a:rPr lang="fr-FR" i="1" spc="-10" dirty="0">
                <a:solidFill>
                  <a:srgbClr val="FF0000"/>
                </a:solidFill>
                <a:latin typeface="Calibri"/>
                <a:cs typeface="Calibri"/>
              </a:rPr>
              <a:t>votre </a:t>
            </a:r>
            <a:r>
              <a:rPr lang="fr-FR" i="1" spc="-5" dirty="0">
                <a:solidFill>
                  <a:srgbClr val="FF0000"/>
                </a:solidFill>
                <a:latin typeface="Calibri"/>
                <a:cs typeface="Calibri"/>
              </a:rPr>
              <a:t>projet, qui démontrent une </a:t>
            </a:r>
            <a:r>
              <a:rPr lang="fr-FR" i="1" spc="-440" dirty="0">
                <a:solidFill>
                  <a:srgbClr val="FF0000"/>
                </a:solidFill>
                <a:latin typeface="Calibri"/>
                <a:cs typeface="Calibri"/>
              </a:rPr>
              <a:t> </a:t>
            </a:r>
            <a:r>
              <a:rPr lang="fr-FR" i="1" spc="-5" dirty="0">
                <a:solidFill>
                  <a:srgbClr val="FF0000"/>
                </a:solidFill>
                <a:latin typeface="Calibri"/>
                <a:cs typeface="Calibri"/>
              </a:rPr>
              <a:t>progression</a:t>
            </a:r>
            <a:r>
              <a:rPr lang="fr-FR" i="1" spc="-45" dirty="0">
                <a:solidFill>
                  <a:srgbClr val="FF0000"/>
                </a:solidFill>
                <a:latin typeface="Calibri"/>
                <a:cs typeface="Calibri"/>
              </a:rPr>
              <a:t> </a:t>
            </a:r>
            <a:r>
              <a:rPr lang="fr-FR" i="1" spc="-5" dirty="0">
                <a:solidFill>
                  <a:srgbClr val="FF0000"/>
                </a:solidFill>
                <a:latin typeface="Calibri"/>
                <a:cs typeface="Calibri"/>
              </a:rPr>
              <a:t>du</a:t>
            </a:r>
            <a:r>
              <a:rPr lang="fr-FR" i="1" spc="-20" dirty="0">
                <a:solidFill>
                  <a:srgbClr val="FF0000"/>
                </a:solidFill>
                <a:latin typeface="Calibri"/>
                <a:cs typeface="Calibri"/>
              </a:rPr>
              <a:t> </a:t>
            </a:r>
            <a:r>
              <a:rPr lang="fr-FR" i="1" spc="-5" dirty="0">
                <a:solidFill>
                  <a:srgbClr val="FF0000"/>
                </a:solidFill>
                <a:latin typeface="Calibri"/>
                <a:cs typeface="Calibri"/>
              </a:rPr>
              <a:t>projet</a:t>
            </a:r>
            <a:r>
              <a:rPr lang="fr-FR" spc="-5" dirty="0">
                <a:solidFill>
                  <a:srgbClr val="FF0000"/>
                </a:solidFill>
                <a:latin typeface="Calibri"/>
                <a:cs typeface="Calibri"/>
              </a:rPr>
              <a:t>.</a:t>
            </a:r>
            <a:endParaRPr lang="fr-FR" dirty="0">
              <a:latin typeface="Calibri"/>
              <a:cs typeface="Calibri"/>
            </a:endParaRPr>
          </a:p>
          <a:p>
            <a:pPr>
              <a:lnSpc>
                <a:spcPct val="100000"/>
              </a:lnSpc>
            </a:pPr>
            <a:endParaRPr lang="fr-FR" dirty="0">
              <a:latin typeface="Calibri"/>
              <a:cs typeface="Calibri"/>
            </a:endParaRPr>
          </a:p>
          <a:p>
            <a:pPr marL="240665" marR="209550" indent="-228600">
              <a:lnSpc>
                <a:spcPts val="2160"/>
              </a:lnSpc>
              <a:spcBef>
                <a:spcPts val="1720"/>
              </a:spcBef>
              <a:buFont typeface="Arial MT"/>
              <a:buChar char="•"/>
              <a:tabLst>
                <a:tab pos="240665" algn="l"/>
                <a:tab pos="241300" algn="l"/>
              </a:tabLst>
            </a:pPr>
            <a:r>
              <a:rPr lang="fr-FR" dirty="0">
                <a:solidFill>
                  <a:srgbClr val="1F4E79"/>
                </a:solidFill>
                <a:latin typeface="Calibri"/>
                <a:cs typeface="Calibri"/>
              </a:rPr>
              <a:t>En</a:t>
            </a:r>
            <a:r>
              <a:rPr lang="fr-FR" spc="-15" dirty="0">
                <a:solidFill>
                  <a:srgbClr val="1F4E79"/>
                </a:solidFill>
                <a:latin typeface="Calibri"/>
                <a:cs typeface="Calibri"/>
              </a:rPr>
              <a:t> </a:t>
            </a:r>
            <a:r>
              <a:rPr lang="fr-FR" spc="-5" dirty="0">
                <a:solidFill>
                  <a:srgbClr val="1F4E79"/>
                </a:solidFill>
                <a:latin typeface="Calibri"/>
                <a:cs typeface="Calibri"/>
              </a:rPr>
              <a:t>planification</a:t>
            </a:r>
            <a:r>
              <a:rPr lang="fr-FR" spc="15" dirty="0">
                <a:solidFill>
                  <a:srgbClr val="1F4E79"/>
                </a:solidFill>
                <a:latin typeface="Calibri"/>
                <a:cs typeface="Calibri"/>
              </a:rPr>
              <a:t> </a:t>
            </a:r>
            <a:r>
              <a:rPr lang="fr-FR" dirty="0">
                <a:solidFill>
                  <a:srgbClr val="1F4E79"/>
                </a:solidFill>
                <a:latin typeface="Calibri"/>
                <a:cs typeface="Calibri"/>
              </a:rPr>
              <a:t>de</a:t>
            </a:r>
            <a:r>
              <a:rPr lang="fr-FR" spc="-15" dirty="0">
                <a:solidFill>
                  <a:srgbClr val="1F4E79"/>
                </a:solidFill>
                <a:latin typeface="Calibri"/>
                <a:cs typeface="Calibri"/>
              </a:rPr>
              <a:t> </a:t>
            </a:r>
            <a:r>
              <a:rPr lang="fr-FR" spc="-10" dirty="0">
                <a:solidFill>
                  <a:srgbClr val="1F4E79"/>
                </a:solidFill>
                <a:latin typeface="Calibri"/>
                <a:cs typeface="Calibri"/>
              </a:rPr>
              <a:t>projet,</a:t>
            </a:r>
            <a:r>
              <a:rPr lang="fr-FR" spc="-5" dirty="0">
                <a:solidFill>
                  <a:srgbClr val="1F4E79"/>
                </a:solidFill>
                <a:latin typeface="Calibri"/>
                <a:cs typeface="Calibri"/>
              </a:rPr>
              <a:t> les</a:t>
            </a:r>
            <a:r>
              <a:rPr lang="fr-FR" spc="5" dirty="0">
                <a:solidFill>
                  <a:srgbClr val="1F4E79"/>
                </a:solidFill>
                <a:latin typeface="Calibri"/>
                <a:cs typeface="Calibri"/>
              </a:rPr>
              <a:t> </a:t>
            </a:r>
            <a:r>
              <a:rPr lang="fr-FR" spc="-5" dirty="0">
                <a:solidFill>
                  <a:srgbClr val="1F4E79"/>
                </a:solidFill>
                <a:latin typeface="Calibri"/>
                <a:cs typeface="Calibri"/>
              </a:rPr>
              <a:t>jalons</a:t>
            </a:r>
            <a:r>
              <a:rPr lang="fr-FR" spc="-15" dirty="0">
                <a:solidFill>
                  <a:srgbClr val="1F4E79"/>
                </a:solidFill>
                <a:latin typeface="Calibri"/>
                <a:cs typeface="Calibri"/>
              </a:rPr>
              <a:t> </a:t>
            </a:r>
            <a:r>
              <a:rPr lang="fr-FR" spc="-10" dirty="0">
                <a:solidFill>
                  <a:srgbClr val="1F4E79"/>
                </a:solidFill>
                <a:latin typeface="Calibri"/>
                <a:cs typeface="Calibri"/>
              </a:rPr>
              <a:t>sont</a:t>
            </a:r>
            <a:r>
              <a:rPr lang="fr-FR" dirty="0">
                <a:solidFill>
                  <a:srgbClr val="1F4E79"/>
                </a:solidFill>
                <a:latin typeface="Calibri"/>
                <a:cs typeface="Calibri"/>
              </a:rPr>
              <a:t> les</a:t>
            </a:r>
            <a:r>
              <a:rPr lang="fr-FR" spc="40" dirty="0">
                <a:solidFill>
                  <a:srgbClr val="1F4E79"/>
                </a:solidFill>
                <a:latin typeface="Calibri"/>
                <a:cs typeface="Calibri"/>
              </a:rPr>
              <a:t> </a:t>
            </a:r>
            <a:r>
              <a:rPr lang="fr-FR" b="1" spc="-10" dirty="0">
                <a:solidFill>
                  <a:srgbClr val="1F4E79"/>
                </a:solidFill>
                <a:latin typeface="Calibri"/>
                <a:cs typeface="Calibri"/>
              </a:rPr>
              <a:t>dates importantes</a:t>
            </a:r>
            <a:r>
              <a:rPr lang="fr-FR" b="1" spc="-15" dirty="0">
                <a:solidFill>
                  <a:srgbClr val="1F4E79"/>
                </a:solidFill>
                <a:latin typeface="Calibri"/>
                <a:cs typeface="Calibri"/>
              </a:rPr>
              <a:t> </a:t>
            </a:r>
            <a:r>
              <a:rPr lang="fr-FR" spc="-5" dirty="0">
                <a:solidFill>
                  <a:srgbClr val="1F4E79"/>
                </a:solidFill>
                <a:latin typeface="Calibri"/>
                <a:cs typeface="Calibri"/>
              </a:rPr>
              <a:t>de </a:t>
            </a:r>
            <a:r>
              <a:rPr lang="fr-FR" dirty="0">
                <a:solidFill>
                  <a:srgbClr val="1F4E79"/>
                </a:solidFill>
                <a:latin typeface="Calibri"/>
                <a:cs typeface="Calibri"/>
              </a:rPr>
              <a:t> </a:t>
            </a:r>
            <a:r>
              <a:rPr lang="fr-FR" spc="-10" dirty="0">
                <a:solidFill>
                  <a:srgbClr val="1F4E79"/>
                </a:solidFill>
                <a:latin typeface="Calibri"/>
                <a:cs typeface="Calibri"/>
              </a:rPr>
              <a:t>réalisation</a:t>
            </a:r>
            <a:r>
              <a:rPr lang="fr-FR" spc="30"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a:t>
            </a:r>
            <a:r>
              <a:rPr lang="fr-FR" spc="-15" dirty="0">
                <a:solidFill>
                  <a:srgbClr val="1F4E79"/>
                </a:solidFill>
                <a:latin typeface="Calibri"/>
                <a:cs typeface="Calibri"/>
              </a:rPr>
              <a:t>votre</a:t>
            </a:r>
            <a:r>
              <a:rPr lang="fr-FR" spc="5" dirty="0">
                <a:solidFill>
                  <a:srgbClr val="1F4E79"/>
                </a:solidFill>
                <a:latin typeface="Calibri"/>
                <a:cs typeface="Calibri"/>
              </a:rPr>
              <a:t> </a:t>
            </a:r>
            <a:r>
              <a:rPr lang="fr-FR" spc="-10" dirty="0">
                <a:solidFill>
                  <a:srgbClr val="1F4E79"/>
                </a:solidFill>
                <a:latin typeface="Calibri"/>
                <a:cs typeface="Calibri"/>
              </a:rPr>
              <a:t>projet</a:t>
            </a:r>
            <a:r>
              <a:rPr lang="fr-FR" dirty="0">
                <a:solidFill>
                  <a:srgbClr val="1F4E79"/>
                </a:solidFill>
                <a:latin typeface="Calibri"/>
                <a:cs typeface="Calibri"/>
              </a:rPr>
              <a:t> qui</a:t>
            </a:r>
            <a:r>
              <a:rPr lang="fr-FR" spc="-10" dirty="0">
                <a:solidFill>
                  <a:srgbClr val="1F4E79"/>
                </a:solidFill>
                <a:latin typeface="Calibri"/>
                <a:cs typeface="Calibri"/>
              </a:rPr>
              <a:t> </a:t>
            </a:r>
            <a:r>
              <a:rPr lang="fr-FR" spc="-5" dirty="0">
                <a:solidFill>
                  <a:srgbClr val="1F4E79"/>
                </a:solidFill>
                <a:latin typeface="Calibri"/>
                <a:cs typeface="Calibri"/>
              </a:rPr>
              <a:t>se</a:t>
            </a:r>
            <a:r>
              <a:rPr lang="fr-FR" spc="10" dirty="0">
                <a:solidFill>
                  <a:srgbClr val="1F4E79"/>
                </a:solidFill>
                <a:latin typeface="Calibri"/>
                <a:cs typeface="Calibri"/>
              </a:rPr>
              <a:t> </a:t>
            </a:r>
            <a:r>
              <a:rPr lang="fr-FR" spc="-10" dirty="0">
                <a:solidFill>
                  <a:srgbClr val="1F4E79"/>
                </a:solidFill>
                <a:latin typeface="Calibri"/>
                <a:cs typeface="Calibri"/>
              </a:rPr>
              <a:t>matérialisent</a:t>
            </a:r>
            <a:r>
              <a:rPr lang="fr-FR" spc="60" dirty="0">
                <a:solidFill>
                  <a:srgbClr val="1F4E79"/>
                </a:solidFill>
                <a:latin typeface="Calibri"/>
                <a:cs typeface="Calibri"/>
              </a:rPr>
              <a:t> </a:t>
            </a:r>
            <a:r>
              <a:rPr lang="fr-FR" dirty="0">
                <a:solidFill>
                  <a:srgbClr val="1F4E79"/>
                </a:solidFill>
                <a:latin typeface="Calibri"/>
                <a:cs typeface="Calibri"/>
              </a:rPr>
              <a:t>le</a:t>
            </a:r>
            <a:r>
              <a:rPr lang="fr-FR" spc="10" dirty="0">
                <a:solidFill>
                  <a:srgbClr val="1F4E79"/>
                </a:solidFill>
                <a:latin typeface="Calibri"/>
                <a:cs typeface="Calibri"/>
              </a:rPr>
              <a:t> </a:t>
            </a:r>
            <a:r>
              <a:rPr lang="fr-FR" spc="-5" dirty="0">
                <a:solidFill>
                  <a:srgbClr val="1F4E79"/>
                </a:solidFill>
                <a:latin typeface="Calibri"/>
                <a:cs typeface="Calibri"/>
              </a:rPr>
              <a:t>plus</a:t>
            </a:r>
            <a:r>
              <a:rPr lang="fr-FR" spc="-10" dirty="0">
                <a:solidFill>
                  <a:srgbClr val="1F4E79"/>
                </a:solidFill>
                <a:latin typeface="Calibri"/>
                <a:cs typeface="Calibri"/>
              </a:rPr>
              <a:t> souvent</a:t>
            </a:r>
            <a:r>
              <a:rPr lang="fr-FR" spc="20" dirty="0">
                <a:solidFill>
                  <a:srgbClr val="1F4E79"/>
                </a:solidFill>
                <a:latin typeface="Calibri"/>
                <a:cs typeface="Calibri"/>
              </a:rPr>
              <a:t> </a:t>
            </a:r>
            <a:r>
              <a:rPr lang="fr-FR" spc="-5" dirty="0">
                <a:solidFill>
                  <a:srgbClr val="1F4E79"/>
                </a:solidFill>
                <a:latin typeface="Calibri"/>
                <a:cs typeface="Calibri"/>
              </a:rPr>
              <a:t>par </a:t>
            </a:r>
            <a:r>
              <a:rPr lang="fr-FR" dirty="0">
                <a:solidFill>
                  <a:srgbClr val="1F4E79"/>
                </a:solidFill>
                <a:latin typeface="Calibri"/>
                <a:cs typeface="Calibri"/>
              </a:rPr>
              <a:t>une </a:t>
            </a:r>
            <a:r>
              <a:rPr lang="fr-FR" spc="-440" dirty="0">
                <a:solidFill>
                  <a:srgbClr val="1F4E79"/>
                </a:solidFill>
                <a:latin typeface="Calibri"/>
                <a:cs typeface="Calibri"/>
              </a:rPr>
              <a:t> </a:t>
            </a:r>
            <a:r>
              <a:rPr lang="fr-FR" b="1" spc="-10" dirty="0">
                <a:solidFill>
                  <a:srgbClr val="1F4E79"/>
                </a:solidFill>
                <a:latin typeface="Calibri"/>
                <a:cs typeface="Calibri"/>
              </a:rPr>
              <a:t>réalisation</a:t>
            </a:r>
            <a:r>
              <a:rPr lang="fr-FR" b="1" spc="-15" dirty="0">
                <a:solidFill>
                  <a:srgbClr val="1F4E79"/>
                </a:solidFill>
                <a:latin typeface="Calibri"/>
                <a:cs typeface="Calibri"/>
              </a:rPr>
              <a:t> </a:t>
            </a:r>
            <a:r>
              <a:rPr lang="fr-FR" b="1" spc="-10" dirty="0">
                <a:solidFill>
                  <a:srgbClr val="1F4E79"/>
                </a:solidFill>
                <a:latin typeface="Calibri"/>
                <a:cs typeface="Calibri"/>
              </a:rPr>
              <a:t>concrète</a:t>
            </a:r>
            <a:r>
              <a:rPr lang="fr-FR" b="1" spc="-5" dirty="0">
                <a:solidFill>
                  <a:srgbClr val="1F4E79"/>
                </a:solidFill>
                <a:latin typeface="Calibri"/>
                <a:cs typeface="Calibri"/>
              </a:rPr>
              <a:t> </a:t>
            </a:r>
            <a:r>
              <a:rPr lang="fr-FR" spc="-5" dirty="0">
                <a:solidFill>
                  <a:srgbClr val="1F4E79"/>
                </a:solidFill>
                <a:latin typeface="Calibri"/>
                <a:cs typeface="Calibri"/>
              </a:rPr>
              <a:t>de </a:t>
            </a:r>
            <a:r>
              <a:rPr lang="fr-FR" dirty="0">
                <a:solidFill>
                  <a:srgbClr val="1F4E79"/>
                </a:solidFill>
                <a:latin typeface="Calibri"/>
                <a:cs typeface="Calibri"/>
              </a:rPr>
              <a:t>type</a:t>
            </a:r>
            <a:r>
              <a:rPr lang="fr-FR" spc="-10" dirty="0">
                <a:solidFill>
                  <a:srgbClr val="1F4E79"/>
                </a:solidFill>
                <a:latin typeface="Calibri"/>
                <a:cs typeface="Calibri"/>
              </a:rPr>
              <a:t> </a:t>
            </a:r>
            <a:r>
              <a:rPr lang="fr-FR" b="1" spc="-5" dirty="0">
                <a:solidFill>
                  <a:srgbClr val="1F4E79"/>
                </a:solidFill>
                <a:latin typeface="Calibri"/>
                <a:cs typeface="Calibri"/>
              </a:rPr>
              <a:t>production</a:t>
            </a:r>
            <a:r>
              <a:rPr lang="fr-FR" b="1" spc="-40" dirty="0">
                <a:solidFill>
                  <a:srgbClr val="1F4E79"/>
                </a:solidFill>
                <a:latin typeface="Calibri"/>
                <a:cs typeface="Calibri"/>
              </a:rPr>
              <a:t> </a:t>
            </a:r>
            <a:r>
              <a:rPr lang="fr-FR" b="1" dirty="0">
                <a:solidFill>
                  <a:srgbClr val="1F4E79"/>
                </a:solidFill>
                <a:latin typeface="Calibri"/>
                <a:cs typeface="Calibri"/>
              </a:rPr>
              <a:t>de</a:t>
            </a:r>
            <a:r>
              <a:rPr lang="fr-FR" b="1" spc="5" dirty="0">
                <a:solidFill>
                  <a:srgbClr val="1F4E79"/>
                </a:solidFill>
                <a:latin typeface="Calibri"/>
                <a:cs typeface="Calibri"/>
              </a:rPr>
              <a:t> </a:t>
            </a:r>
            <a:r>
              <a:rPr lang="fr-FR" b="1" spc="-5" dirty="0">
                <a:solidFill>
                  <a:srgbClr val="1F4E79"/>
                </a:solidFill>
                <a:latin typeface="Calibri"/>
                <a:cs typeface="Calibri"/>
              </a:rPr>
              <a:t>livrables</a:t>
            </a:r>
            <a:r>
              <a:rPr lang="fr-FR" spc="-5" dirty="0">
                <a:solidFill>
                  <a:srgbClr val="1F4E79"/>
                </a:solidFill>
                <a:latin typeface="Calibri"/>
                <a:cs typeface="Calibri"/>
              </a:rPr>
              <a:t>.</a:t>
            </a:r>
            <a:endParaRPr lang="fr-FR" dirty="0">
              <a:latin typeface="Calibri"/>
              <a:cs typeface="Calibri"/>
            </a:endParaRPr>
          </a:p>
          <a:p>
            <a:pPr>
              <a:lnSpc>
                <a:spcPct val="100000"/>
              </a:lnSpc>
              <a:buClr>
                <a:srgbClr val="1F4E79"/>
              </a:buClr>
              <a:buFont typeface="Arial MT"/>
              <a:buChar char="•"/>
            </a:pPr>
            <a:endParaRPr lang="fr-FR" dirty="0">
              <a:latin typeface="Calibri"/>
              <a:cs typeface="Calibri"/>
            </a:endParaRPr>
          </a:p>
          <a:p>
            <a:pPr marL="12700" marR="5080">
              <a:lnSpc>
                <a:spcPts val="2160"/>
              </a:lnSpc>
              <a:spcBef>
                <a:spcPts val="1730"/>
              </a:spcBef>
            </a:pPr>
            <a:r>
              <a:rPr lang="fr-FR" i="1" spc="-5" dirty="0">
                <a:solidFill>
                  <a:srgbClr val="FF0000"/>
                </a:solidFill>
                <a:latin typeface="Calibri"/>
                <a:cs typeface="Calibri"/>
              </a:rPr>
              <a:t>Le</a:t>
            </a:r>
            <a:r>
              <a:rPr lang="fr-FR" i="1" spc="-15" dirty="0">
                <a:solidFill>
                  <a:srgbClr val="FF0000"/>
                </a:solidFill>
                <a:latin typeface="Calibri"/>
                <a:cs typeface="Calibri"/>
              </a:rPr>
              <a:t> </a:t>
            </a:r>
            <a:r>
              <a:rPr lang="fr-FR" i="1" spc="-5" dirty="0">
                <a:solidFill>
                  <a:srgbClr val="FF0000"/>
                </a:solidFill>
                <a:latin typeface="Calibri"/>
                <a:cs typeface="Calibri"/>
              </a:rPr>
              <a:t>livrable,</a:t>
            </a:r>
            <a:r>
              <a:rPr lang="fr-FR" i="1" spc="10" dirty="0">
                <a:solidFill>
                  <a:srgbClr val="FF0000"/>
                </a:solidFill>
                <a:latin typeface="Calibri"/>
                <a:cs typeface="Calibri"/>
              </a:rPr>
              <a:t> </a:t>
            </a:r>
            <a:r>
              <a:rPr lang="fr-FR" i="1" spc="-35" dirty="0">
                <a:solidFill>
                  <a:srgbClr val="FF0000"/>
                </a:solidFill>
                <a:latin typeface="Calibri"/>
                <a:cs typeface="Calibri"/>
              </a:rPr>
              <a:t>c’est</a:t>
            </a:r>
            <a:r>
              <a:rPr lang="fr-FR" i="1" spc="10" dirty="0">
                <a:solidFill>
                  <a:srgbClr val="FF0000"/>
                </a:solidFill>
                <a:latin typeface="Calibri"/>
                <a:cs typeface="Calibri"/>
              </a:rPr>
              <a:t> </a:t>
            </a:r>
            <a:r>
              <a:rPr lang="fr-FR" i="1" spc="-10" dirty="0">
                <a:solidFill>
                  <a:srgbClr val="FF0000"/>
                </a:solidFill>
                <a:latin typeface="Calibri"/>
                <a:cs typeface="Calibri"/>
              </a:rPr>
              <a:t>tout </a:t>
            </a:r>
            <a:r>
              <a:rPr lang="fr-FR" i="1" spc="-5" dirty="0">
                <a:solidFill>
                  <a:srgbClr val="FF0000"/>
                </a:solidFill>
                <a:latin typeface="Calibri"/>
                <a:cs typeface="Calibri"/>
              </a:rPr>
              <a:t>résultat,</a:t>
            </a:r>
            <a:r>
              <a:rPr lang="fr-FR" i="1" spc="-15" dirty="0">
                <a:solidFill>
                  <a:srgbClr val="FF0000"/>
                </a:solidFill>
                <a:latin typeface="Calibri"/>
                <a:cs typeface="Calibri"/>
              </a:rPr>
              <a:t> </a:t>
            </a:r>
            <a:r>
              <a:rPr lang="fr-FR" i="1" spc="-5" dirty="0">
                <a:solidFill>
                  <a:srgbClr val="FF0000"/>
                </a:solidFill>
                <a:latin typeface="Calibri"/>
                <a:cs typeface="Calibri"/>
              </a:rPr>
              <a:t>document,</a:t>
            </a:r>
            <a:r>
              <a:rPr lang="fr-FR" i="1" spc="-10" dirty="0">
                <a:solidFill>
                  <a:srgbClr val="FF0000"/>
                </a:solidFill>
                <a:latin typeface="Calibri"/>
                <a:cs typeface="Calibri"/>
              </a:rPr>
              <a:t> </a:t>
            </a:r>
            <a:r>
              <a:rPr lang="fr-FR" i="1" spc="-5" dirty="0">
                <a:solidFill>
                  <a:srgbClr val="FF0000"/>
                </a:solidFill>
                <a:latin typeface="Calibri"/>
                <a:cs typeface="Calibri"/>
              </a:rPr>
              <a:t>mesurable,</a:t>
            </a:r>
            <a:r>
              <a:rPr lang="fr-FR" i="1" spc="-30" dirty="0">
                <a:solidFill>
                  <a:srgbClr val="FF0000"/>
                </a:solidFill>
                <a:latin typeface="Calibri"/>
                <a:cs typeface="Calibri"/>
              </a:rPr>
              <a:t> </a:t>
            </a:r>
            <a:r>
              <a:rPr lang="fr-FR" i="1" spc="-10" dirty="0">
                <a:solidFill>
                  <a:srgbClr val="FF0000"/>
                </a:solidFill>
                <a:latin typeface="Calibri"/>
                <a:cs typeface="Calibri"/>
              </a:rPr>
              <a:t>tangible</a:t>
            </a:r>
            <a:r>
              <a:rPr lang="fr-FR" i="1" spc="-15" dirty="0">
                <a:solidFill>
                  <a:srgbClr val="FF0000"/>
                </a:solidFill>
                <a:latin typeface="Calibri"/>
                <a:cs typeface="Calibri"/>
              </a:rPr>
              <a:t> </a:t>
            </a:r>
            <a:r>
              <a:rPr lang="fr-FR" i="1" spc="-5" dirty="0">
                <a:solidFill>
                  <a:srgbClr val="FF0000"/>
                </a:solidFill>
                <a:latin typeface="Calibri"/>
                <a:cs typeface="Calibri"/>
              </a:rPr>
              <a:t>ou vérifiable, </a:t>
            </a:r>
            <a:r>
              <a:rPr lang="fr-FR" i="1" spc="-434" dirty="0">
                <a:solidFill>
                  <a:srgbClr val="FF0000"/>
                </a:solidFill>
                <a:latin typeface="Calibri"/>
                <a:cs typeface="Calibri"/>
              </a:rPr>
              <a:t> </a:t>
            </a:r>
            <a:r>
              <a:rPr lang="fr-FR" i="1" spc="-5" dirty="0">
                <a:solidFill>
                  <a:srgbClr val="FF0000"/>
                </a:solidFill>
                <a:latin typeface="Calibri"/>
                <a:cs typeface="Calibri"/>
              </a:rPr>
              <a:t>qui</a:t>
            </a:r>
            <a:r>
              <a:rPr lang="fr-FR" i="1" spc="-10" dirty="0">
                <a:solidFill>
                  <a:srgbClr val="FF0000"/>
                </a:solidFill>
                <a:latin typeface="Calibri"/>
                <a:cs typeface="Calibri"/>
              </a:rPr>
              <a:t> </a:t>
            </a:r>
            <a:r>
              <a:rPr lang="fr-FR" i="1" spc="-5" dirty="0">
                <a:solidFill>
                  <a:srgbClr val="FF0000"/>
                </a:solidFill>
                <a:latin typeface="Calibri"/>
                <a:cs typeface="Calibri"/>
              </a:rPr>
              <a:t>résulte</a:t>
            </a:r>
            <a:r>
              <a:rPr lang="fr-FR" i="1" spc="-20" dirty="0">
                <a:solidFill>
                  <a:srgbClr val="FF0000"/>
                </a:solidFill>
                <a:latin typeface="Calibri"/>
                <a:cs typeface="Calibri"/>
              </a:rPr>
              <a:t> </a:t>
            </a:r>
            <a:r>
              <a:rPr lang="fr-FR" i="1" spc="-5" dirty="0">
                <a:solidFill>
                  <a:srgbClr val="FF0000"/>
                </a:solidFill>
                <a:latin typeface="Calibri"/>
                <a:cs typeface="Calibri"/>
              </a:rPr>
              <a:t>de</a:t>
            </a:r>
            <a:r>
              <a:rPr lang="fr-FR" i="1" spc="-20" dirty="0">
                <a:solidFill>
                  <a:srgbClr val="FF0000"/>
                </a:solidFill>
                <a:latin typeface="Calibri"/>
                <a:cs typeface="Calibri"/>
              </a:rPr>
              <a:t> </a:t>
            </a:r>
            <a:r>
              <a:rPr lang="fr-FR" i="1" spc="-15" dirty="0">
                <a:solidFill>
                  <a:srgbClr val="FF0000"/>
                </a:solidFill>
                <a:latin typeface="Calibri"/>
                <a:cs typeface="Calibri"/>
              </a:rPr>
              <a:t>l’achèvement</a:t>
            </a:r>
            <a:r>
              <a:rPr lang="fr-FR" i="1" spc="-30" dirty="0">
                <a:solidFill>
                  <a:srgbClr val="FF0000"/>
                </a:solidFill>
                <a:latin typeface="Calibri"/>
                <a:cs typeface="Calibri"/>
              </a:rPr>
              <a:t> </a:t>
            </a:r>
            <a:r>
              <a:rPr lang="fr-FR" i="1" spc="-25" dirty="0">
                <a:solidFill>
                  <a:srgbClr val="FF0000"/>
                </a:solidFill>
                <a:latin typeface="Calibri"/>
                <a:cs typeface="Calibri"/>
              </a:rPr>
              <a:t>d’une</a:t>
            </a:r>
            <a:r>
              <a:rPr lang="fr-FR" i="1" spc="-40" dirty="0">
                <a:solidFill>
                  <a:srgbClr val="FF0000"/>
                </a:solidFill>
                <a:latin typeface="Calibri"/>
                <a:cs typeface="Calibri"/>
              </a:rPr>
              <a:t> </a:t>
            </a:r>
            <a:r>
              <a:rPr lang="fr-FR" i="1" spc="-5" dirty="0">
                <a:solidFill>
                  <a:srgbClr val="FF0000"/>
                </a:solidFill>
                <a:latin typeface="Calibri"/>
                <a:cs typeface="Calibri"/>
              </a:rPr>
              <a:t>phase</a:t>
            </a:r>
            <a:r>
              <a:rPr lang="fr-FR" i="1" spc="-30" dirty="0">
                <a:solidFill>
                  <a:srgbClr val="FF0000"/>
                </a:solidFill>
                <a:latin typeface="Calibri"/>
                <a:cs typeface="Calibri"/>
              </a:rPr>
              <a:t> </a:t>
            </a:r>
            <a:r>
              <a:rPr lang="fr-FR" i="1" spc="-5" dirty="0">
                <a:solidFill>
                  <a:srgbClr val="FF0000"/>
                </a:solidFill>
                <a:latin typeface="Calibri"/>
                <a:cs typeface="Calibri"/>
              </a:rPr>
              <a:t>du</a:t>
            </a:r>
            <a:r>
              <a:rPr lang="fr-FR" i="1" spc="-15" dirty="0">
                <a:solidFill>
                  <a:srgbClr val="FF0000"/>
                </a:solidFill>
                <a:latin typeface="Calibri"/>
                <a:cs typeface="Calibri"/>
              </a:rPr>
              <a:t> </a:t>
            </a:r>
            <a:r>
              <a:rPr lang="fr-FR" i="1" spc="-5" dirty="0">
                <a:solidFill>
                  <a:srgbClr val="FF0000"/>
                </a:solidFill>
                <a:latin typeface="Calibri"/>
                <a:cs typeface="Calibri"/>
              </a:rPr>
              <a:t>projet</a:t>
            </a:r>
            <a:r>
              <a:rPr lang="fr-FR" i="1" spc="-20" dirty="0">
                <a:solidFill>
                  <a:srgbClr val="FF0000"/>
                </a:solidFill>
                <a:latin typeface="Calibri"/>
                <a:cs typeface="Calibri"/>
              </a:rPr>
              <a:t> </a:t>
            </a:r>
            <a:r>
              <a:rPr lang="fr-FR" i="1" spc="-5" dirty="0">
                <a:solidFill>
                  <a:srgbClr val="FF0000"/>
                </a:solidFill>
                <a:latin typeface="Calibri"/>
                <a:cs typeface="Calibri"/>
              </a:rPr>
              <a:t>ou</a:t>
            </a:r>
            <a:r>
              <a:rPr lang="fr-FR" i="1" spc="-15" dirty="0">
                <a:solidFill>
                  <a:srgbClr val="FF0000"/>
                </a:solidFill>
                <a:latin typeface="Calibri"/>
                <a:cs typeface="Calibri"/>
              </a:rPr>
              <a:t> </a:t>
            </a:r>
            <a:r>
              <a:rPr lang="fr-FR" i="1" spc="-5" dirty="0">
                <a:solidFill>
                  <a:srgbClr val="FF0000"/>
                </a:solidFill>
                <a:latin typeface="Calibri"/>
                <a:cs typeface="Calibri"/>
              </a:rPr>
              <a:t>de</a:t>
            </a:r>
            <a:r>
              <a:rPr lang="fr-FR" i="1" spc="-15" dirty="0">
                <a:solidFill>
                  <a:srgbClr val="FF0000"/>
                </a:solidFill>
                <a:latin typeface="Calibri"/>
                <a:cs typeface="Calibri"/>
              </a:rPr>
              <a:t> </a:t>
            </a:r>
            <a:r>
              <a:rPr lang="fr-FR" i="1" spc="-5" dirty="0">
                <a:solidFill>
                  <a:srgbClr val="FF0000"/>
                </a:solidFill>
                <a:latin typeface="Calibri"/>
                <a:cs typeface="Calibri"/>
              </a:rPr>
              <a:t>fin</a:t>
            </a:r>
            <a:r>
              <a:rPr lang="fr-FR" i="1" dirty="0">
                <a:solidFill>
                  <a:srgbClr val="FF0000"/>
                </a:solidFill>
                <a:latin typeface="Calibri"/>
                <a:cs typeface="Calibri"/>
              </a:rPr>
              <a:t> </a:t>
            </a:r>
            <a:r>
              <a:rPr lang="fr-FR" i="1" spc="-5" dirty="0">
                <a:solidFill>
                  <a:srgbClr val="FF0000"/>
                </a:solidFill>
                <a:latin typeface="Calibri"/>
                <a:cs typeface="Calibri"/>
              </a:rPr>
              <a:t>du</a:t>
            </a:r>
            <a:r>
              <a:rPr lang="fr-FR" i="1" spc="-20" dirty="0">
                <a:solidFill>
                  <a:srgbClr val="FF0000"/>
                </a:solidFill>
                <a:latin typeface="Calibri"/>
                <a:cs typeface="Calibri"/>
              </a:rPr>
              <a:t> </a:t>
            </a:r>
            <a:r>
              <a:rPr lang="fr-FR" i="1" dirty="0">
                <a:solidFill>
                  <a:srgbClr val="FF0000"/>
                </a:solidFill>
                <a:latin typeface="Calibri"/>
                <a:cs typeface="Calibri"/>
              </a:rPr>
              <a:t>projet.</a:t>
            </a:r>
            <a:endParaRPr lang="fr-FR" dirty="0">
              <a:latin typeface="Calibri"/>
              <a:cs typeface="Calibri"/>
            </a:endParaRPr>
          </a:p>
          <a:p>
            <a:pPr>
              <a:lnSpc>
                <a:spcPct val="100000"/>
              </a:lnSpc>
            </a:pPr>
            <a:endParaRPr lang="fr-FR" dirty="0">
              <a:latin typeface="Calibri"/>
              <a:cs typeface="Calibri"/>
            </a:endParaRPr>
          </a:p>
          <a:p>
            <a:pPr marL="241300" indent="-228600">
              <a:lnSpc>
                <a:spcPts val="2280"/>
              </a:lnSpc>
              <a:spcBef>
                <a:spcPts val="1440"/>
              </a:spcBef>
              <a:buFont typeface="Arial MT"/>
              <a:buChar char="•"/>
              <a:tabLst>
                <a:tab pos="240665" algn="l"/>
                <a:tab pos="241300" algn="l"/>
              </a:tabLst>
            </a:pPr>
            <a:r>
              <a:rPr lang="fr-FR" spc="-5" dirty="0">
                <a:solidFill>
                  <a:srgbClr val="1F4E79"/>
                </a:solidFill>
                <a:latin typeface="Calibri"/>
                <a:cs typeface="Calibri"/>
              </a:rPr>
              <a:t>Dans</a:t>
            </a:r>
            <a:r>
              <a:rPr lang="fr-FR" spc="10" dirty="0">
                <a:solidFill>
                  <a:srgbClr val="1F4E79"/>
                </a:solidFill>
                <a:latin typeface="Calibri"/>
                <a:cs typeface="Calibri"/>
              </a:rPr>
              <a:t> </a:t>
            </a:r>
            <a:r>
              <a:rPr lang="fr-FR" dirty="0">
                <a:solidFill>
                  <a:srgbClr val="1F4E79"/>
                </a:solidFill>
                <a:latin typeface="Calibri"/>
                <a:cs typeface="Calibri"/>
              </a:rPr>
              <a:t>un</a:t>
            </a:r>
            <a:r>
              <a:rPr lang="fr-FR" spc="-20" dirty="0">
                <a:solidFill>
                  <a:srgbClr val="1F4E79"/>
                </a:solidFill>
                <a:latin typeface="Calibri"/>
                <a:cs typeface="Calibri"/>
              </a:rPr>
              <a:t> </a:t>
            </a:r>
            <a:r>
              <a:rPr lang="fr-FR" spc="-5" dirty="0">
                <a:solidFill>
                  <a:srgbClr val="1F4E79"/>
                </a:solidFill>
                <a:latin typeface="Calibri"/>
                <a:cs typeface="Calibri"/>
              </a:rPr>
              <a:t>planning</a:t>
            </a:r>
            <a:r>
              <a:rPr lang="fr-FR" spc="-20" dirty="0">
                <a:solidFill>
                  <a:srgbClr val="1F4E79"/>
                </a:solidFill>
                <a:latin typeface="Calibri"/>
                <a:cs typeface="Calibri"/>
              </a:rPr>
              <a:t> </a:t>
            </a:r>
            <a:r>
              <a:rPr lang="fr-FR" dirty="0">
                <a:solidFill>
                  <a:srgbClr val="1F4E79"/>
                </a:solidFill>
                <a:latin typeface="Calibri"/>
                <a:cs typeface="Calibri"/>
              </a:rPr>
              <a:t>de</a:t>
            </a:r>
            <a:r>
              <a:rPr lang="fr-FR" spc="-10" dirty="0">
                <a:solidFill>
                  <a:srgbClr val="1F4E79"/>
                </a:solidFill>
                <a:latin typeface="Calibri"/>
                <a:cs typeface="Calibri"/>
              </a:rPr>
              <a:t> projet,</a:t>
            </a:r>
            <a:r>
              <a:rPr lang="fr-FR" spc="-5" dirty="0">
                <a:solidFill>
                  <a:srgbClr val="1F4E79"/>
                </a:solidFill>
                <a:latin typeface="Calibri"/>
                <a:cs typeface="Calibri"/>
              </a:rPr>
              <a:t> les</a:t>
            </a:r>
            <a:r>
              <a:rPr lang="fr-FR" spc="5" dirty="0">
                <a:solidFill>
                  <a:srgbClr val="1F4E79"/>
                </a:solidFill>
                <a:latin typeface="Calibri"/>
                <a:cs typeface="Calibri"/>
              </a:rPr>
              <a:t> </a:t>
            </a:r>
            <a:r>
              <a:rPr lang="fr-FR" spc="-5" dirty="0">
                <a:solidFill>
                  <a:srgbClr val="1F4E79"/>
                </a:solidFill>
                <a:latin typeface="Calibri"/>
                <a:cs typeface="Calibri"/>
              </a:rPr>
              <a:t>jalons</a:t>
            </a:r>
            <a:r>
              <a:rPr lang="fr-FR" dirty="0">
                <a:solidFill>
                  <a:srgbClr val="1F4E79"/>
                </a:solidFill>
                <a:latin typeface="Calibri"/>
                <a:cs typeface="Calibri"/>
              </a:rPr>
              <a:t> </a:t>
            </a:r>
            <a:r>
              <a:rPr lang="fr-FR" spc="-15" dirty="0">
                <a:solidFill>
                  <a:srgbClr val="1F4E79"/>
                </a:solidFill>
                <a:latin typeface="Calibri"/>
                <a:cs typeface="Calibri"/>
              </a:rPr>
              <a:t>fixent</a:t>
            </a:r>
            <a:r>
              <a:rPr lang="fr-FR" spc="5" dirty="0">
                <a:solidFill>
                  <a:srgbClr val="1F4E79"/>
                </a:solidFill>
                <a:latin typeface="Calibri"/>
                <a:cs typeface="Calibri"/>
              </a:rPr>
              <a:t> </a:t>
            </a:r>
            <a:r>
              <a:rPr lang="fr-FR" dirty="0">
                <a:solidFill>
                  <a:srgbClr val="1F4E79"/>
                </a:solidFill>
                <a:latin typeface="Calibri"/>
                <a:cs typeface="Calibri"/>
              </a:rPr>
              <a:t>la</a:t>
            </a:r>
            <a:r>
              <a:rPr lang="fr-FR" spc="30" dirty="0">
                <a:solidFill>
                  <a:srgbClr val="1F4E79"/>
                </a:solidFill>
                <a:latin typeface="Calibri"/>
                <a:cs typeface="Calibri"/>
              </a:rPr>
              <a:t> </a:t>
            </a:r>
            <a:r>
              <a:rPr lang="fr-FR" spc="-5" dirty="0">
                <a:solidFill>
                  <a:srgbClr val="1F4E79"/>
                </a:solidFill>
                <a:latin typeface="Calibri"/>
                <a:cs typeface="Calibri"/>
              </a:rPr>
              <a:t>fin</a:t>
            </a:r>
            <a:r>
              <a:rPr lang="fr-FR" spc="5" dirty="0">
                <a:solidFill>
                  <a:srgbClr val="1F4E79"/>
                </a:solidFill>
                <a:latin typeface="Calibri"/>
                <a:cs typeface="Calibri"/>
              </a:rPr>
              <a:t> </a:t>
            </a:r>
            <a:r>
              <a:rPr lang="fr-FR" spc="-10" dirty="0">
                <a:solidFill>
                  <a:srgbClr val="1F4E79"/>
                </a:solidFill>
                <a:latin typeface="Calibri"/>
                <a:cs typeface="Calibri"/>
              </a:rPr>
              <a:t>d’une</a:t>
            </a:r>
            <a:r>
              <a:rPr lang="fr-FR" spc="-25" dirty="0">
                <a:solidFill>
                  <a:srgbClr val="1F4E79"/>
                </a:solidFill>
                <a:latin typeface="Calibri"/>
                <a:cs typeface="Calibri"/>
              </a:rPr>
              <a:t> </a:t>
            </a:r>
            <a:r>
              <a:rPr lang="fr-FR" spc="-5" dirty="0">
                <a:solidFill>
                  <a:srgbClr val="1F4E79"/>
                </a:solidFill>
                <a:latin typeface="Calibri"/>
                <a:cs typeface="Calibri"/>
              </a:rPr>
              <a:t>phase</a:t>
            </a:r>
            <a:r>
              <a:rPr lang="fr-FR" dirty="0">
                <a:solidFill>
                  <a:srgbClr val="1F4E79"/>
                </a:solidFill>
                <a:latin typeface="Calibri"/>
                <a:cs typeface="Calibri"/>
              </a:rPr>
              <a:t> de</a:t>
            </a:r>
            <a:r>
              <a:rPr lang="fr-FR" spc="-10" dirty="0">
                <a:solidFill>
                  <a:srgbClr val="1F4E79"/>
                </a:solidFill>
                <a:latin typeface="Calibri"/>
                <a:cs typeface="Calibri"/>
              </a:rPr>
              <a:t> </a:t>
            </a:r>
            <a:r>
              <a:rPr lang="fr-FR" spc="-15" dirty="0">
                <a:solidFill>
                  <a:srgbClr val="1F4E79"/>
                </a:solidFill>
                <a:latin typeface="Calibri"/>
                <a:cs typeface="Calibri"/>
              </a:rPr>
              <a:t>votre</a:t>
            </a:r>
            <a:endParaRPr lang="fr-FR" dirty="0">
              <a:latin typeface="Calibri"/>
              <a:cs typeface="Calibri"/>
            </a:endParaRPr>
          </a:p>
          <a:p>
            <a:pPr marL="240665">
              <a:lnSpc>
                <a:spcPts val="2280"/>
              </a:lnSpc>
            </a:pPr>
            <a:r>
              <a:rPr lang="fr-FR" spc="-10" dirty="0">
                <a:solidFill>
                  <a:srgbClr val="1F4E79"/>
                </a:solidFill>
                <a:latin typeface="Calibri"/>
                <a:cs typeface="Calibri"/>
              </a:rPr>
              <a:t>projet.</a:t>
            </a:r>
            <a:endParaRPr lang="fr-FR" dirty="0">
              <a:latin typeface="Calibri"/>
              <a:cs typeface="Calibri"/>
            </a:endParaRPr>
          </a:p>
          <a:p>
            <a:endParaRPr lang="fr-FR" dirty="0"/>
          </a:p>
        </p:txBody>
      </p:sp>
    </p:spTree>
    <p:extLst>
      <p:ext uri="{BB962C8B-B14F-4D97-AF65-F5344CB8AC3E}">
        <p14:creationId xmlns:p14="http://schemas.microsoft.com/office/powerpoint/2010/main" val="940725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6403D7-051D-4FE6-83B4-47DFE006E25D}"/>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32</a:t>
            </a:fld>
            <a:endParaRPr lang="fr-FR"/>
          </a:p>
        </p:txBody>
      </p:sp>
      <p:sp>
        <p:nvSpPr>
          <p:cNvPr id="3" name="Titre 2">
            <a:extLst>
              <a:ext uri="{FF2B5EF4-FFF2-40B4-BE49-F238E27FC236}">
                <a16:creationId xmlns:a16="http://schemas.microsoft.com/office/drawing/2014/main" id="{C1326321-A9F2-4882-B4FA-E68DCF45B0DE}"/>
              </a:ext>
            </a:extLst>
          </p:cNvPr>
          <p:cNvSpPr>
            <a:spLocks noGrp="1"/>
          </p:cNvSpPr>
          <p:nvPr>
            <p:ph type="title"/>
          </p:nvPr>
        </p:nvSpPr>
        <p:spPr/>
        <p:txBody>
          <a:bodyPr>
            <a:normAutofit fontScale="90000"/>
          </a:bodyPr>
          <a:lstStyle/>
          <a:p>
            <a:r>
              <a:rPr lang="fr-FR" spc="-15" dirty="0"/>
              <a:t>Planification</a:t>
            </a:r>
            <a:r>
              <a:rPr lang="fr-FR" spc="5" dirty="0"/>
              <a:t> </a:t>
            </a:r>
            <a:r>
              <a:rPr lang="fr-FR" spc="-5" dirty="0"/>
              <a:t>de</a:t>
            </a:r>
            <a:r>
              <a:rPr lang="fr-FR" spc="-15" dirty="0"/>
              <a:t> </a:t>
            </a:r>
            <a:r>
              <a:rPr lang="fr-FR" spc="-10" dirty="0"/>
              <a:t>projet</a:t>
            </a:r>
            <a:endParaRPr lang="fr-FR" dirty="0"/>
          </a:p>
        </p:txBody>
      </p:sp>
      <p:sp>
        <p:nvSpPr>
          <p:cNvPr id="4" name="Espace réservé du texte 3">
            <a:extLst>
              <a:ext uri="{FF2B5EF4-FFF2-40B4-BE49-F238E27FC236}">
                <a16:creationId xmlns:a16="http://schemas.microsoft.com/office/drawing/2014/main" id="{0430CDF8-CA13-49C9-841E-4EE6E17FBD29}"/>
              </a:ext>
            </a:extLst>
          </p:cNvPr>
          <p:cNvSpPr>
            <a:spLocks noGrp="1"/>
          </p:cNvSpPr>
          <p:nvPr>
            <p:ph type="body" sz="quarter" idx="11"/>
          </p:nvPr>
        </p:nvSpPr>
        <p:spPr/>
        <p:txBody>
          <a:bodyPr>
            <a:normAutofit lnSpcReduction="10000"/>
          </a:bodyPr>
          <a:lstStyle/>
          <a:p>
            <a:pPr marL="240665" marR="5080" indent="-228600">
              <a:lnSpc>
                <a:spcPts val="2160"/>
              </a:lnSpc>
              <a:spcBef>
                <a:spcPts val="375"/>
              </a:spcBef>
              <a:buFont typeface="Arial MT"/>
              <a:buChar char="•"/>
              <a:tabLst>
                <a:tab pos="240665" algn="l"/>
                <a:tab pos="241300" algn="l"/>
              </a:tabLst>
            </a:pPr>
            <a:r>
              <a:rPr lang="fr-FR" spc="-5" dirty="0">
                <a:solidFill>
                  <a:srgbClr val="1F4E79"/>
                </a:solidFill>
                <a:latin typeface="Calibri"/>
                <a:cs typeface="Calibri"/>
              </a:rPr>
              <a:t>La</a:t>
            </a:r>
            <a:r>
              <a:rPr lang="fr-FR" spc="-10" dirty="0">
                <a:solidFill>
                  <a:srgbClr val="1F4E79"/>
                </a:solidFill>
                <a:latin typeface="Calibri"/>
                <a:cs typeface="Calibri"/>
              </a:rPr>
              <a:t> </a:t>
            </a:r>
            <a:r>
              <a:rPr lang="fr-FR" spc="-5" dirty="0">
                <a:solidFill>
                  <a:srgbClr val="1F4E79"/>
                </a:solidFill>
                <a:latin typeface="Calibri"/>
                <a:cs typeface="Calibri"/>
              </a:rPr>
              <a:t>planification</a:t>
            </a:r>
            <a:r>
              <a:rPr lang="fr-FR" spc="15" dirty="0">
                <a:solidFill>
                  <a:srgbClr val="1F4E79"/>
                </a:solidFill>
                <a:latin typeface="Calibri"/>
                <a:cs typeface="Calibri"/>
              </a:rPr>
              <a:t> </a:t>
            </a:r>
            <a:r>
              <a:rPr lang="fr-FR" spc="-5" dirty="0">
                <a:solidFill>
                  <a:srgbClr val="1F4E79"/>
                </a:solidFill>
                <a:latin typeface="Calibri"/>
                <a:cs typeface="Calibri"/>
              </a:rPr>
              <a:t>de </a:t>
            </a:r>
            <a:r>
              <a:rPr lang="fr-FR" spc="-10" dirty="0">
                <a:solidFill>
                  <a:srgbClr val="1F4E79"/>
                </a:solidFill>
                <a:latin typeface="Calibri"/>
                <a:cs typeface="Calibri"/>
              </a:rPr>
              <a:t>projet</a:t>
            </a:r>
            <a:r>
              <a:rPr lang="fr-FR" spc="5" dirty="0">
                <a:solidFill>
                  <a:srgbClr val="1F4E79"/>
                </a:solidFill>
                <a:latin typeface="Calibri"/>
                <a:cs typeface="Calibri"/>
              </a:rPr>
              <a:t> </a:t>
            </a:r>
            <a:r>
              <a:rPr lang="fr-FR" spc="-10" dirty="0">
                <a:solidFill>
                  <a:srgbClr val="1F4E79"/>
                </a:solidFill>
                <a:latin typeface="Calibri"/>
                <a:cs typeface="Calibri"/>
              </a:rPr>
              <a:t>consiste</a:t>
            </a:r>
            <a:r>
              <a:rPr lang="fr-FR" spc="5" dirty="0">
                <a:solidFill>
                  <a:srgbClr val="1F4E79"/>
                </a:solidFill>
                <a:latin typeface="Calibri"/>
                <a:cs typeface="Calibri"/>
              </a:rPr>
              <a:t> </a:t>
            </a:r>
            <a:r>
              <a:rPr lang="fr-FR" dirty="0">
                <a:solidFill>
                  <a:srgbClr val="1F4E79"/>
                </a:solidFill>
                <a:latin typeface="Calibri"/>
                <a:cs typeface="Calibri"/>
              </a:rPr>
              <a:t>à</a:t>
            </a:r>
            <a:r>
              <a:rPr lang="fr-FR" spc="25" dirty="0">
                <a:solidFill>
                  <a:srgbClr val="1F4E79"/>
                </a:solidFill>
                <a:latin typeface="Calibri"/>
                <a:cs typeface="Calibri"/>
              </a:rPr>
              <a:t> </a:t>
            </a:r>
            <a:r>
              <a:rPr lang="fr-FR" b="1" spc="-10" dirty="0">
                <a:solidFill>
                  <a:srgbClr val="1F4E79"/>
                </a:solidFill>
                <a:latin typeface="Calibri"/>
                <a:cs typeface="Calibri"/>
              </a:rPr>
              <a:t>lister </a:t>
            </a:r>
            <a:r>
              <a:rPr lang="fr-FR" dirty="0">
                <a:solidFill>
                  <a:srgbClr val="1F4E79"/>
                </a:solidFill>
                <a:latin typeface="Calibri"/>
                <a:cs typeface="Calibri"/>
              </a:rPr>
              <a:t>puis</a:t>
            </a:r>
            <a:r>
              <a:rPr lang="fr-FR" spc="-15" dirty="0">
                <a:solidFill>
                  <a:srgbClr val="1F4E79"/>
                </a:solidFill>
                <a:latin typeface="Calibri"/>
                <a:cs typeface="Calibri"/>
              </a:rPr>
              <a:t> </a:t>
            </a:r>
            <a:r>
              <a:rPr lang="fr-FR" b="1" spc="-5" dirty="0">
                <a:solidFill>
                  <a:srgbClr val="1F4E79"/>
                </a:solidFill>
                <a:latin typeface="Calibri"/>
                <a:cs typeface="Calibri"/>
              </a:rPr>
              <a:t>ordonnancer</a:t>
            </a:r>
            <a:r>
              <a:rPr lang="fr-FR" b="1" spc="-20" dirty="0">
                <a:solidFill>
                  <a:srgbClr val="1F4E79"/>
                </a:solidFill>
                <a:latin typeface="Calibri"/>
                <a:cs typeface="Calibri"/>
              </a:rPr>
              <a:t> </a:t>
            </a:r>
            <a:r>
              <a:rPr lang="fr-FR" dirty="0">
                <a:solidFill>
                  <a:srgbClr val="1F4E79"/>
                </a:solidFill>
                <a:latin typeface="Calibri"/>
                <a:cs typeface="Calibri"/>
              </a:rPr>
              <a:t>les</a:t>
            </a:r>
            <a:r>
              <a:rPr lang="fr-FR" spc="10" dirty="0">
                <a:solidFill>
                  <a:srgbClr val="1F4E79"/>
                </a:solidFill>
                <a:latin typeface="Calibri"/>
                <a:cs typeface="Calibri"/>
              </a:rPr>
              <a:t> </a:t>
            </a:r>
            <a:r>
              <a:rPr lang="fr-FR" b="1" spc="-5" dirty="0">
                <a:solidFill>
                  <a:srgbClr val="1F4E79"/>
                </a:solidFill>
                <a:latin typeface="Calibri"/>
                <a:cs typeface="Calibri"/>
              </a:rPr>
              <a:t>tâches </a:t>
            </a:r>
            <a:r>
              <a:rPr lang="fr-FR" spc="-5" dirty="0">
                <a:solidFill>
                  <a:srgbClr val="1F4E79"/>
                </a:solidFill>
                <a:latin typeface="Calibri"/>
                <a:cs typeface="Calibri"/>
              </a:rPr>
              <a:t>de </a:t>
            </a:r>
            <a:r>
              <a:rPr lang="fr-FR" spc="-434" dirty="0">
                <a:solidFill>
                  <a:srgbClr val="1F4E79"/>
                </a:solidFill>
                <a:latin typeface="Calibri"/>
                <a:cs typeface="Calibri"/>
              </a:rPr>
              <a:t> </a:t>
            </a:r>
            <a:r>
              <a:rPr lang="fr-FR" spc="-15" dirty="0">
                <a:solidFill>
                  <a:srgbClr val="1F4E79"/>
                </a:solidFill>
                <a:latin typeface="Calibri"/>
                <a:cs typeface="Calibri"/>
              </a:rPr>
              <a:t>votre</a:t>
            </a:r>
            <a:r>
              <a:rPr lang="fr-FR" spc="-5" dirty="0">
                <a:solidFill>
                  <a:srgbClr val="1F4E79"/>
                </a:solidFill>
                <a:latin typeface="Calibri"/>
                <a:cs typeface="Calibri"/>
              </a:rPr>
              <a:t> </a:t>
            </a:r>
            <a:r>
              <a:rPr lang="fr-FR" spc="-10" dirty="0">
                <a:solidFill>
                  <a:srgbClr val="1F4E79"/>
                </a:solidFill>
                <a:latin typeface="Calibri"/>
                <a:cs typeface="Calibri"/>
              </a:rPr>
              <a:t>projet.</a:t>
            </a:r>
            <a:endParaRPr lang="fr-FR" dirty="0">
              <a:latin typeface="Calibri"/>
              <a:cs typeface="Calibri"/>
            </a:endParaRPr>
          </a:p>
          <a:p>
            <a:pPr>
              <a:lnSpc>
                <a:spcPct val="100000"/>
              </a:lnSpc>
              <a:buClr>
                <a:srgbClr val="1F4E79"/>
              </a:buClr>
              <a:buFont typeface="Arial MT"/>
              <a:buChar char="•"/>
            </a:pPr>
            <a:endParaRPr lang="fr-FR" dirty="0">
              <a:latin typeface="Calibri"/>
              <a:cs typeface="Calibri"/>
            </a:endParaRPr>
          </a:p>
          <a:p>
            <a:pPr marL="448945" algn="ctr">
              <a:lnSpc>
                <a:spcPts val="2280"/>
              </a:lnSpc>
              <a:spcBef>
                <a:spcPts val="1450"/>
              </a:spcBef>
            </a:pPr>
            <a:r>
              <a:rPr lang="fr-FR" i="1" dirty="0">
                <a:solidFill>
                  <a:srgbClr val="FF0000"/>
                </a:solidFill>
                <a:latin typeface="Calibri"/>
                <a:cs typeface="Calibri"/>
              </a:rPr>
              <a:t>=&gt;</a:t>
            </a:r>
            <a:r>
              <a:rPr lang="fr-FR" i="1" spc="10" dirty="0">
                <a:solidFill>
                  <a:srgbClr val="FF0000"/>
                </a:solidFill>
                <a:latin typeface="Calibri"/>
                <a:cs typeface="Calibri"/>
              </a:rPr>
              <a:t> </a:t>
            </a:r>
            <a:r>
              <a:rPr lang="fr-FR" i="1" spc="-35" dirty="0">
                <a:solidFill>
                  <a:srgbClr val="FF0000"/>
                </a:solidFill>
                <a:latin typeface="Calibri"/>
                <a:cs typeface="Calibri"/>
              </a:rPr>
              <a:t>c’est</a:t>
            </a:r>
            <a:r>
              <a:rPr lang="fr-FR" i="1" spc="-10" dirty="0">
                <a:solidFill>
                  <a:srgbClr val="FF0000"/>
                </a:solidFill>
                <a:latin typeface="Calibri"/>
                <a:cs typeface="Calibri"/>
              </a:rPr>
              <a:t> établir </a:t>
            </a:r>
            <a:r>
              <a:rPr lang="fr-FR" i="1" dirty="0">
                <a:solidFill>
                  <a:srgbClr val="FF0000"/>
                </a:solidFill>
                <a:latin typeface="Calibri"/>
                <a:cs typeface="Calibri"/>
              </a:rPr>
              <a:t>un</a:t>
            </a:r>
            <a:r>
              <a:rPr lang="fr-FR" i="1" spc="-20" dirty="0">
                <a:solidFill>
                  <a:srgbClr val="FF0000"/>
                </a:solidFill>
                <a:latin typeface="Calibri"/>
                <a:cs typeface="Calibri"/>
              </a:rPr>
              <a:t> </a:t>
            </a:r>
            <a:r>
              <a:rPr lang="fr-FR" i="1" spc="-5" dirty="0">
                <a:solidFill>
                  <a:srgbClr val="FF0000"/>
                </a:solidFill>
                <a:latin typeface="Calibri"/>
                <a:cs typeface="Calibri"/>
              </a:rPr>
              <a:t>planning</a:t>
            </a:r>
            <a:r>
              <a:rPr lang="fr-FR" i="1" spc="-20" dirty="0">
                <a:solidFill>
                  <a:srgbClr val="FF0000"/>
                </a:solidFill>
                <a:latin typeface="Calibri"/>
                <a:cs typeface="Calibri"/>
              </a:rPr>
              <a:t> </a:t>
            </a:r>
            <a:r>
              <a:rPr lang="fr-FR" i="1" spc="-5" dirty="0">
                <a:solidFill>
                  <a:srgbClr val="FF0000"/>
                </a:solidFill>
                <a:latin typeface="Calibri"/>
                <a:cs typeface="Calibri"/>
              </a:rPr>
              <a:t>pour</a:t>
            </a:r>
            <a:r>
              <a:rPr lang="fr-FR" i="1" spc="-25" dirty="0">
                <a:solidFill>
                  <a:srgbClr val="FF0000"/>
                </a:solidFill>
                <a:latin typeface="Calibri"/>
                <a:cs typeface="Calibri"/>
              </a:rPr>
              <a:t> </a:t>
            </a:r>
            <a:r>
              <a:rPr lang="fr-FR" i="1" spc="-5" dirty="0">
                <a:solidFill>
                  <a:srgbClr val="FF0000"/>
                </a:solidFill>
                <a:latin typeface="Calibri"/>
                <a:cs typeface="Calibri"/>
              </a:rPr>
              <a:t>votre projet</a:t>
            </a:r>
            <a:r>
              <a:rPr lang="fr-FR" i="1" spc="-25" dirty="0">
                <a:solidFill>
                  <a:srgbClr val="FF0000"/>
                </a:solidFill>
                <a:latin typeface="Calibri"/>
                <a:cs typeface="Calibri"/>
              </a:rPr>
              <a:t> </a:t>
            </a:r>
            <a:r>
              <a:rPr lang="fr-FR" i="1" spc="-5" dirty="0">
                <a:solidFill>
                  <a:srgbClr val="FF0000"/>
                </a:solidFill>
                <a:latin typeface="Calibri"/>
                <a:cs typeface="Calibri"/>
              </a:rPr>
              <a:t>qui</a:t>
            </a:r>
            <a:r>
              <a:rPr lang="fr-FR" i="1" spc="-15" dirty="0">
                <a:solidFill>
                  <a:srgbClr val="FF0000"/>
                </a:solidFill>
                <a:latin typeface="Calibri"/>
                <a:cs typeface="Calibri"/>
              </a:rPr>
              <a:t> </a:t>
            </a:r>
            <a:r>
              <a:rPr lang="fr-FR" i="1" spc="-5" dirty="0">
                <a:solidFill>
                  <a:srgbClr val="FF0000"/>
                </a:solidFill>
                <a:latin typeface="Calibri"/>
                <a:cs typeface="Calibri"/>
              </a:rPr>
              <a:t>va</a:t>
            </a:r>
            <a:r>
              <a:rPr lang="fr-FR" i="1" spc="-15" dirty="0">
                <a:solidFill>
                  <a:srgbClr val="FF0000"/>
                </a:solidFill>
                <a:latin typeface="Calibri"/>
                <a:cs typeface="Calibri"/>
              </a:rPr>
              <a:t> </a:t>
            </a:r>
            <a:r>
              <a:rPr lang="fr-FR" i="1" spc="-5" dirty="0">
                <a:solidFill>
                  <a:srgbClr val="FF0000"/>
                </a:solidFill>
                <a:latin typeface="Calibri"/>
                <a:cs typeface="Calibri"/>
              </a:rPr>
              <a:t>vous</a:t>
            </a:r>
            <a:r>
              <a:rPr lang="fr-FR" i="1" spc="-10" dirty="0">
                <a:solidFill>
                  <a:srgbClr val="FF0000"/>
                </a:solidFill>
                <a:latin typeface="Calibri"/>
                <a:cs typeface="Calibri"/>
              </a:rPr>
              <a:t> </a:t>
            </a:r>
            <a:r>
              <a:rPr lang="fr-FR" i="1" dirty="0">
                <a:solidFill>
                  <a:srgbClr val="FF0000"/>
                </a:solidFill>
                <a:latin typeface="Calibri"/>
                <a:cs typeface="Calibri"/>
              </a:rPr>
              <a:t>servir</a:t>
            </a:r>
            <a:r>
              <a:rPr lang="fr-FR" i="1" spc="-25" dirty="0">
                <a:solidFill>
                  <a:srgbClr val="FF0000"/>
                </a:solidFill>
                <a:latin typeface="Calibri"/>
                <a:cs typeface="Calibri"/>
              </a:rPr>
              <a:t> </a:t>
            </a:r>
            <a:r>
              <a:rPr lang="fr-FR" i="1" dirty="0">
                <a:solidFill>
                  <a:srgbClr val="FF0000"/>
                </a:solidFill>
                <a:latin typeface="Calibri"/>
                <a:cs typeface="Calibri"/>
              </a:rPr>
              <a:t>à</a:t>
            </a:r>
            <a:endParaRPr lang="fr-FR" dirty="0">
              <a:latin typeface="Calibri"/>
              <a:cs typeface="Calibri"/>
            </a:endParaRPr>
          </a:p>
          <a:p>
            <a:pPr marL="168275" algn="ctr">
              <a:lnSpc>
                <a:spcPts val="2280"/>
              </a:lnSpc>
            </a:pPr>
            <a:r>
              <a:rPr lang="fr-FR" i="1" spc="-5" dirty="0">
                <a:solidFill>
                  <a:srgbClr val="FF0000"/>
                </a:solidFill>
                <a:latin typeface="Calibri"/>
                <a:cs typeface="Calibri"/>
              </a:rPr>
              <a:t>déterminer</a:t>
            </a:r>
            <a:r>
              <a:rPr lang="fr-FR" i="1" spc="-20" dirty="0">
                <a:solidFill>
                  <a:srgbClr val="FF0000"/>
                </a:solidFill>
                <a:latin typeface="Calibri"/>
                <a:cs typeface="Calibri"/>
              </a:rPr>
              <a:t> </a:t>
            </a:r>
            <a:r>
              <a:rPr lang="fr-FR" i="1" spc="-5" dirty="0">
                <a:solidFill>
                  <a:srgbClr val="FF0000"/>
                </a:solidFill>
                <a:latin typeface="Calibri"/>
                <a:cs typeface="Calibri"/>
              </a:rPr>
              <a:t>si</a:t>
            </a:r>
            <a:r>
              <a:rPr lang="fr-FR" i="1" spc="-15" dirty="0">
                <a:solidFill>
                  <a:srgbClr val="FF0000"/>
                </a:solidFill>
                <a:latin typeface="Calibri"/>
                <a:cs typeface="Calibri"/>
              </a:rPr>
              <a:t> </a:t>
            </a:r>
            <a:r>
              <a:rPr lang="fr-FR" i="1" dirty="0">
                <a:solidFill>
                  <a:srgbClr val="FF0000"/>
                </a:solidFill>
                <a:latin typeface="Calibri"/>
                <a:cs typeface="Calibri"/>
              </a:rPr>
              <a:t>les</a:t>
            </a:r>
            <a:r>
              <a:rPr lang="fr-FR" i="1" spc="-10" dirty="0">
                <a:solidFill>
                  <a:srgbClr val="FF0000"/>
                </a:solidFill>
                <a:latin typeface="Calibri"/>
                <a:cs typeface="Calibri"/>
              </a:rPr>
              <a:t> </a:t>
            </a:r>
            <a:r>
              <a:rPr lang="fr-FR" i="1" spc="-5" dirty="0">
                <a:solidFill>
                  <a:srgbClr val="FF0000"/>
                </a:solidFill>
                <a:latin typeface="Calibri"/>
                <a:cs typeface="Calibri"/>
              </a:rPr>
              <a:t>objectifs</a:t>
            </a:r>
            <a:r>
              <a:rPr lang="fr-FR" i="1" spc="-10" dirty="0">
                <a:solidFill>
                  <a:srgbClr val="FF0000"/>
                </a:solidFill>
                <a:latin typeface="Calibri"/>
                <a:cs typeface="Calibri"/>
              </a:rPr>
              <a:t> </a:t>
            </a:r>
            <a:r>
              <a:rPr lang="fr-FR" i="1" spc="-5" dirty="0">
                <a:solidFill>
                  <a:srgbClr val="FF0000"/>
                </a:solidFill>
                <a:latin typeface="Calibri"/>
                <a:cs typeface="Calibri"/>
              </a:rPr>
              <a:t>de</a:t>
            </a:r>
            <a:r>
              <a:rPr lang="fr-FR" i="1" spc="-15" dirty="0">
                <a:solidFill>
                  <a:srgbClr val="FF0000"/>
                </a:solidFill>
                <a:latin typeface="Calibri"/>
                <a:cs typeface="Calibri"/>
              </a:rPr>
              <a:t> </a:t>
            </a:r>
            <a:r>
              <a:rPr lang="fr-FR" i="1" spc="-10" dirty="0">
                <a:solidFill>
                  <a:srgbClr val="FF0000"/>
                </a:solidFill>
                <a:latin typeface="Calibri"/>
                <a:cs typeface="Calibri"/>
              </a:rPr>
              <a:t>votre</a:t>
            </a:r>
            <a:r>
              <a:rPr lang="fr-FR" i="1" dirty="0">
                <a:solidFill>
                  <a:srgbClr val="FF0000"/>
                </a:solidFill>
                <a:latin typeface="Calibri"/>
                <a:cs typeface="Calibri"/>
              </a:rPr>
              <a:t> </a:t>
            </a:r>
            <a:r>
              <a:rPr lang="fr-FR" i="1" spc="-5" dirty="0">
                <a:solidFill>
                  <a:srgbClr val="FF0000"/>
                </a:solidFill>
                <a:latin typeface="Calibri"/>
                <a:cs typeface="Calibri"/>
              </a:rPr>
              <a:t>projet</a:t>
            </a:r>
            <a:r>
              <a:rPr lang="fr-FR" i="1" spc="-30" dirty="0">
                <a:solidFill>
                  <a:srgbClr val="FF0000"/>
                </a:solidFill>
                <a:latin typeface="Calibri"/>
                <a:cs typeface="Calibri"/>
              </a:rPr>
              <a:t> </a:t>
            </a:r>
            <a:r>
              <a:rPr lang="fr-FR" i="1" spc="-10" dirty="0">
                <a:solidFill>
                  <a:srgbClr val="FF0000"/>
                </a:solidFill>
                <a:latin typeface="Calibri"/>
                <a:cs typeface="Calibri"/>
              </a:rPr>
              <a:t>sont</a:t>
            </a:r>
            <a:r>
              <a:rPr lang="fr-FR" i="1" spc="-20" dirty="0">
                <a:solidFill>
                  <a:srgbClr val="FF0000"/>
                </a:solidFill>
                <a:latin typeface="Calibri"/>
                <a:cs typeface="Calibri"/>
              </a:rPr>
              <a:t> </a:t>
            </a:r>
            <a:r>
              <a:rPr lang="fr-FR" i="1" spc="-5" dirty="0">
                <a:solidFill>
                  <a:srgbClr val="FF0000"/>
                </a:solidFill>
                <a:latin typeface="Calibri"/>
                <a:cs typeface="Calibri"/>
              </a:rPr>
              <a:t>atteints.</a:t>
            </a:r>
            <a:endParaRPr lang="fr-FR" dirty="0">
              <a:latin typeface="Calibri"/>
              <a:cs typeface="Calibri"/>
            </a:endParaRPr>
          </a:p>
          <a:p>
            <a:pPr>
              <a:lnSpc>
                <a:spcPct val="100000"/>
              </a:lnSpc>
            </a:pPr>
            <a:endParaRPr lang="fr-FR" dirty="0">
              <a:latin typeface="Calibri"/>
              <a:cs typeface="Calibri"/>
            </a:endParaRPr>
          </a:p>
          <a:p>
            <a:pPr marL="241300" indent="-228600">
              <a:lnSpc>
                <a:spcPts val="2280"/>
              </a:lnSpc>
              <a:spcBef>
                <a:spcPts val="1485"/>
              </a:spcBef>
              <a:buFont typeface="Arial MT"/>
              <a:buChar char="•"/>
              <a:tabLst>
                <a:tab pos="240665" algn="l"/>
                <a:tab pos="241300" algn="l"/>
              </a:tabLst>
            </a:pPr>
            <a:r>
              <a:rPr lang="fr-FR" dirty="0">
                <a:solidFill>
                  <a:srgbClr val="1F4E79"/>
                </a:solidFill>
                <a:latin typeface="Calibri"/>
                <a:cs typeface="Calibri"/>
              </a:rPr>
              <a:t>Le</a:t>
            </a:r>
            <a:r>
              <a:rPr lang="fr-FR" spc="-10" dirty="0">
                <a:solidFill>
                  <a:srgbClr val="1F4E79"/>
                </a:solidFill>
                <a:latin typeface="Calibri"/>
                <a:cs typeface="Calibri"/>
              </a:rPr>
              <a:t> </a:t>
            </a:r>
            <a:r>
              <a:rPr lang="fr-FR" dirty="0">
                <a:solidFill>
                  <a:srgbClr val="1F4E79"/>
                </a:solidFill>
                <a:latin typeface="Calibri"/>
                <a:cs typeface="Calibri"/>
              </a:rPr>
              <a:t>planning</a:t>
            </a:r>
            <a:r>
              <a:rPr lang="fr-FR" spc="-25" dirty="0">
                <a:solidFill>
                  <a:srgbClr val="1F4E79"/>
                </a:solidFill>
                <a:latin typeface="Calibri"/>
                <a:cs typeface="Calibri"/>
              </a:rPr>
              <a:t> </a:t>
            </a:r>
            <a:r>
              <a:rPr lang="fr-FR" spc="-10" dirty="0">
                <a:solidFill>
                  <a:srgbClr val="1F4E79"/>
                </a:solidFill>
                <a:latin typeface="Calibri"/>
                <a:cs typeface="Calibri"/>
              </a:rPr>
              <a:t>projet est</a:t>
            </a:r>
            <a:r>
              <a:rPr lang="fr-FR" spc="5" dirty="0">
                <a:solidFill>
                  <a:srgbClr val="1F4E79"/>
                </a:solidFill>
                <a:latin typeface="Calibri"/>
                <a:cs typeface="Calibri"/>
              </a:rPr>
              <a:t> </a:t>
            </a:r>
            <a:r>
              <a:rPr lang="fr-FR" dirty="0">
                <a:solidFill>
                  <a:srgbClr val="1F4E79"/>
                </a:solidFill>
                <a:latin typeface="Calibri"/>
                <a:cs typeface="Calibri"/>
              </a:rPr>
              <a:t>un</a:t>
            </a:r>
            <a:r>
              <a:rPr lang="fr-FR" spc="-25" dirty="0">
                <a:solidFill>
                  <a:srgbClr val="1F4E79"/>
                </a:solidFill>
                <a:latin typeface="Calibri"/>
                <a:cs typeface="Calibri"/>
              </a:rPr>
              <a:t> </a:t>
            </a:r>
            <a:r>
              <a:rPr lang="fr-FR" dirty="0">
                <a:solidFill>
                  <a:srgbClr val="1F4E79"/>
                </a:solidFill>
                <a:latin typeface="Calibri"/>
                <a:cs typeface="Calibri"/>
              </a:rPr>
              <a:t>bon</a:t>
            </a:r>
            <a:r>
              <a:rPr lang="fr-FR" spc="-20" dirty="0">
                <a:solidFill>
                  <a:srgbClr val="1F4E79"/>
                </a:solidFill>
                <a:latin typeface="Calibri"/>
                <a:cs typeface="Calibri"/>
              </a:rPr>
              <a:t> </a:t>
            </a:r>
            <a:r>
              <a:rPr lang="fr-FR" spc="-5" dirty="0">
                <a:solidFill>
                  <a:srgbClr val="1F4E79"/>
                </a:solidFill>
                <a:latin typeface="Calibri"/>
                <a:cs typeface="Calibri"/>
              </a:rPr>
              <a:t>outil</a:t>
            </a:r>
            <a:r>
              <a:rPr lang="fr-FR" spc="-15" dirty="0">
                <a:solidFill>
                  <a:srgbClr val="1F4E79"/>
                </a:solidFill>
                <a:latin typeface="Calibri"/>
                <a:cs typeface="Calibri"/>
              </a:rPr>
              <a:t> </a:t>
            </a:r>
            <a:r>
              <a:rPr lang="fr-FR" dirty="0">
                <a:solidFill>
                  <a:srgbClr val="1F4E79"/>
                </a:solidFill>
                <a:latin typeface="Calibri"/>
                <a:cs typeface="Calibri"/>
              </a:rPr>
              <a:t>pour</a:t>
            </a:r>
            <a:r>
              <a:rPr lang="fr-FR" spc="10" dirty="0">
                <a:solidFill>
                  <a:srgbClr val="1F4E79"/>
                </a:solidFill>
                <a:latin typeface="Calibri"/>
                <a:cs typeface="Calibri"/>
              </a:rPr>
              <a:t> </a:t>
            </a:r>
            <a:r>
              <a:rPr lang="fr-FR" b="1" dirty="0">
                <a:solidFill>
                  <a:srgbClr val="1F4E79"/>
                </a:solidFill>
                <a:latin typeface="Calibri"/>
                <a:cs typeface="Calibri"/>
              </a:rPr>
              <a:t>communiquer</a:t>
            </a:r>
            <a:r>
              <a:rPr lang="fr-FR" b="1" spc="-45" dirty="0">
                <a:solidFill>
                  <a:srgbClr val="1F4E79"/>
                </a:solidFill>
                <a:latin typeface="Calibri"/>
                <a:cs typeface="Calibri"/>
              </a:rPr>
              <a:t> </a:t>
            </a:r>
            <a:r>
              <a:rPr lang="fr-FR" b="1" spc="-15" dirty="0">
                <a:solidFill>
                  <a:srgbClr val="1F4E79"/>
                </a:solidFill>
                <a:latin typeface="Calibri"/>
                <a:cs typeface="Calibri"/>
              </a:rPr>
              <a:t>l’avancement</a:t>
            </a:r>
            <a:r>
              <a:rPr lang="fr-FR" b="1" spc="-55" dirty="0">
                <a:solidFill>
                  <a:srgbClr val="1F4E79"/>
                </a:solidFill>
                <a:latin typeface="Calibri"/>
                <a:cs typeface="Calibri"/>
              </a:rPr>
              <a:t> </a:t>
            </a:r>
            <a:r>
              <a:rPr lang="fr-FR" dirty="0">
                <a:solidFill>
                  <a:srgbClr val="1F4E79"/>
                </a:solidFill>
                <a:latin typeface="Calibri"/>
                <a:cs typeface="Calibri"/>
              </a:rPr>
              <a:t>du</a:t>
            </a:r>
            <a:endParaRPr lang="fr-FR" dirty="0">
              <a:latin typeface="Calibri"/>
              <a:cs typeface="Calibri"/>
            </a:endParaRPr>
          </a:p>
          <a:p>
            <a:pPr marL="240665">
              <a:lnSpc>
                <a:spcPts val="2280"/>
              </a:lnSpc>
            </a:pPr>
            <a:r>
              <a:rPr lang="fr-FR" spc="-10" dirty="0">
                <a:solidFill>
                  <a:srgbClr val="1F4E79"/>
                </a:solidFill>
                <a:latin typeface="Calibri"/>
                <a:cs typeface="Calibri"/>
              </a:rPr>
              <a:t>projet</a:t>
            </a:r>
            <a:r>
              <a:rPr lang="fr-FR" spc="-15" dirty="0">
                <a:solidFill>
                  <a:srgbClr val="1F4E79"/>
                </a:solidFill>
                <a:latin typeface="Calibri"/>
                <a:cs typeface="Calibri"/>
              </a:rPr>
              <a:t> </a:t>
            </a:r>
            <a:r>
              <a:rPr lang="fr-FR" spc="-10" dirty="0">
                <a:solidFill>
                  <a:srgbClr val="1F4E79"/>
                </a:solidFill>
                <a:latin typeface="Calibri"/>
                <a:cs typeface="Calibri"/>
              </a:rPr>
              <a:t>et</a:t>
            </a:r>
            <a:r>
              <a:rPr lang="fr-FR" spc="15" dirty="0">
                <a:solidFill>
                  <a:srgbClr val="1F4E79"/>
                </a:solidFill>
                <a:latin typeface="Calibri"/>
                <a:cs typeface="Calibri"/>
              </a:rPr>
              <a:t> </a:t>
            </a:r>
            <a:r>
              <a:rPr lang="fr-FR" b="1" spc="-5" dirty="0">
                <a:solidFill>
                  <a:srgbClr val="1F4E79"/>
                </a:solidFill>
                <a:latin typeface="Calibri"/>
                <a:cs typeface="Calibri"/>
              </a:rPr>
              <a:t>suivre</a:t>
            </a:r>
            <a:r>
              <a:rPr lang="fr-FR" b="1" spc="-15" dirty="0">
                <a:solidFill>
                  <a:srgbClr val="1F4E79"/>
                </a:solidFill>
                <a:latin typeface="Calibri"/>
                <a:cs typeface="Calibri"/>
              </a:rPr>
              <a:t> </a:t>
            </a:r>
            <a:r>
              <a:rPr lang="fr-FR" b="1" spc="-5" dirty="0">
                <a:solidFill>
                  <a:srgbClr val="1F4E79"/>
                </a:solidFill>
                <a:latin typeface="Calibri"/>
                <a:cs typeface="Calibri"/>
              </a:rPr>
              <a:t>cet</a:t>
            </a:r>
            <a:r>
              <a:rPr lang="fr-FR" b="1" spc="-15" dirty="0">
                <a:solidFill>
                  <a:srgbClr val="1F4E79"/>
                </a:solidFill>
                <a:latin typeface="Calibri"/>
                <a:cs typeface="Calibri"/>
              </a:rPr>
              <a:t> </a:t>
            </a:r>
            <a:r>
              <a:rPr lang="fr-FR" b="1" spc="-10" dirty="0">
                <a:solidFill>
                  <a:srgbClr val="1F4E79"/>
                </a:solidFill>
                <a:latin typeface="Calibri"/>
                <a:cs typeface="Calibri"/>
              </a:rPr>
              <a:t>avancement</a:t>
            </a:r>
            <a:r>
              <a:rPr lang="fr-FR" spc="-10" dirty="0">
                <a:solidFill>
                  <a:srgbClr val="1F4E79"/>
                </a:solidFill>
                <a:latin typeface="Calibri"/>
                <a:cs typeface="Calibri"/>
              </a:rPr>
              <a:t>.</a:t>
            </a:r>
            <a:endParaRPr lang="fr-FR" dirty="0">
              <a:latin typeface="Calibri"/>
              <a:cs typeface="Calibri"/>
            </a:endParaRPr>
          </a:p>
          <a:p>
            <a:pPr>
              <a:lnSpc>
                <a:spcPct val="100000"/>
              </a:lnSpc>
            </a:pPr>
            <a:endParaRPr lang="fr-FR" dirty="0">
              <a:latin typeface="Calibri"/>
              <a:cs typeface="Calibri"/>
            </a:endParaRPr>
          </a:p>
          <a:p>
            <a:pPr marL="241300" indent="-228600">
              <a:lnSpc>
                <a:spcPts val="2280"/>
              </a:lnSpc>
              <a:spcBef>
                <a:spcPts val="1470"/>
              </a:spcBef>
              <a:buFont typeface="Arial MT"/>
              <a:buChar char="•"/>
              <a:tabLst>
                <a:tab pos="240665" algn="l"/>
                <a:tab pos="241300" algn="l"/>
              </a:tabLst>
            </a:pPr>
            <a:r>
              <a:rPr lang="fr-FR" dirty="0">
                <a:solidFill>
                  <a:srgbClr val="1F4E79"/>
                </a:solidFill>
                <a:latin typeface="Calibri"/>
                <a:cs typeface="Calibri"/>
              </a:rPr>
              <a:t>Il </a:t>
            </a:r>
            <a:r>
              <a:rPr lang="fr-FR" spc="-10" dirty="0">
                <a:solidFill>
                  <a:srgbClr val="1F4E79"/>
                </a:solidFill>
                <a:latin typeface="Calibri"/>
                <a:cs typeface="Calibri"/>
              </a:rPr>
              <a:t>vous</a:t>
            </a:r>
            <a:r>
              <a:rPr lang="fr-FR" spc="-5" dirty="0">
                <a:solidFill>
                  <a:srgbClr val="1F4E79"/>
                </a:solidFill>
                <a:latin typeface="Calibri"/>
                <a:cs typeface="Calibri"/>
              </a:rPr>
              <a:t> </a:t>
            </a:r>
            <a:r>
              <a:rPr lang="fr-FR" spc="-10" dirty="0">
                <a:solidFill>
                  <a:srgbClr val="1F4E79"/>
                </a:solidFill>
                <a:latin typeface="Calibri"/>
                <a:cs typeface="Calibri"/>
              </a:rPr>
              <a:t>servira</a:t>
            </a:r>
            <a:r>
              <a:rPr lang="fr-FR" spc="15"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base</a:t>
            </a:r>
            <a:r>
              <a:rPr lang="fr-FR" spc="5" dirty="0">
                <a:solidFill>
                  <a:srgbClr val="1F4E79"/>
                </a:solidFill>
                <a:latin typeface="Calibri"/>
                <a:cs typeface="Calibri"/>
              </a:rPr>
              <a:t> </a:t>
            </a:r>
            <a:r>
              <a:rPr lang="fr-FR" spc="-5" dirty="0">
                <a:solidFill>
                  <a:srgbClr val="1F4E79"/>
                </a:solidFill>
                <a:latin typeface="Calibri"/>
                <a:cs typeface="Calibri"/>
              </a:rPr>
              <a:t>de</a:t>
            </a:r>
            <a:r>
              <a:rPr lang="fr-FR" spc="-10" dirty="0">
                <a:solidFill>
                  <a:srgbClr val="1F4E79"/>
                </a:solidFill>
                <a:latin typeface="Calibri"/>
                <a:cs typeface="Calibri"/>
              </a:rPr>
              <a:t> </a:t>
            </a:r>
            <a:r>
              <a:rPr lang="fr-FR" spc="-15" dirty="0">
                <a:solidFill>
                  <a:srgbClr val="1F4E79"/>
                </a:solidFill>
                <a:latin typeface="Calibri"/>
                <a:cs typeface="Calibri"/>
              </a:rPr>
              <a:t>travail</a:t>
            </a:r>
            <a:r>
              <a:rPr lang="fr-FR" spc="5" dirty="0">
                <a:solidFill>
                  <a:srgbClr val="1F4E79"/>
                </a:solidFill>
                <a:latin typeface="Calibri"/>
                <a:cs typeface="Calibri"/>
              </a:rPr>
              <a:t> </a:t>
            </a:r>
            <a:r>
              <a:rPr lang="fr-FR" dirty="0">
                <a:solidFill>
                  <a:srgbClr val="1F4E79"/>
                </a:solidFill>
                <a:latin typeface="Calibri"/>
                <a:cs typeface="Calibri"/>
              </a:rPr>
              <a:t>pour</a:t>
            </a:r>
            <a:r>
              <a:rPr lang="fr-FR" spc="-20" dirty="0">
                <a:solidFill>
                  <a:srgbClr val="1F4E79"/>
                </a:solidFill>
                <a:latin typeface="Calibri"/>
                <a:cs typeface="Calibri"/>
              </a:rPr>
              <a:t> </a:t>
            </a:r>
            <a:r>
              <a:rPr lang="fr-FR" spc="-5" dirty="0">
                <a:solidFill>
                  <a:srgbClr val="1F4E79"/>
                </a:solidFill>
                <a:latin typeface="Calibri"/>
                <a:cs typeface="Calibri"/>
              </a:rPr>
              <a:t>déterminer</a:t>
            </a:r>
            <a:r>
              <a:rPr lang="fr-FR" spc="25" dirty="0">
                <a:solidFill>
                  <a:srgbClr val="1F4E79"/>
                </a:solidFill>
                <a:latin typeface="Calibri"/>
                <a:cs typeface="Calibri"/>
              </a:rPr>
              <a:t> </a:t>
            </a:r>
            <a:r>
              <a:rPr lang="fr-FR" spc="-25" dirty="0">
                <a:solidFill>
                  <a:srgbClr val="1F4E79"/>
                </a:solidFill>
                <a:latin typeface="Calibri"/>
                <a:cs typeface="Calibri"/>
              </a:rPr>
              <a:t>l’affectation</a:t>
            </a:r>
            <a:r>
              <a:rPr lang="fr-FR" spc="15" dirty="0">
                <a:solidFill>
                  <a:srgbClr val="1F4E79"/>
                </a:solidFill>
                <a:latin typeface="Calibri"/>
                <a:cs typeface="Calibri"/>
              </a:rPr>
              <a:t> </a:t>
            </a:r>
            <a:r>
              <a:rPr lang="fr-FR" spc="-5" dirty="0">
                <a:solidFill>
                  <a:srgbClr val="1F4E79"/>
                </a:solidFill>
                <a:latin typeface="Calibri"/>
                <a:cs typeface="Calibri"/>
              </a:rPr>
              <a:t>des</a:t>
            </a:r>
            <a:endParaRPr lang="fr-FR" dirty="0">
              <a:latin typeface="Calibri"/>
              <a:cs typeface="Calibri"/>
            </a:endParaRPr>
          </a:p>
          <a:p>
            <a:pPr marL="240665">
              <a:lnSpc>
                <a:spcPts val="2280"/>
              </a:lnSpc>
            </a:pPr>
            <a:r>
              <a:rPr lang="fr-FR" spc="-10" dirty="0">
                <a:solidFill>
                  <a:srgbClr val="1F4E79"/>
                </a:solidFill>
                <a:latin typeface="Calibri"/>
                <a:cs typeface="Calibri"/>
              </a:rPr>
              <a:t>ressources</a:t>
            </a:r>
            <a:r>
              <a:rPr lang="fr-FR" spc="5" dirty="0">
                <a:solidFill>
                  <a:srgbClr val="1F4E79"/>
                </a:solidFill>
                <a:latin typeface="Calibri"/>
                <a:cs typeface="Calibri"/>
              </a:rPr>
              <a:t> </a:t>
            </a:r>
            <a:r>
              <a:rPr lang="fr-FR" dirty="0">
                <a:solidFill>
                  <a:srgbClr val="1F4E79"/>
                </a:solidFill>
                <a:latin typeface="Calibri"/>
                <a:cs typeface="Calibri"/>
              </a:rPr>
              <a:t>à chacune</a:t>
            </a:r>
            <a:r>
              <a:rPr lang="fr-FR" spc="-25" dirty="0">
                <a:solidFill>
                  <a:srgbClr val="1F4E79"/>
                </a:solidFill>
                <a:latin typeface="Calibri"/>
                <a:cs typeface="Calibri"/>
              </a:rPr>
              <a:t> </a:t>
            </a:r>
            <a:r>
              <a:rPr lang="fr-FR" spc="-5" dirty="0">
                <a:solidFill>
                  <a:srgbClr val="1F4E79"/>
                </a:solidFill>
                <a:latin typeface="Calibri"/>
                <a:cs typeface="Calibri"/>
              </a:rPr>
              <a:t>des tâches</a:t>
            </a:r>
            <a:endParaRPr lang="fr-FR" dirty="0">
              <a:latin typeface="Calibri"/>
              <a:cs typeface="Calibri"/>
            </a:endParaRPr>
          </a:p>
        </p:txBody>
      </p:sp>
    </p:spTree>
    <p:extLst>
      <p:ext uri="{BB962C8B-B14F-4D97-AF65-F5344CB8AC3E}">
        <p14:creationId xmlns:p14="http://schemas.microsoft.com/office/powerpoint/2010/main" val="4210129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B3A5D1-8839-4F0C-80F4-46D3582480D0}"/>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33</a:t>
            </a:fld>
            <a:endParaRPr lang="fr-FR"/>
          </a:p>
        </p:txBody>
      </p:sp>
      <p:sp>
        <p:nvSpPr>
          <p:cNvPr id="3" name="Titre 2">
            <a:extLst>
              <a:ext uri="{FF2B5EF4-FFF2-40B4-BE49-F238E27FC236}">
                <a16:creationId xmlns:a16="http://schemas.microsoft.com/office/drawing/2014/main" id="{83DAAB09-D86B-4382-8631-F11F962227D6}"/>
              </a:ext>
            </a:extLst>
          </p:cNvPr>
          <p:cNvSpPr>
            <a:spLocks noGrp="1"/>
          </p:cNvSpPr>
          <p:nvPr>
            <p:ph type="title"/>
          </p:nvPr>
        </p:nvSpPr>
        <p:spPr/>
        <p:txBody>
          <a:bodyPr>
            <a:normAutofit fontScale="90000"/>
          </a:bodyPr>
          <a:lstStyle/>
          <a:p>
            <a:r>
              <a:rPr lang="fr-FR" spc="-15" dirty="0"/>
              <a:t>Planification</a:t>
            </a:r>
            <a:r>
              <a:rPr lang="fr-FR" spc="5" dirty="0"/>
              <a:t> </a:t>
            </a:r>
            <a:r>
              <a:rPr lang="fr-FR" spc="-5" dirty="0"/>
              <a:t>de</a:t>
            </a:r>
            <a:r>
              <a:rPr lang="fr-FR" spc="-15" dirty="0"/>
              <a:t> </a:t>
            </a:r>
            <a:r>
              <a:rPr lang="fr-FR" spc="-10" dirty="0"/>
              <a:t>projet</a:t>
            </a:r>
            <a:endParaRPr lang="fr-FR" dirty="0"/>
          </a:p>
        </p:txBody>
      </p:sp>
      <p:pic>
        <p:nvPicPr>
          <p:cNvPr id="6" name="Image 5">
            <a:extLst>
              <a:ext uri="{FF2B5EF4-FFF2-40B4-BE49-F238E27FC236}">
                <a16:creationId xmlns:a16="http://schemas.microsoft.com/office/drawing/2014/main" id="{A6641D87-30DD-4CA7-AFDD-B25FB4B2DE34}"/>
              </a:ext>
            </a:extLst>
          </p:cNvPr>
          <p:cNvPicPr>
            <a:picLocks noChangeAspect="1"/>
          </p:cNvPicPr>
          <p:nvPr/>
        </p:nvPicPr>
        <p:blipFill rotWithShape="1">
          <a:blip r:embed="rId2"/>
          <a:srcRect l="27162" t="18745" r="23032" b="6280"/>
          <a:stretch/>
        </p:blipFill>
        <p:spPr>
          <a:xfrm>
            <a:off x="1791334" y="1716110"/>
            <a:ext cx="8761335" cy="5141890"/>
          </a:xfrm>
          <a:prstGeom prst="rect">
            <a:avLst/>
          </a:prstGeom>
        </p:spPr>
      </p:pic>
    </p:spTree>
    <p:extLst>
      <p:ext uri="{BB962C8B-B14F-4D97-AF65-F5344CB8AC3E}">
        <p14:creationId xmlns:p14="http://schemas.microsoft.com/office/powerpoint/2010/main" val="1917270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48BF5F-2093-4D5B-813A-66A99CE88F3D}"/>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34</a:t>
            </a:fld>
            <a:endParaRPr lang="fr-FR"/>
          </a:p>
        </p:txBody>
      </p:sp>
      <p:sp>
        <p:nvSpPr>
          <p:cNvPr id="3" name="Titre 2">
            <a:extLst>
              <a:ext uri="{FF2B5EF4-FFF2-40B4-BE49-F238E27FC236}">
                <a16:creationId xmlns:a16="http://schemas.microsoft.com/office/drawing/2014/main" id="{6604D0DA-927F-4F2A-9489-D3237714DCF7}"/>
              </a:ext>
            </a:extLst>
          </p:cNvPr>
          <p:cNvSpPr>
            <a:spLocks noGrp="1"/>
          </p:cNvSpPr>
          <p:nvPr>
            <p:ph type="title"/>
          </p:nvPr>
        </p:nvSpPr>
        <p:spPr/>
        <p:txBody>
          <a:bodyPr>
            <a:normAutofit fontScale="90000"/>
          </a:bodyPr>
          <a:lstStyle/>
          <a:p>
            <a:r>
              <a:rPr lang="fr-FR" spc="-15" dirty="0"/>
              <a:t>Planification</a:t>
            </a:r>
            <a:r>
              <a:rPr lang="fr-FR" spc="5" dirty="0"/>
              <a:t> </a:t>
            </a:r>
            <a:r>
              <a:rPr lang="fr-FR" spc="-5" dirty="0"/>
              <a:t>de</a:t>
            </a:r>
            <a:r>
              <a:rPr lang="fr-FR" spc="-15" dirty="0"/>
              <a:t> </a:t>
            </a:r>
            <a:r>
              <a:rPr lang="fr-FR" spc="-10" dirty="0"/>
              <a:t>projet</a:t>
            </a:r>
            <a:endParaRPr lang="fr-FR" dirty="0"/>
          </a:p>
        </p:txBody>
      </p:sp>
      <p:pic>
        <p:nvPicPr>
          <p:cNvPr id="6" name="Image 5">
            <a:extLst>
              <a:ext uri="{FF2B5EF4-FFF2-40B4-BE49-F238E27FC236}">
                <a16:creationId xmlns:a16="http://schemas.microsoft.com/office/drawing/2014/main" id="{14350F8D-4CFC-41E6-AAFF-6ECAC718E0F4}"/>
              </a:ext>
            </a:extLst>
          </p:cNvPr>
          <p:cNvPicPr>
            <a:picLocks noChangeAspect="1"/>
          </p:cNvPicPr>
          <p:nvPr/>
        </p:nvPicPr>
        <p:blipFill rotWithShape="1">
          <a:blip r:embed="rId2"/>
          <a:srcRect l="38827" t="14225" r="12524" b="6239"/>
          <a:stretch/>
        </p:blipFill>
        <p:spPr>
          <a:xfrm>
            <a:off x="1791335" y="1168573"/>
            <a:ext cx="9216668" cy="5454650"/>
          </a:xfrm>
          <a:prstGeom prst="rect">
            <a:avLst/>
          </a:prstGeom>
        </p:spPr>
      </p:pic>
    </p:spTree>
    <p:extLst>
      <p:ext uri="{BB962C8B-B14F-4D97-AF65-F5344CB8AC3E}">
        <p14:creationId xmlns:p14="http://schemas.microsoft.com/office/powerpoint/2010/main" val="3661456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B3C2DBF5-682D-40B7-99DE-053C3BB4FE6D}"/>
              </a:ext>
            </a:extLst>
          </p:cNvPr>
          <p:cNvSpPr>
            <a:spLocks noGrp="1"/>
          </p:cNvSpPr>
          <p:nvPr>
            <p:ph type="body" sz="quarter" idx="12"/>
          </p:nvPr>
        </p:nvSpPr>
        <p:spPr/>
        <p:txBody>
          <a:bodyPr>
            <a:normAutofit lnSpcReduction="10000"/>
          </a:bodyPr>
          <a:lstStyle/>
          <a:p>
            <a:r>
              <a:rPr lang="fr-FR" spc="-35" dirty="0"/>
              <a:t>Voyons</a:t>
            </a:r>
            <a:r>
              <a:rPr lang="fr-FR" spc="-10" dirty="0"/>
              <a:t> </a:t>
            </a:r>
            <a:r>
              <a:rPr lang="fr-FR" spc="-5" dirty="0"/>
              <a:t>donc</a:t>
            </a:r>
            <a:r>
              <a:rPr lang="fr-FR" spc="-10" dirty="0"/>
              <a:t> </a:t>
            </a:r>
            <a:r>
              <a:rPr lang="fr-FR" spc="-15" dirty="0"/>
              <a:t>étape</a:t>
            </a:r>
            <a:r>
              <a:rPr lang="fr-FR" spc="20" dirty="0"/>
              <a:t> </a:t>
            </a:r>
            <a:r>
              <a:rPr lang="fr-FR" spc="-5" dirty="0"/>
              <a:t>par</a:t>
            </a:r>
            <a:r>
              <a:rPr lang="fr-FR" spc="-10" dirty="0"/>
              <a:t> </a:t>
            </a:r>
            <a:r>
              <a:rPr lang="fr-FR" spc="-20" dirty="0"/>
              <a:t>étape</a:t>
            </a:r>
            <a:r>
              <a:rPr lang="fr-FR" spc="20" dirty="0"/>
              <a:t> </a:t>
            </a:r>
            <a:r>
              <a:rPr lang="fr-FR" spc="-10" dirty="0"/>
              <a:t>comment </a:t>
            </a:r>
            <a:r>
              <a:rPr lang="fr-FR" spc="-690" dirty="0"/>
              <a:t> </a:t>
            </a:r>
            <a:r>
              <a:rPr lang="fr-FR" spc="-5" dirty="0"/>
              <a:t>planifier</a:t>
            </a:r>
            <a:r>
              <a:rPr lang="fr-FR" spc="10" dirty="0"/>
              <a:t> </a:t>
            </a:r>
            <a:r>
              <a:rPr lang="fr-FR" spc="-5" dirty="0"/>
              <a:t>les </a:t>
            </a:r>
            <a:r>
              <a:rPr lang="fr-FR" spc="-10" dirty="0"/>
              <a:t>activités</a:t>
            </a:r>
            <a:r>
              <a:rPr lang="fr-FR" spc="30" dirty="0"/>
              <a:t> </a:t>
            </a:r>
            <a:r>
              <a:rPr lang="fr-FR" spc="-10" dirty="0"/>
              <a:t>d'un</a:t>
            </a:r>
            <a:r>
              <a:rPr lang="fr-FR" spc="5" dirty="0"/>
              <a:t> </a:t>
            </a:r>
            <a:r>
              <a:rPr lang="fr-FR" spc="-15" dirty="0"/>
              <a:t>projet</a:t>
            </a:r>
            <a:endParaRPr lang="fr-FR" dirty="0"/>
          </a:p>
        </p:txBody>
      </p:sp>
      <p:sp>
        <p:nvSpPr>
          <p:cNvPr id="5" name="Espace réservé du texte 4">
            <a:extLst>
              <a:ext uri="{FF2B5EF4-FFF2-40B4-BE49-F238E27FC236}">
                <a16:creationId xmlns:a16="http://schemas.microsoft.com/office/drawing/2014/main" id="{773EAD0E-D7A0-4980-A79B-34C69D042735}"/>
              </a:ext>
            </a:extLst>
          </p:cNvPr>
          <p:cNvSpPr>
            <a:spLocks noGrp="1"/>
          </p:cNvSpPr>
          <p:nvPr>
            <p:ph type="body" sz="quarter" idx="11"/>
          </p:nvPr>
        </p:nvSpPr>
        <p:spPr>
          <a:xfrm>
            <a:off x="1529542" y="3078866"/>
            <a:ext cx="9709265" cy="2893671"/>
          </a:xfrm>
        </p:spPr>
        <p:txBody>
          <a:bodyPr/>
          <a:lstStyle/>
          <a:p>
            <a:r>
              <a:rPr lang="fr-FR" dirty="0"/>
              <a:t>Définir le contenu du projet</a:t>
            </a:r>
          </a:p>
          <a:p>
            <a:pPr marL="12700">
              <a:spcBef>
                <a:spcPts val="105"/>
              </a:spcBef>
            </a:pPr>
            <a:r>
              <a:rPr lang="fr-FR" dirty="0"/>
              <a:t>Découper le projet</a:t>
            </a:r>
          </a:p>
          <a:p>
            <a:pPr marL="12700">
              <a:spcBef>
                <a:spcPts val="105"/>
              </a:spcBef>
            </a:pPr>
            <a:r>
              <a:rPr lang="fr-FR" dirty="0"/>
              <a:t>Déterminer les ressources projet</a:t>
            </a:r>
          </a:p>
          <a:p>
            <a:pPr marL="12700">
              <a:spcBef>
                <a:spcPts val="105"/>
              </a:spcBef>
            </a:pPr>
            <a:r>
              <a:rPr lang="fr-FR" dirty="0"/>
              <a:t>Estimer les durées et ordonnancer les tâches</a:t>
            </a:r>
          </a:p>
          <a:p>
            <a:pPr marL="12700">
              <a:spcBef>
                <a:spcPts val="105"/>
              </a:spcBef>
            </a:pPr>
            <a:r>
              <a:rPr lang="fr-FR" dirty="0"/>
              <a:t>Estimer les coûts des tâches et créer le  planning</a:t>
            </a:r>
          </a:p>
          <a:p>
            <a:pPr marL="12700">
              <a:spcBef>
                <a:spcPts val="105"/>
              </a:spcBef>
            </a:pPr>
            <a:r>
              <a:rPr lang="fr-FR" dirty="0"/>
              <a:t>Identifier les risques</a:t>
            </a:r>
          </a:p>
          <a:p>
            <a:pPr marL="12700">
              <a:spcBef>
                <a:spcPts val="105"/>
              </a:spcBef>
            </a:pPr>
            <a:endParaRPr lang="fr-FR" dirty="0"/>
          </a:p>
          <a:p>
            <a:endParaRPr lang="fr-FR" dirty="0"/>
          </a:p>
          <a:p>
            <a:endParaRPr lang="fr-FR" dirty="0"/>
          </a:p>
        </p:txBody>
      </p:sp>
      <p:sp>
        <p:nvSpPr>
          <p:cNvPr id="2" name="Espace réservé du numéro de diapositive 1">
            <a:extLst>
              <a:ext uri="{FF2B5EF4-FFF2-40B4-BE49-F238E27FC236}">
                <a16:creationId xmlns:a16="http://schemas.microsoft.com/office/drawing/2014/main" id="{AC4EBFA8-0C43-4DCB-A2DB-774D20F7A2AE}"/>
              </a:ext>
            </a:extLst>
          </p:cNvPr>
          <p:cNvSpPr>
            <a:spLocks noGrp="1"/>
          </p:cNvSpPr>
          <p:nvPr>
            <p:ph type="sldNum" sz="quarter" idx="4294967295"/>
          </p:nvPr>
        </p:nvSpPr>
        <p:spPr>
          <a:xfrm>
            <a:off x="0" y="6565900"/>
            <a:ext cx="385763" cy="138113"/>
          </a:xfrm>
        </p:spPr>
        <p:txBody>
          <a:bodyPr/>
          <a:lstStyle/>
          <a:p>
            <a:fld id="{3B1E0E51-53CC-4C36-8961-F424CEF4E661}" type="slidenum">
              <a:rPr lang="fr-FR" smtClean="0"/>
              <a:pPr/>
              <a:t>35</a:t>
            </a:fld>
            <a:endParaRPr lang="fr-FR"/>
          </a:p>
        </p:txBody>
      </p:sp>
    </p:spTree>
    <p:extLst>
      <p:ext uri="{BB962C8B-B14F-4D97-AF65-F5344CB8AC3E}">
        <p14:creationId xmlns:p14="http://schemas.microsoft.com/office/powerpoint/2010/main" val="308146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B4EEFD-7A76-45EF-A2FF-02669E2ACC89}"/>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36</a:t>
            </a:fld>
            <a:endParaRPr lang="fr-FR"/>
          </a:p>
        </p:txBody>
      </p:sp>
      <p:sp>
        <p:nvSpPr>
          <p:cNvPr id="5" name="Titre 4">
            <a:extLst>
              <a:ext uri="{FF2B5EF4-FFF2-40B4-BE49-F238E27FC236}">
                <a16:creationId xmlns:a16="http://schemas.microsoft.com/office/drawing/2014/main" id="{5CC90242-9F1B-4469-90FB-1EE990BF1A53}"/>
              </a:ext>
            </a:extLst>
          </p:cNvPr>
          <p:cNvSpPr>
            <a:spLocks noGrp="1"/>
          </p:cNvSpPr>
          <p:nvPr>
            <p:ph type="title"/>
          </p:nvPr>
        </p:nvSpPr>
        <p:spPr/>
        <p:txBody>
          <a:bodyPr>
            <a:normAutofit fontScale="90000"/>
          </a:bodyPr>
          <a:lstStyle/>
          <a:p>
            <a:r>
              <a:rPr lang="fr-FR" spc="-35" dirty="0"/>
              <a:t>1. Définir le contenu du projet</a:t>
            </a:r>
          </a:p>
        </p:txBody>
      </p:sp>
      <p:sp>
        <p:nvSpPr>
          <p:cNvPr id="7" name="Espace réservé du texte 6">
            <a:extLst>
              <a:ext uri="{FF2B5EF4-FFF2-40B4-BE49-F238E27FC236}">
                <a16:creationId xmlns:a16="http://schemas.microsoft.com/office/drawing/2014/main" id="{5E2B3606-41B8-4FF4-92B9-6CB212CB59D5}"/>
              </a:ext>
            </a:extLst>
          </p:cNvPr>
          <p:cNvSpPr>
            <a:spLocks noGrp="1"/>
          </p:cNvSpPr>
          <p:nvPr>
            <p:ph type="body" sz="quarter" idx="11"/>
          </p:nvPr>
        </p:nvSpPr>
        <p:spPr/>
        <p:txBody>
          <a:bodyPr/>
          <a:lstStyle/>
          <a:p>
            <a:pPr marL="12700" marR="5080">
              <a:lnSpc>
                <a:spcPct val="100000"/>
              </a:lnSpc>
              <a:spcBef>
                <a:spcPts val="105"/>
              </a:spcBef>
            </a:pPr>
            <a:r>
              <a:rPr lang="fr-FR" spc="-5" dirty="0">
                <a:solidFill>
                  <a:srgbClr val="1F4E79"/>
                </a:solidFill>
                <a:latin typeface="Calibri"/>
                <a:cs typeface="Calibri"/>
              </a:rPr>
              <a:t>La</a:t>
            </a:r>
            <a:r>
              <a:rPr lang="fr-FR" spc="-15" dirty="0">
                <a:solidFill>
                  <a:srgbClr val="1F4E79"/>
                </a:solidFill>
                <a:latin typeface="Calibri"/>
                <a:cs typeface="Calibri"/>
              </a:rPr>
              <a:t> </a:t>
            </a:r>
            <a:r>
              <a:rPr lang="fr-FR" spc="-10" dirty="0">
                <a:solidFill>
                  <a:srgbClr val="1F4E79"/>
                </a:solidFill>
                <a:latin typeface="Calibri"/>
                <a:cs typeface="Calibri"/>
              </a:rPr>
              <a:t>première</a:t>
            </a:r>
            <a:r>
              <a:rPr lang="fr-FR" spc="25" dirty="0">
                <a:solidFill>
                  <a:srgbClr val="1F4E79"/>
                </a:solidFill>
                <a:latin typeface="Calibri"/>
                <a:cs typeface="Calibri"/>
              </a:rPr>
              <a:t> </a:t>
            </a:r>
            <a:r>
              <a:rPr lang="fr-FR" spc="-10" dirty="0">
                <a:solidFill>
                  <a:srgbClr val="1F4E79"/>
                </a:solidFill>
                <a:latin typeface="Calibri"/>
                <a:cs typeface="Calibri"/>
              </a:rPr>
              <a:t>étape</a:t>
            </a:r>
            <a:r>
              <a:rPr lang="fr-FR" spc="5" dirty="0">
                <a:solidFill>
                  <a:srgbClr val="1F4E79"/>
                </a:solidFill>
                <a:latin typeface="Calibri"/>
                <a:cs typeface="Calibri"/>
              </a:rPr>
              <a:t> </a:t>
            </a:r>
            <a:r>
              <a:rPr lang="fr-FR" dirty="0">
                <a:solidFill>
                  <a:srgbClr val="1F4E79"/>
                </a:solidFill>
                <a:latin typeface="Calibri"/>
                <a:cs typeface="Calibri"/>
              </a:rPr>
              <a:t>de</a:t>
            </a:r>
            <a:r>
              <a:rPr lang="fr-FR" spc="-10" dirty="0">
                <a:solidFill>
                  <a:srgbClr val="1F4E79"/>
                </a:solidFill>
                <a:latin typeface="Calibri"/>
                <a:cs typeface="Calibri"/>
              </a:rPr>
              <a:t> </a:t>
            </a:r>
            <a:r>
              <a:rPr lang="fr-FR" dirty="0">
                <a:solidFill>
                  <a:srgbClr val="1F4E79"/>
                </a:solidFill>
                <a:latin typeface="Calibri"/>
                <a:cs typeface="Calibri"/>
              </a:rPr>
              <a:t>la</a:t>
            </a:r>
            <a:r>
              <a:rPr lang="fr-FR" spc="5" dirty="0">
                <a:solidFill>
                  <a:srgbClr val="1F4E79"/>
                </a:solidFill>
                <a:latin typeface="Calibri"/>
                <a:cs typeface="Calibri"/>
              </a:rPr>
              <a:t> </a:t>
            </a:r>
            <a:r>
              <a:rPr lang="fr-FR" spc="-5" dirty="0">
                <a:solidFill>
                  <a:srgbClr val="1F4E79"/>
                </a:solidFill>
                <a:latin typeface="Calibri"/>
                <a:cs typeface="Calibri"/>
              </a:rPr>
              <a:t>planification</a:t>
            </a:r>
            <a:r>
              <a:rPr lang="fr-FR" spc="10" dirty="0">
                <a:solidFill>
                  <a:srgbClr val="1F4E79"/>
                </a:solidFill>
                <a:latin typeface="Calibri"/>
                <a:cs typeface="Calibri"/>
              </a:rPr>
              <a:t> </a:t>
            </a:r>
            <a:r>
              <a:rPr lang="fr-FR" spc="-5" dirty="0">
                <a:solidFill>
                  <a:srgbClr val="1F4E79"/>
                </a:solidFill>
                <a:latin typeface="Calibri"/>
                <a:cs typeface="Calibri"/>
              </a:rPr>
              <a:t>de </a:t>
            </a:r>
            <a:r>
              <a:rPr lang="fr-FR" spc="-10" dirty="0">
                <a:solidFill>
                  <a:srgbClr val="1F4E79"/>
                </a:solidFill>
                <a:latin typeface="Calibri"/>
                <a:cs typeface="Calibri"/>
              </a:rPr>
              <a:t>projet</a:t>
            </a:r>
            <a:r>
              <a:rPr lang="fr-FR" dirty="0">
                <a:solidFill>
                  <a:srgbClr val="1F4E79"/>
                </a:solidFill>
                <a:latin typeface="Calibri"/>
                <a:cs typeface="Calibri"/>
              </a:rPr>
              <a:t> </a:t>
            </a:r>
            <a:r>
              <a:rPr lang="fr-FR" spc="-10" dirty="0">
                <a:solidFill>
                  <a:srgbClr val="1F4E79"/>
                </a:solidFill>
                <a:latin typeface="Calibri"/>
                <a:cs typeface="Calibri"/>
              </a:rPr>
              <a:t>consiste</a:t>
            </a:r>
            <a:r>
              <a:rPr lang="fr-FR" dirty="0">
                <a:solidFill>
                  <a:srgbClr val="1F4E79"/>
                </a:solidFill>
                <a:latin typeface="Calibri"/>
                <a:cs typeface="Calibri"/>
              </a:rPr>
              <a:t> à</a:t>
            </a:r>
            <a:r>
              <a:rPr lang="fr-FR" spc="5" dirty="0">
                <a:solidFill>
                  <a:srgbClr val="1F4E79"/>
                </a:solidFill>
                <a:latin typeface="Calibri"/>
                <a:cs typeface="Calibri"/>
              </a:rPr>
              <a:t> </a:t>
            </a:r>
            <a:r>
              <a:rPr lang="fr-FR" spc="-5" dirty="0">
                <a:solidFill>
                  <a:srgbClr val="1F4E79"/>
                </a:solidFill>
                <a:latin typeface="Calibri"/>
                <a:cs typeface="Calibri"/>
              </a:rPr>
              <a:t>comprendre</a:t>
            </a:r>
            <a:r>
              <a:rPr lang="fr-FR" spc="-20" dirty="0">
                <a:solidFill>
                  <a:srgbClr val="1F4E79"/>
                </a:solidFill>
                <a:latin typeface="Calibri"/>
                <a:cs typeface="Calibri"/>
              </a:rPr>
              <a:t> </a:t>
            </a:r>
            <a:r>
              <a:rPr lang="fr-FR" spc="-5" dirty="0">
                <a:solidFill>
                  <a:srgbClr val="1F4E79"/>
                </a:solidFill>
                <a:latin typeface="Calibri"/>
                <a:cs typeface="Calibri"/>
              </a:rPr>
              <a:t>les </a:t>
            </a:r>
            <a:r>
              <a:rPr lang="fr-FR" dirty="0">
                <a:solidFill>
                  <a:srgbClr val="1F4E79"/>
                </a:solidFill>
                <a:latin typeface="Calibri"/>
                <a:cs typeface="Calibri"/>
              </a:rPr>
              <a:t> </a:t>
            </a:r>
            <a:r>
              <a:rPr lang="fr-FR" spc="-5" dirty="0">
                <a:solidFill>
                  <a:srgbClr val="1F4E79"/>
                </a:solidFill>
                <a:latin typeface="Calibri"/>
                <a:cs typeface="Calibri"/>
                <a:hlinkClick r:id="rId2"/>
              </a:rPr>
              <a:t>objectifs</a:t>
            </a:r>
            <a:r>
              <a:rPr lang="fr-FR" spc="-20" dirty="0">
                <a:solidFill>
                  <a:srgbClr val="1F4E79"/>
                </a:solidFill>
                <a:latin typeface="Calibri"/>
                <a:cs typeface="Calibri"/>
                <a:hlinkClick r:id="rId2"/>
              </a:rPr>
              <a:t> </a:t>
            </a:r>
            <a:r>
              <a:rPr lang="fr-FR" dirty="0">
                <a:solidFill>
                  <a:srgbClr val="1F4E79"/>
                </a:solidFill>
                <a:latin typeface="Calibri"/>
                <a:cs typeface="Calibri"/>
                <a:hlinkClick r:id="rId2"/>
              </a:rPr>
              <a:t>du</a:t>
            </a:r>
            <a:r>
              <a:rPr lang="fr-FR" spc="-5" dirty="0">
                <a:solidFill>
                  <a:srgbClr val="1F4E79"/>
                </a:solidFill>
                <a:latin typeface="Calibri"/>
                <a:cs typeface="Calibri"/>
                <a:hlinkClick r:id="rId2"/>
              </a:rPr>
              <a:t> </a:t>
            </a:r>
            <a:r>
              <a:rPr lang="fr-FR" spc="-15" dirty="0">
                <a:solidFill>
                  <a:srgbClr val="1F4E79"/>
                </a:solidFill>
                <a:latin typeface="Calibri"/>
                <a:cs typeface="Calibri"/>
                <a:hlinkClick r:id="rId2"/>
              </a:rPr>
              <a:t>projet</a:t>
            </a:r>
            <a:r>
              <a:rPr lang="fr-FR" spc="-10" dirty="0">
                <a:solidFill>
                  <a:srgbClr val="1F4E79"/>
                </a:solidFill>
                <a:latin typeface="Calibri"/>
                <a:cs typeface="Calibri"/>
                <a:hlinkClick r:id="rId2"/>
              </a:rPr>
              <a:t> et</a:t>
            </a:r>
            <a:r>
              <a:rPr lang="fr-FR" spc="10" dirty="0">
                <a:solidFill>
                  <a:srgbClr val="1F4E79"/>
                </a:solidFill>
                <a:latin typeface="Calibri"/>
                <a:cs typeface="Calibri"/>
                <a:hlinkClick r:id="rId2"/>
              </a:rPr>
              <a:t> </a:t>
            </a:r>
            <a:r>
              <a:rPr lang="fr-FR" spc="-5" dirty="0">
                <a:solidFill>
                  <a:srgbClr val="1F4E79"/>
                </a:solidFill>
                <a:latin typeface="Calibri"/>
                <a:cs typeface="Calibri"/>
                <a:hlinkClick r:id="rId2"/>
              </a:rPr>
              <a:t>définir</a:t>
            </a:r>
            <a:r>
              <a:rPr lang="fr-FR" dirty="0">
                <a:solidFill>
                  <a:srgbClr val="1F4E79"/>
                </a:solidFill>
                <a:latin typeface="Calibri"/>
                <a:cs typeface="Calibri"/>
                <a:hlinkClick r:id="rId2"/>
              </a:rPr>
              <a:t> </a:t>
            </a:r>
            <a:r>
              <a:rPr lang="fr-FR" spc="-5" dirty="0">
                <a:solidFill>
                  <a:srgbClr val="1F4E79"/>
                </a:solidFill>
                <a:latin typeface="Calibri"/>
                <a:cs typeface="Calibri"/>
                <a:hlinkClick r:id="rId2"/>
              </a:rPr>
              <a:t>clairement</a:t>
            </a:r>
            <a:r>
              <a:rPr lang="fr-FR" spc="10" dirty="0">
                <a:solidFill>
                  <a:srgbClr val="1F4E79"/>
                </a:solidFill>
                <a:latin typeface="Calibri"/>
                <a:cs typeface="Calibri"/>
                <a:hlinkClick r:id="rId2"/>
              </a:rPr>
              <a:t> </a:t>
            </a:r>
            <a:r>
              <a:rPr lang="fr-FR" dirty="0">
                <a:solidFill>
                  <a:srgbClr val="1F4E79"/>
                </a:solidFill>
                <a:latin typeface="Calibri"/>
                <a:cs typeface="Calibri"/>
                <a:hlinkClick r:id="rId2"/>
              </a:rPr>
              <a:t>l'énoncé</a:t>
            </a:r>
            <a:r>
              <a:rPr lang="fr-FR" spc="-10" dirty="0">
                <a:solidFill>
                  <a:srgbClr val="1F4E79"/>
                </a:solidFill>
                <a:latin typeface="Calibri"/>
                <a:cs typeface="Calibri"/>
                <a:hlinkClick r:id="rId2"/>
              </a:rPr>
              <a:t> </a:t>
            </a:r>
            <a:r>
              <a:rPr lang="fr-FR" dirty="0">
                <a:solidFill>
                  <a:srgbClr val="1F4E79"/>
                </a:solidFill>
                <a:latin typeface="Calibri"/>
                <a:cs typeface="Calibri"/>
                <a:hlinkClick r:id="rId2"/>
              </a:rPr>
              <a:t>du </a:t>
            </a:r>
            <a:r>
              <a:rPr lang="fr-FR" b="1" u="heavy" spc="-10" dirty="0">
                <a:solidFill>
                  <a:srgbClr val="1F4E79"/>
                </a:solidFill>
                <a:uFill>
                  <a:solidFill>
                    <a:srgbClr val="1F4E79"/>
                  </a:solidFill>
                </a:uFill>
                <a:latin typeface="Calibri"/>
                <a:cs typeface="Calibri"/>
                <a:hlinkClick r:id="rId2"/>
              </a:rPr>
              <a:t>contenu</a:t>
            </a:r>
            <a:r>
              <a:rPr lang="fr-FR" b="1" u="heavy" spc="-20" dirty="0">
                <a:solidFill>
                  <a:srgbClr val="1F4E79"/>
                </a:solidFill>
                <a:uFill>
                  <a:solidFill>
                    <a:srgbClr val="1F4E79"/>
                  </a:solidFill>
                </a:uFill>
                <a:latin typeface="Calibri"/>
                <a:cs typeface="Calibri"/>
                <a:hlinkClick r:id="rId2"/>
              </a:rPr>
              <a:t> </a:t>
            </a:r>
            <a:r>
              <a:rPr lang="fr-FR" b="1" u="heavy" spc="-5" dirty="0">
                <a:solidFill>
                  <a:srgbClr val="1F4E79"/>
                </a:solidFill>
                <a:uFill>
                  <a:solidFill>
                    <a:srgbClr val="1F4E79"/>
                  </a:solidFill>
                </a:uFill>
                <a:latin typeface="Calibri"/>
                <a:cs typeface="Calibri"/>
                <a:hlinkClick r:id="rId2"/>
              </a:rPr>
              <a:t>et</a:t>
            </a:r>
            <a:r>
              <a:rPr lang="fr-FR" b="1" u="heavy" spc="-10" dirty="0">
                <a:solidFill>
                  <a:srgbClr val="1F4E79"/>
                </a:solidFill>
                <a:uFill>
                  <a:solidFill>
                    <a:srgbClr val="1F4E79"/>
                  </a:solidFill>
                </a:uFill>
                <a:latin typeface="Calibri"/>
                <a:cs typeface="Calibri"/>
                <a:hlinkClick r:id="rId2"/>
              </a:rPr>
              <a:t> </a:t>
            </a:r>
            <a:r>
              <a:rPr lang="fr-FR" b="1" u="heavy" spc="-5" dirty="0">
                <a:solidFill>
                  <a:srgbClr val="1F4E79"/>
                </a:solidFill>
                <a:uFill>
                  <a:solidFill>
                    <a:srgbClr val="1F4E79"/>
                  </a:solidFill>
                </a:uFill>
                <a:latin typeface="Calibri"/>
                <a:cs typeface="Calibri"/>
                <a:hlinkClick r:id="rId2"/>
              </a:rPr>
              <a:t>périmètre </a:t>
            </a:r>
            <a:r>
              <a:rPr lang="fr-FR" b="1" spc="-434" dirty="0">
                <a:solidFill>
                  <a:srgbClr val="1F4E79"/>
                </a:solidFill>
                <a:latin typeface="Calibri"/>
                <a:cs typeface="Calibri"/>
                <a:hlinkClick r:id="rId2"/>
              </a:rPr>
              <a:t> </a:t>
            </a:r>
            <a:r>
              <a:rPr lang="fr-FR" b="1" u="heavy" dirty="0">
                <a:solidFill>
                  <a:srgbClr val="1F4E79"/>
                </a:solidFill>
                <a:uFill>
                  <a:solidFill>
                    <a:srgbClr val="1F4E79"/>
                  </a:solidFill>
                </a:uFill>
                <a:latin typeface="Calibri"/>
                <a:cs typeface="Calibri"/>
                <a:hlinkClick r:id="rId2"/>
              </a:rPr>
              <a:t>de</a:t>
            </a:r>
            <a:r>
              <a:rPr lang="fr-FR" b="1" u="heavy" spc="-5" dirty="0">
                <a:solidFill>
                  <a:srgbClr val="1F4E79"/>
                </a:solidFill>
                <a:uFill>
                  <a:solidFill>
                    <a:srgbClr val="1F4E79"/>
                  </a:solidFill>
                </a:uFill>
                <a:latin typeface="Calibri"/>
                <a:cs typeface="Calibri"/>
                <a:hlinkClick r:id="rId2"/>
              </a:rPr>
              <a:t> </a:t>
            </a:r>
            <a:r>
              <a:rPr lang="fr-FR" b="1" u="heavy" spc="-10" dirty="0">
                <a:solidFill>
                  <a:srgbClr val="1F4E79"/>
                </a:solidFill>
                <a:uFill>
                  <a:solidFill>
                    <a:srgbClr val="1F4E79"/>
                  </a:solidFill>
                </a:uFill>
                <a:latin typeface="Calibri"/>
                <a:cs typeface="Calibri"/>
                <a:hlinkClick r:id="rId2"/>
              </a:rPr>
              <a:t>projet</a:t>
            </a:r>
            <a:r>
              <a:rPr lang="fr-FR" b="1" spc="-10" dirty="0">
                <a:solidFill>
                  <a:srgbClr val="1F4E79"/>
                </a:solidFill>
                <a:latin typeface="Calibri"/>
                <a:cs typeface="Calibri"/>
                <a:hlinkClick r:id="rId2"/>
              </a:rPr>
              <a:t>.</a:t>
            </a:r>
            <a:endParaRPr lang="fr-FR" dirty="0">
              <a:latin typeface="Calibri"/>
              <a:cs typeface="Calibri"/>
            </a:endParaRPr>
          </a:p>
          <a:p>
            <a:pPr>
              <a:lnSpc>
                <a:spcPct val="100000"/>
              </a:lnSpc>
              <a:spcBef>
                <a:spcPts val="20"/>
              </a:spcBef>
            </a:pPr>
            <a:endParaRPr lang="fr-FR" dirty="0">
              <a:latin typeface="Calibri"/>
              <a:cs typeface="Calibri"/>
            </a:endParaRPr>
          </a:p>
          <a:p>
            <a:pPr marL="12700">
              <a:lnSpc>
                <a:spcPct val="100000"/>
              </a:lnSpc>
            </a:pPr>
            <a:r>
              <a:rPr lang="fr-FR" spc="-5" dirty="0">
                <a:solidFill>
                  <a:srgbClr val="1F4E79"/>
                </a:solidFill>
                <a:latin typeface="Calibri"/>
                <a:cs typeface="Calibri"/>
              </a:rPr>
              <a:t>Ce</a:t>
            </a:r>
            <a:r>
              <a:rPr lang="fr-FR" spc="-30" dirty="0">
                <a:solidFill>
                  <a:srgbClr val="1F4E79"/>
                </a:solidFill>
                <a:latin typeface="Calibri"/>
                <a:cs typeface="Calibri"/>
              </a:rPr>
              <a:t> </a:t>
            </a:r>
            <a:r>
              <a:rPr lang="fr-FR" spc="-5" dirty="0">
                <a:solidFill>
                  <a:srgbClr val="1F4E79"/>
                </a:solidFill>
                <a:latin typeface="Calibri"/>
                <a:cs typeface="Calibri"/>
              </a:rPr>
              <a:t>dernier</a:t>
            </a:r>
            <a:r>
              <a:rPr lang="fr-FR" spc="-10" dirty="0">
                <a:solidFill>
                  <a:srgbClr val="1F4E79"/>
                </a:solidFill>
                <a:latin typeface="Calibri"/>
                <a:cs typeface="Calibri"/>
              </a:rPr>
              <a:t> couvre</a:t>
            </a:r>
            <a:r>
              <a:rPr lang="fr-FR" spc="-35" dirty="0">
                <a:solidFill>
                  <a:srgbClr val="1F4E79"/>
                </a:solidFill>
                <a:latin typeface="Calibri"/>
                <a:cs typeface="Calibri"/>
              </a:rPr>
              <a:t> </a:t>
            </a:r>
            <a:r>
              <a:rPr lang="fr-FR" dirty="0">
                <a:solidFill>
                  <a:srgbClr val="1F4E79"/>
                </a:solidFill>
                <a:latin typeface="Calibri"/>
                <a:cs typeface="Calibri"/>
              </a:rPr>
              <a:t>:</a:t>
            </a:r>
            <a:endParaRPr lang="fr-FR" dirty="0">
              <a:latin typeface="Calibri"/>
              <a:cs typeface="Calibri"/>
            </a:endParaRPr>
          </a:p>
          <a:p>
            <a:pPr>
              <a:lnSpc>
                <a:spcPct val="100000"/>
              </a:lnSpc>
              <a:spcBef>
                <a:spcPts val="20"/>
              </a:spcBef>
            </a:pPr>
            <a:endParaRPr lang="fr-FR" sz="1800" dirty="0">
              <a:latin typeface="Calibri"/>
              <a:cs typeface="Calibri"/>
            </a:endParaRPr>
          </a:p>
          <a:p>
            <a:pPr marL="241300" indent="-228600">
              <a:lnSpc>
                <a:spcPct val="100000"/>
              </a:lnSpc>
              <a:buFont typeface="Arial MT"/>
              <a:buChar char="•"/>
              <a:tabLst>
                <a:tab pos="240665" algn="l"/>
                <a:tab pos="241300" algn="l"/>
              </a:tabLst>
            </a:pPr>
            <a:r>
              <a:rPr lang="fr-FR" spc="-10" dirty="0">
                <a:solidFill>
                  <a:srgbClr val="1F4E79"/>
                </a:solidFill>
                <a:latin typeface="Calibri"/>
                <a:cs typeface="Calibri"/>
              </a:rPr>
              <a:t>Contenus</a:t>
            </a:r>
            <a:r>
              <a:rPr lang="fr-FR" spc="-5" dirty="0">
                <a:solidFill>
                  <a:srgbClr val="1F4E79"/>
                </a:solidFill>
                <a:latin typeface="Calibri"/>
                <a:cs typeface="Calibri"/>
              </a:rPr>
              <a:t> </a:t>
            </a:r>
            <a:r>
              <a:rPr lang="fr-FR" spc="-10" dirty="0">
                <a:solidFill>
                  <a:srgbClr val="1F4E79"/>
                </a:solidFill>
                <a:latin typeface="Calibri"/>
                <a:cs typeface="Calibri"/>
              </a:rPr>
              <a:t>des</a:t>
            </a:r>
            <a:r>
              <a:rPr lang="fr-FR" spc="-20" dirty="0">
                <a:solidFill>
                  <a:srgbClr val="1F4E79"/>
                </a:solidFill>
                <a:latin typeface="Calibri"/>
                <a:cs typeface="Calibri"/>
              </a:rPr>
              <a:t> </a:t>
            </a:r>
            <a:r>
              <a:rPr lang="fr-FR" spc="-10" dirty="0">
                <a:solidFill>
                  <a:srgbClr val="1F4E79"/>
                </a:solidFill>
                <a:latin typeface="Calibri"/>
                <a:cs typeface="Calibri"/>
              </a:rPr>
              <a:t>livrables</a:t>
            </a:r>
            <a:endParaRPr lang="fr-FR" dirty="0">
              <a:latin typeface="Calibri"/>
              <a:cs typeface="Calibri"/>
            </a:endParaRPr>
          </a:p>
          <a:p>
            <a:pPr marL="241300" indent="-228600">
              <a:lnSpc>
                <a:spcPct val="100000"/>
              </a:lnSpc>
              <a:spcBef>
                <a:spcPts val="310"/>
              </a:spcBef>
              <a:buFont typeface="Arial MT"/>
              <a:buChar char="•"/>
              <a:tabLst>
                <a:tab pos="240665" algn="l"/>
                <a:tab pos="241300" algn="l"/>
              </a:tabLst>
            </a:pPr>
            <a:r>
              <a:rPr lang="fr-FR" spc="-10" dirty="0">
                <a:solidFill>
                  <a:srgbClr val="1F4E79"/>
                </a:solidFill>
                <a:latin typeface="Calibri"/>
                <a:cs typeface="Calibri"/>
              </a:rPr>
              <a:t>Description</a:t>
            </a:r>
            <a:r>
              <a:rPr lang="fr-FR" spc="20" dirty="0">
                <a:solidFill>
                  <a:srgbClr val="1F4E79"/>
                </a:solidFill>
                <a:latin typeface="Calibri"/>
                <a:cs typeface="Calibri"/>
              </a:rPr>
              <a:t> </a:t>
            </a:r>
            <a:r>
              <a:rPr lang="fr-FR" spc="-10" dirty="0">
                <a:solidFill>
                  <a:srgbClr val="1F4E79"/>
                </a:solidFill>
                <a:latin typeface="Calibri"/>
                <a:cs typeface="Calibri"/>
              </a:rPr>
              <a:t>détaillée</a:t>
            </a:r>
            <a:r>
              <a:rPr lang="fr-FR" spc="35" dirty="0">
                <a:solidFill>
                  <a:srgbClr val="1F4E79"/>
                </a:solidFill>
                <a:latin typeface="Calibri"/>
                <a:cs typeface="Calibri"/>
              </a:rPr>
              <a:t> </a:t>
            </a:r>
            <a:r>
              <a:rPr lang="fr-FR" spc="-10" dirty="0">
                <a:solidFill>
                  <a:srgbClr val="1F4E79"/>
                </a:solidFill>
                <a:latin typeface="Calibri"/>
                <a:cs typeface="Calibri"/>
              </a:rPr>
              <a:t>des</a:t>
            </a:r>
            <a:r>
              <a:rPr lang="fr-FR" dirty="0">
                <a:solidFill>
                  <a:srgbClr val="1F4E79"/>
                </a:solidFill>
                <a:latin typeface="Calibri"/>
                <a:cs typeface="Calibri"/>
              </a:rPr>
              <a:t> </a:t>
            </a:r>
            <a:r>
              <a:rPr lang="fr-FR" spc="-10" dirty="0">
                <a:solidFill>
                  <a:srgbClr val="1F4E79"/>
                </a:solidFill>
                <a:latin typeface="Calibri"/>
                <a:cs typeface="Calibri"/>
              </a:rPr>
              <a:t>produits</a:t>
            </a:r>
            <a:r>
              <a:rPr lang="fr-FR" spc="20" dirty="0">
                <a:solidFill>
                  <a:srgbClr val="1F4E79"/>
                </a:solidFill>
                <a:latin typeface="Calibri"/>
                <a:cs typeface="Calibri"/>
              </a:rPr>
              <a:t> </a:t>
            </a:r>
            <a:r>
              <a:rPr lang="fr-FR" spc="-5" dirty="0">
                <a:solidFill>
                  <a:srgbClr val="1F4E79"/>
                </a:solidFill>
                <a:latin typeface="Calibri"/>
                <a:cs typeface="Calibri"/>
              </a:rPr>
              <a:t>/ services</a:t>
            </a:r>
            <a:endParaRPr lang="fr-FR" dirty="0">
              <a:latin typeface="Calibri"/>
              <a:cs typeface="Calibri"/>
            </a:endParaRPr>
          </a:p>
          <a:p>
            <a:pPr marL="241300" indent="-228600">
              <a:lnSpc>
                <a:spcPct val="100000"/>
              </a:lnSpc>
              <a:spcBef>
                <a:spcPts val="325"/>
              </a:spcBef>
              <a:buFont typeface="Arial MT"/>
              <a:buChar char="•"/>
              <a:tabLst>
                <a:tab pos="240665" algn="l"/>
                <a:tab pos="241300" algn="l"/>
              </a:tabLst>
            </a:pPr>
            <a:r>
              <a:rPr lang="fr-FR" spc="-10" dirty="0">
                <a:solidFill>
                  <a:srgbClr val="1F4E79"/>
                </a:solidFill>
                <a:latin typeface="Calibri"/>
                <a:cs typeface="Calibri"/>
              </a:rPr>
              <a:t>Définition</a:t>
            </a:r>
            <a:r>
              <a:rPr lang="fr-FR" spc="25" dirty="0">
                <a:solidFill>
                  <a:srgbClr val="1F4E79"/>
                </a:solidFill>
                <a:latin typeface="Calibri"/>
                <a:cs typeface="Calibri"/>
              </a:rPr>
              <a:t> </a:t>
            </a:r>
            <a:r>
              <a:rPr lang="fr-FR" spc="-10" dirty="0">
                <a:solidFill>
                  <a:srgbClr val="1F4E79"/>
                </a:solidFill>
                <a:latin typeface="Calibri"/>
                <a:cs typeface="Calibri"/>
              </a:rPr>
              <a:t>des exigences</a:t>
            </a:r>
            <a:r>
              <a:rPr lang="fr-FR" spc="15" dirty="0">
                <a:solidFill>
                  <a:srgbClr val="1F4E79"/>
                </a:solidFill>
                <a:latin typeface="Calibri"/>
                <a:cs typeface="Calibri"/>
              </a:rPr>
              <a:t> </a:t>
            </a:r>
            <a:r>
              <a:rPr lang="fr-FR" spc="-5" dirty="0">
                <a:solidFill>
                  <a:srgbClr val="1F4E79"/>
                </a:solidFill>
                <a:latin typeface="Calibri"/>
                <a:cs typeface="Calibri"/>
              </a:rPr>
              <a:t>de chaque </a:t>
            </a:r>
            <a:r>
              <a:rPr lang="fr-FR" spc="-10" dirty="0">
                <a:solidFill>
                  <a:srgbClr val="1F4E79"/>
                </a:solidFill>
                <a:latin typeface="Calibri"/>
                <a:cs typeface="Calibri"/>
              </a:rPr>
              <a:t>livrable</a:t>
            </a:r>
            <a:endParaRPr lang="fr-FR" dirty="0">
              <a:latin typeface="Calibri"/>
              <a:cs typeface="Calibri"/>
            </a:endParaRPr>
          </a:p>
          <a:p>
            <a:pPr marL="241300" indent="-228600">
              <a:lnSpc>
                <a:spcPct val="100000"/>
              </a:lnSpc>
              <a:spcBef>
                <a:spcPts val="310"/>
              </a:spcBef>
              <a:buFont typeface="Arial MT"/>
              <a:buChar char="•"/>
              <a:tabLst>
                <a:tab pos="240665" algn="l"/>
                <a:tab pos="241300" algn="l"/>
              </a:tabLst>
            </a:pPr>
            <a:r>
              <a:rPr lang="fr-FR" spc="-10" dirty="0">
                <a:solidFill>
                  <a:srgbClr val="1F4E79"/>
                </a:solidFill>
                <a:latin typeface="Calibri"/>
                <a:cs typeface="Calibri"/>
              </a:rPr>
              <a:t>Caractéristiques</a:t>
            </a:r>
            <a:r>
              <a:rPr lang="fr-FR" spc="5" dirty="0">
                <a:solidFill>
                  <a:srgbClr val="1F4E79"/>
                </a:solidFill>
                <a:latin typeface="Calibri"/>
                <a:cs typeface="Calibri"/>
              </a:rPr>
              <a:t> </a:t>
            </a:r>
            <a:r>
              <a:rPr lang="fr-FR" spc="-10" dirty="0">
                <a:solidFill>
                  <a:srgbClr val="1F4E79"/>
                </a:solidFill>
                <a:latin typeface="Calibri"/>
                <a:cs typeface="Calibri"/>
              </a:rPr>
              <a:t>et </a:t>
            </a:r>
            <a:r>
              <a:rPr lang="fr-FR" spc="-15" dirty="0">
                <a:solidFill>
                  <a:srgbClr val="1F4E79"/>
                </a:solidFill>
                <a:latin typeface="Calibri"/>
                <a:cs typeface="Calibri"/>
              </a:rPr>
              <a:t>fonctions</a:t>
            </a:r>
            <a:endParaRPr lang="fr-FR" dirty="0">
              <a:latin typeface="Calibri"/>
              <a:cs typeface="Calibri"/>
            </a:endParaRPr>
          </a:p>
          <a:p>
            <a:endParaRPr lang="fr-FR" dirty="0"/>
          </a:p>
          <a:p>
            <a:endParaRPr lang="fr-FR" dirty="0"/>
          </a:p>
        </p:txBody>
      </p:sp>
    </p:spTree>
    <p:extLst>
      <p:ext uri="{BB962C8B-B14F-4D97-AF65-F5344CB8AC3E}">
        <p14:creationId xmlns:p14="http://schemas.microsoft.com/office/powerpoint/2010/main" val="334493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2338F6-2D35-481D-84D8-F0B7C79E83AD}"/>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37</a:t>
            </a:fld>
            <a:endParaRPr lang="fr-FR"/>
          </a:p>
        </p:txBody>
      </p:sp>
      <p:sp>
        <p:nvSpPr>
          <p:cNvPr id="3" name="Titre 2">
            <a:extLst>
              <a:ext uri="{FF2B5EF4-FFF2-40B4-BE49-F238E27FC236}">
                <a16:creationId xmlns:a16="http://schemas.microsoft.com/office/drawing/2014/main" id="{9C7B7328-9413-4F5B-B896-6B5B40AA02E6}"/>
              </a:ext>
            </a:extLst>
          </p:cNvPr>
          <p:cNvSpPr>
            <a:spLocks noGrp="1"/>
          </p:cNvSpPr>
          <p:nvPr>
            <p:ph type="title"/>
          </p:nvPr>
        </p:nvSpPr>
        <p:spPr/>
        <p:txBody>
          <a:bodyPr>
            <a:normAutofit fontScale="90000"/>
          </a:bodyPr>
          <a:lstStyle/>
          <a:p>
            <a:r>
              <a:rPr lang="fr-FR" dirty="0"/>
              <a:t>2. Découper le projet</a:t>
            </a:r>
            <a:br>
              <a:rPr lang="fr-FR" dirty="0"/>
            </a:br>
            <a:endParaRPr lang="fr-FR" dirty="0"/>
          </a:p>
        </p:txBody>
      </p:sp>
      <p:sp>
        <p:nvSpPr>
          <p:cNvPr id="4" name="Espace réservé du texte 3">
            <a:extLst>
              <a:ext uri="{FF2B5EF4-FFF2-40B4-BE49-F238E27FC236}">
                <a16:creationId xmlns:a16="http://schemas.microsoft.com/office/drawing/2014/main" id="{79D5C1E5-F883-4206-8FE2-05F47C4BFE16}"/>
              </a:ext>
            </a:extLst>
          </p:cNvPr>
          <p:cNvSpPr>
            <a:spLocks noGrp="1"/>
          </p:cNvSpPr>
          <p:nvPr>
            <p:ph type="body" sz="quarter" idx="11"/>
          </p:nvPr>
        </p:nvSpPr>
        <p:spPr/>
        <p:txBody>
          <a:bodyPr/>
          <a:lstStyle/>
          <a:p>
            <a:pPr marL="12700" marR="263525">
              <a:lnSpc>
                <a:spcPct val="70000"/>
              </a:lnSpc>
              <a:spcBef>
                <a:spcPts val="780"/>
              </a:spcBef>
            </a:pPr>
            <a:r>
              <a:rPr lang="fr-FR" spc="-20" dirty="0">
                <a:solidFill>
                  <a:srgbClr val="1F4E79"/>
                </a:solidFill>
                <a:latin typeface="Calibri"/>
                <a:cs typeface="Calibri"/>
              </a:rPr>
              <a:t>Lors</a:t>
            </a:r>
            <a:r>
              <a:rPr lang="fr-FR" spc="5"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spc="-15" dirty="0">
                <a:solidFill>
                  <a:srgbClr val="1F4E79"/>
                </a:solidFill>
                <a:latin typeface="Calibri"/>
                <a:cs typeface="Calibri"/>
              </a:rPr>
              <a:t>cette</a:t>
            </a:r>
            <a:r>
              <a:rPr lang="fr-FR" spc="10" dirty="0">
                <a:solidFill>
                  <a:srgbClr val="1F4E79"/>
                </a:solidFill>
                <a:latin typeface="Calibri"/>
                <a:cs typeface="Calibri"/>
              </a:rPr>
              <a:t> </a:t>
            </a:r>
            <a:r>
              <a:rPr lang="fr-FR" spc="-10" dirty="0">
                <a:solidFill>
                  <a:srgbClr val="1F4E79"/>
                </a:solidFill>
                <a:latin typeface="Calibri"/>
                <a:cs typeface="Calibri"/>
              </a:rPr>
              <a:t>étape</a:t>
            </a:r>
            <a:r>
              <a:rPr lang="fr-FR" spc="20"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a:t>
            </a:r>
            <a:r>
              <a:rPr lang="fr-FR" spc="-10" dirty="0">
                <a:solidFill>
                  <a:srgbClr val="1F4E79"/>
                </a:solidFill>
                <a:latin typeface="Calibri"/>
                <a:cs typeface="Calibri"/>
              </a:rPr>
              <a:t>planification</a:t>
            </a:r>
            <a:r>
              <a:rPr lang="fr-FR" spc="15"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spc="-15" dirty="0">
                <a:solidFill>
                  <a:srgbClr val="1F4E79"/>
                </a:solidFill>
                <a:latin typeface="Calibri"/>
                <a:cs typeface="Calibri"/>
              </a:rPr>
              <a:t>projet,</a:t>
            </a:r>
            <a:r>
              <a:rPr lang="fr-FR" spc="10" dirty="0">
                <a:solidFill>
                  <a:srgbClr val="1F4E79"/>
                </a:solidFill>
                <a:latin typeface="Calibri"/>
                <a:cs typeface="Calibri"/>
              </a:rPr>
              <a:t> </a:t>
            </a:r>
            <a:r>
              <a:rPr lang="fr-FR" spc="-5" dirty="0">
                <a:solidFill>
                  <a:srgbClr val="1F4E79"/>
                </a:solidFill>
                <a:latin typeface="Calibri"/>
                <a:cs typeface="Calibri"/>
              </a:rPr>
              <a:t>il</a:t>
            </a:r>
            <a:r>
              <a:rPr lang="fr-FR" spc="5" dirty="0">
                <a:solidFill>
                  <a:srgbClr val="1F4E79"/>
                </a:solidFill>
                <a:latin typeface="Calibri"/>
                <a:cs typeface="Calibri"/>
              </a:rPr>
              <a:t> </a:t>
            </a:r>
            <a:r>
              <a:rPr lang="fr-FR" spc="-5" dirty="0">
                <a:solidFill>
                  <a:srgbClr val="1F4E79"/>
                </a:solidFill>
                <a:latin typeface="Calibri"/>
                <a:cs typeface="Calibri"/>
              </a:rPr>
              <a:t>s'agit</a:t>
            </a:r>
            <a:r>
              <a:rPr lang="fr-FR" spc="15"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spc="-10" dirty="0">
                <a:solidFill>
                  <a:srgbClr val="1F4E79"/>
                </a:solidFill>
                <a:latin typeface="Calibri"/>
                <a:cs typeface="Calibri"/>
              </a:rPr>
              <a:t>définir</a:t>
            </a:r>
            <a:r>
              <a:rPr lang="fr-FR" dirty="0">
                <a:solidFill>
                  <a:srgbClr val="1F4E79"/>
                </a:solidFill>
                <a:latin typeface="Calibri"/>
                <a:cs typeface="Calibri"/>
              </a:rPr>
              <a:t> </a:t>
            </a:r>
            <a:r>
              <a:rPr lang="fr-FR" spc="-5" dirty="0">
                <a:solidFill>
                  <a:srgbClr val="1F4E79"/>
                </a:solidFill>
                <a:latin typeface="Calibri"/>
                <a:cs typeface="Calibri"/>
              </a:rPr>
              <a:t>les</a:t>
            </a:r>
            <a:r>
              <a:rPr lang="fr-FR" dirty="0">
                <a:solidFill>
                  <a:srgbClr val="1F4E79"/>
                </a:solidFill>
                <a:latin typeface="Calibri"/>
                <a:cs typeface="Calibri"/>
              </a:rPr>
              <a:t> </a:t>
            </a:r>
            <a:r>
              <a:rPr lang="fr-FR" spc="-10" dirty="0">
                <a:solidFill>
                  <a:srgbClr val="1F4E79"/>
                </a:solidFill>
                <a:latin typeface="Calibri"/>
                <a:cs typeface="Calibri"/>
              </a:rPr>
              <a:t>tâches</a:t>
            </a:r>
            <a:r>
              <a:rPr lang="fr-FR" dirty="0">
                <a:solidFill>
                  <a:srgbClr val="1F4E79"/>
                </a:solidFill>
                <a:latin typeface="Calibri"/>
                <a:cs typeface="Calibri"/>
              </a:rPr>
              <a:t> </a:t>
            </a:r>
            <a:r>
              <a:rPr lang="fr-FR" spc="-5" dirty="0">
                <a:solidFill>
                  <a:srgbClr val="1F4E79"/>
                </a:solidFill>
                <a:latin typeface="Calibri"/>
                <a:cs typeface="Calibri"/>
              </a:rPr>
              <a:t>à </a:t>
            </a:r>
            <a:r>
              <a:rPr lang="fr-FR" spc="-415" dirty="0">
                <a:solidFill>
                  <a:srgbClr val="1F4E79"/>
                </a:solidFill>
                <a:latin typeface="Calibri"/>
                <a:cs typeface="Calibri"/>
              </a:rPr>
              <a:t> </a:t>
            </a:r>
            <a:r>
              <a:rPr lang="fr-FR" spc="-10" dirty="0">
                <a:solidFill>
                  <a:srgbClr val="1F4E79"/>
                </a:solidFill>
                <a:latin typeface="Calibri"/>
                <a:cs typeface="Calibri"/>
              </a:rPr>
              <a:t>accomplir</a:t>
            </a:r>
            <a:r>
              <a:rPr lang="fr-FR" spc="-5" dirty="0">
                <a:solidFill>
                  <a:srgbClr val="1F4E79"/>
                </a:solidFill>
                <a:latin typeface="Calibri"/>
                <a:cs typeface="Calibri"/>
              </a:rPr>
              <a:t> </a:t>
            </a:r>
            <a:r>
              <a:rPr lang="fr-FR" spc="-10" dirty="0">
                <a:solidFill>
                  <a:srgbClr val="1F4E79"/>
                </a:solidFill>
                <a:latin typeface="Calibri"/>
                <a:cs typeface="Calibri"/>
              </a:rPr>
              <a:t>pour</a:t>
            </a:r>
            <a:r>
              <a:rPr lang="fr-FR" spc="5" dirty="0">
                <a:solidFill>
                  <a:srgbClr val="1F4E79"/>
                </a:solidFill>
                <a:latin typeface="Calibri"/>
                <a:cs typeface="Calibri"/>
              </a:rPr>
              <a:t> </a:t>
            </a:r>
            <a:r>
              <a:rPr lang="fr-FR" spc="-5" dirty="0">
                <a:solidFill>
                  <a:srgbClr val="1F4E79"/>
                </a:solidFill>
                <a:latin typeface="Calibri"/>
                <a:cs typeface="Calibri"/>
              </a:rPr>
              <a:t>chaque</a:t>
            </a:r>
            <a:r>
              <a:rPr lang="fr-FR" dirty="0">
                <a:solidFill>
                  <a:srgbClr val="1F4E79"/>
                </a:solidFill>
                <a:latin typeface="Calibri"/>
                <a:cs typeface="Calibri"/>
              </a:rPr>
              <a:t> </a:t>
            </a:r>
            <a:r>
              <a:rPr lang="fr-FR" spc="-5" dirty="0">
                <a:solidFill>
                  <a:srgbClr val="1F4E79"/>
                </a:solidFill>
                <a:latin typeface="Calibri"/>
                <a:cs typeface="Calibri"/>
              </a:rPr>
              <a:t>phase</a:t>
            </a:r>
            <a:r>
              <a:rPr lang="fr-FR" spc="5" dirty="0">
                <a:solidFill>
                  <a:srgbClr val="1F4E79"/>
                </a:solidFill>
                <a:latin typeface="Calibri"/>
                <a:cs typeface="Calibri"/>
              </a:rPr>
              <a:t> </a:t>
            </a:r>
            <a:r>
              <a:rPr lang="fr-FR" spc="-5" dirty="0">
                <a:solidFill>
                  <a:srgbClr val="1F4E79"/>
                </a:solidFill>
                <a:latin typeface="Calibri"/>
                <a:cs typeface="Calibri"/>
              </a:rPr>
              <a:t>du </a:t>
            </a:r>
            <a:r>
              <a:rPr lang="fr-FR" spc="-10" dirty="0">
                <a:solidFill>
                  <a:srgbClr val="1F4E79"/>
                </a:solidFill>
                <a:latin typeface="Calibri"/>
                <a:cs typeface="Calibri"/>
              </a:rPr>
              <a:t>projet.</a:t>
            </a:r>
            <a:endParaRPr lang="fr-FR" dirty="0">
              <a:latin typeface="Calibri"/>
              <a:cs typeface="Calibri"/>
            </a:endParaRPr>
          </a:p>
          <a:p>
            <a:pPr>
              <a:lnSpc>
                <a:spcPct val="100000"/>
              </a:lnSpc>
            </a:pPr>
            <a:endParaRPr lang="fr-FR" dirty="0">
              <a:latin typeface="Calibri"/>
              <a:cs typeface="Calibri"/>
            </a:endParaRPr>
          </a:p>
          <a:p>
            <a:pPr marL="241300" marR="48260" indent="-228600">
              <a:lnSpc>
                <a:spcPct val="70000"/>
              </a:lnSpc>
              <a:spcBef>
                <a:spcPts val="1280"/>
              </a:spcBef>
              <a:buFont typeface="Arial MT"/>
              <a:buChar char="•"/>
              <a:tabLst>
                <a:tab pos="240665" algn="l"/>
                <a:tab pos="241300" algn="l"/>
              </a:tabLst>
            </a:pPr>
            <a:r>
              <a:rPr lang="fr-FR" b="1" spc="-5" dirty="0">
                <a:solidFill>
                  <a:srgbClr val="1F4E79"/>
                </a:solidFill>
                <a:latin typeface="Calibri"/>
                <a:cs typeface="Calibri"/>
              </a:rPr>
              <a:t>Il</a:t>
            </a:r>
            <a:r>
              <a:rPr lang="fr-FR" b="1" spc="5" dirty="0">
                <a:solidFill>
                  <a:srgbClr val="1F4E79"/>
                </a:solidFill>
                <a:latin typeface="Calibri"/>
                <a:cs typeface="Calibri"/>
              </a:rPr>
              <a:t> </a:t>
            </a:r>
            <a:r>
              <a:rPr lang="fr-FR" b="1" spc="-5" dirty="0">
                <a:solidFill>
                  <a:srgbClr val="1F4E79"/>
                </a:solidFill>
                <a:latin typeface="Calibri"/>
                <a:cs typeface="Calibri"/>
              </a:rPr>
              <a:t>s'agit</a:t>
            </a:r>
            <a:r>
              <a:rPr lang="fr-FR" b="1" dirty="0">
                <a:solidFill>
                  <a:srgbClr val="1F4E79"/>
                </a:solidFill>
                <a:latin typeface="Calibri"/>
                <a:cs typeface="Calibri"/>
              </a:rPr>
              <a:t> </a:t>
            </a:r>
            <a:r>
              <a:rPr lang="fr-FR" b="1" spc="-5" dirty="0">
                <a:solidFill>
                  <a:srgbClr val="1F4E79"/>
                </a:solidFill>
                <a:latin typeface="Calibri"/>
                <a:cs typeface="Calibri"/>
              </a:rPr>
              <a:t>de</a:t>
            </a:r>
            <a:r>
              <a:rPr lang="fr-FR" b="1" spc="10" dirty="0">
                <a:solidFill>
                  <a:srgbClr val="1F4E79"/>
                </a:solidFill>
                <a:latin typeface="Calibri"/>
                <a:cs typeface="Calibri"/>
              </a:rPr>
              <a:t> </a:t>
            </a:r>
            <a:r>
              <a:rPr lang="fr-FR" b="1" spc="-10" dirty="0">
                <a:solidFill>
                  <a:srgbClr val="1F4E79"/>
                </a:solidFill>
                <a:latin typeface="Calibri"/>
                <a:cs typeface="Calibri"/>
              </a:rPr>
              <a:t>créer</a:t>
            </a:r>
            <a:r>
              <a:rPr lang="fr-FR" b="1" spc="25" dirty="0">
                <a:solidFill>
                  <a:srgbClr val="1F4E79"/>
                </a:solidFill>
                <a:latin typeface="Calibri"/>
                <a:cs typeface="Calibri"/>
              </a:rPr>
              <a:t> </a:t>
            </a:r>
            <a:r>
              <a:rPr lang="fr-FR" b="1" spc="-20" dirty="0">
                <a:solidFill>
                  <a:srgbClr val="1F4E79"/>
                </a:solidFill>
                <a:latin typeface="Calibri"/>
                <a:cs typeface="Calibri"/>
              </a:rPr>
              <a:t>l’organigramme</a:t>
            </a:r>
            <a:r>
              <a:rPr lang="fr-FR" b="1" spc="5" dirty="0">
                <a:solidFill>
                  <a:srgbClr val="1F4E79"/>
                </a:solidFill>
                <a:latin typeface="Calibri"/>
                <a:cs typeface="Calibri"/>
              </a:rPr>
              <a:t> </a:t>
            </a:r>
            <a:r>
              <a:rPr lang="fr-FR" b="1" spc="-5" dirty="0">
                <a:solidFill>
                  <a:srgbClr val="1F4E79"/>
                </a:solidFill>
                <a:latin typeface="Calibri"/>
                <a:cs typeface="Calibri"/>
              </a:rPr>
              <a:t>du</a:t>
            </a:r>
            <a:r>
              <a:rPr lang="fr-FR" b="1" spc="10" dirty="0">
                <a:solidFill>
                  <a:srgbClr val="1F4E79"/>
                </a:solidFill>
                <a:latin typeface="Calibri"/>
                <a:cs typeface="Calibri"/>
              </a:rPr>
              <a:t> </a:t>
            </a:r>
            <a:r>
              <a:rPr lang="fr-FR" b="1" spc="-10" dirty="0">
                <a:solidFill>
                  <a:srgbClr val="1F4E79"/>
                </a:solidFill>
                <a:latin typeface="Calibri"/>
                <a:cs typeface="Calibri"/>
              </a:rPr>
              <a:t>projet</a:t>
            </a:r>
            <a:r>
              <a:rPr lang="fr-FR" b="1" spc="30" dirty="0">
                <a:solidFill>
                  <a:srgbClr val="1F4E79"/>
                </a:solidFill>
                <a:latin typeface="Calibri"/>
                <a:cs typeface="Calibri"/>
              </a:rPr>
              <a:t> </a:t>
            </a:r>
            <a:r>
              <a:rPr lang="fr-FR" spc="-5" dirty="0">
                <a:solidFill>
                  <a:srgbClr val="1F4E79"/>
                </a:solidFill>
                <a:latin typeface="Calibri"/>
                <a:cs typeface="Calibri"/>
              </a:rPr>
              <a:t>:</a:t>
            </a:r>
            <a:r>
              <a:rPr lang="fr-FR" spc="5" dirty="0">
                <a:solidFill>
                  <a:srgbClr val="1F4E79"/>
                </a:solidFill>
                <a:latin typeface="Calibri"/>
                <a:cs typeface="Calibri"/>
              </a:rPr>
              <a:t> </a:t>
            </a:r>
            <a:r>
              <a:rPr lang="fr-FR" spc="-10" dirty="0">
                <a:solidFill>
                  <a:srgbClr val="1F4E79"/>
                </a:solidFill>
                <a:latin typeface="Calibri"/>
                <a:cs typeface="Calibri"/>
              </a:rPr>
              <a:t>est</a:t>
            </a:r>
            <a:r>
              <a:rPr lang="fr-FR" spc="10" dirty="0">
                <a:solidFill>
                  <a:srgbClr val="1F4E79"/>
                </a:solidFill>
                <a:latin typeface="Calibri"/>
                <a:cs typeface="Calibri"/>
              </a:rPr>
              <a:t> </a:t>
            </a:r>
            <a:r>
              <a:rPr lang="fr-FR" spc="-5" dirty="0">
                <a:solidFill>
                  <a:srgbClr val="1F4E79"/>
                </a:solidFill>
                <a:latin typeface="Calibri"/>
                <a:cs typeface="Calibri"/>
              </a:rPr>
              <a:t>le</a:t>
            </a:r>
            <a:r>
              <a:rPr lang="fr-FR" spc="5" dirty="0">
                <a:solidFill>
                  <a:srgbClr val="1F4E79"/>
                </a:solidFill>
                <a:latin typeface="Calibri"/>
                <a:cs typeface="Calibri"/>
              </a:rPr>
              <a:t> </a:t>
            </a:r>
            <a:r>
              <a:rPr lang="fr-FR" spc="-10" dirty="0">
                <a:solidFill>
                  <a:srgbClr val="1F4E79"/>
                </a:solidFill>
                <a:latin typeface="Calibri"/>
                <a:cs typeface="Calibri"/>
              </a:rPr>
              <a:t>processus</a:t>
            </a:r>
            <a:r>
              <a:rPr lang="fr-FR" dirty="0">
                <a:solidFill>
                  <a:srgbClr val="1F4E79"/>
                </a:solidFill>
                <a:latin typeface="Calibri"/>
                <a:cs typeface="Calibri"/>
              </a:rPr>
              <a:t> </a:t>
            </a:r>
            <a:r>
              <a:rPr lang="fr-FR" spc="-5" dirty="0">
                <a:solidFill>
                  <a:srgbClr val="1F4E79"/>
                </a:solidFill>
                <a:latin typeface="Calibri"/>
                <a:cs typeface="Calibri"/>
              </a:rPr>
              <a:t>qui</a:t>
            </a:r>
            <a:r>
              <a:rPr lang="fr-FR" spc="5" dirty="0">
                <a:solidFill>
                  <a:srgbClr val="1F4E79"/>
                </a:solidFill>
                <a:latin typeface="Calibri"/>
                <a:cs typeface="Calibri"/>
              </a:rPr>
              <a:t> </a:t>
            </a:r>
            <a:r>
              <a:rPr lang="fr-FR" spc="-5" dirty="0">
                <a:solidFill>
                  <a:srgbClr val="1F4E79"/>
                </a:solidFill>
                <a:latin typeface="Calibri"/>
                <a:cs typeface="Calibri"/>
              </a:rPr>
              <a:t>permet</a:t>
            </a:r>
            <a:r>
              <a:rPr lang="fr-FR" spc="15" dirty="0">
                <a:solidFill>
                  <a:srgbClr val="1F4E79"/>
                </a:solidFill>
                <a:latin typeface="Calibri"/>
                <a:cs typeface="Calibri"/>
              </a:rPr>
              <a:t> </a:t>
            </a:r>
            <a:r>
              <a:rPr lang="fr-FR" spc="-10" dirty="0">
                <a:solidFill>
                  <a:srgbClr val="1F4E79"/>
                </a:solidFill>
                <a:latin typeface="Calibri"/>
                <a:cs typeface="Calibri"/>
              </a:rPr>
              <a:t>de </a:t>
            </a:r>
            <a:r>
              <a:rPr lang="fr-FR" spc="-415" dirty="0">
                <a:solidFill>
                  <a:srgbClr val="1F4E79"/>
                </a:solidFill>
                <a:latin typeface="Calibri"/>
                <a:cs typeface="Calibri"/>
              </a:rPr>
              <a:t> </a:t>
            </a:r>
            <a:r>
              <a:rPr lang="fr-FR" spc="-20" dirty="0">
                <a:solidFill>
                  <a:srgbClr val="1F4E79"/>
                </a:solidFill>
                <a:latin typeface="Calibri"/>
                <a:cs typeface="Calibri"/>
              </a:rPr>
              <a:t>faire</a:t>
            </a:r>
            <a:r>
              <a:rPr lang="fr-FR" spc="5" dirty="0">
                <a:solidFill>
                  <a:srgbClr val="1F4E79"/>
                </a:solidFill>
                <a:latin typeface="Calibri"/>
                <a:cs typeface="Calibri"/>
              </a:rPr>
              <a:t> </a:t>
            </a:r>
            <a:r>
              <a:rPr lang="fr-FR" spc="-10" dirty="0">
                <a:solidFill>
                  <a:srgbClr val="1F4E79"/>
                </a:solidFill>
                <a:latin typeface="Calibri"/>
                <a:cs typeface="Calibri"/>
              </a:rPr>
              <a:t>une</a:t>
            </a:r>
            <a:r>
              <a:rPr lang="fr-FR" spc="5" dirty="0">
                <a:solidFill>
                  <a:srgbClr val="1F4E79"/>
                </a:solidFill>
                <a:latin typeface="Calibri"/>
                <a:cs typeface="Calibri"/>
              </a:rPr>
              <a:t> </a:t>
            </a:r>
            <a:r>
              <a:rPr lang="fr-FR" spc="-10" dirty="0">
                <a:solidFill>
                  <a:srgbClr val="1F4E79"/>
                </a:solidFill>
                <a:latin typeface="Calibri"/>
                <a:cs typeface="Calibri"/>
              </a:rPr>
              <a:t>décomposition</a:t>
            </a:r>
            <a:r>
              <a:rPr lang="fr-FR" spc="25" dirty="0">
                <a:solidFill>
                  <a:srgbClr val="1F4E79"/>
                </a:solidFill>
                <a:latin typeface="Calibri"/>
                <a:cs typeface="Calibri"/>
              </a:rPr>
              <a:t> </a:t>
            </a:r>
            <a:r>
              <a:rPr lang="fr-FR" spc="-10" dirty="0">
                <a:solidFill>
                  <a:srgbClr val="1F4E79"/>
                </a:solidFill>
                <a:latin typeface="Calibri"/>
                <a:cs typeface="Calibri"/>
              </a:rPr>
              <a:t>hiérarchique</a:t>
            </a:r>
            <a:r>
              <a:rPr lang="fr-FR" spc="15" dirty="0">
                <a:solidFill>
                  <a:srgbClr val="1F4E79"/>
                </a:solidFill>
                <a:latin typeface="Calibri"/>
                <a:cs typeface="Calibri"/>
              </a:rPr>
              <a:t> </a:t>
            </a:r>
            <a:r>
              <a:rPr lang="fr-FR" spc="-5" dirty="0">
                <a:solidFill>
                  <a:srgbClr val="1F4E79"/>
                </a:solidFill>
                <a:latin typeface="Calibri"/>
                <a:cs typeface="Calibri"/>
              </a:rPr>
              <a:t>du</a:t>
            </a:r>
            <a:r>
              <a:rPr lang="fr-FR" dirty="0">
                <a:solidFill>
                  <a:srgbClr val="1F4E79"/>
                </a:solidFill>
                <a:latin typeface="Calibri"/>
                <a:cs typeface="Calibri"/>
              </a:rPr>
              <a:t> </a:t>
            </a:r>
            <a:r>
              <a:rPr lang="fr-FR" spc="-10" dirty="0">
                <a:solidFill>
                  <a:srgbClr val="1F4E79"/>
                </a:solidFill>
                <a:latin typeface="Calibri"/>
                <a:cs typeface="Calibri"/>
              </a:rPr>
              <a:t>périmètre</a:t>
            </a:r>
            <a:r>
              <a:rPr lang="fr-FR" spc="35"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spc="-15" dirty="0">
                <a:solidFill>
                  <a:srgbClr val="1F4E79"/>
                </a:solidFill>
                <a:latin typeface="Calibri"/>
                <a:cs typeface="Calibri"/>
              </a:rPr>
              <a:t>projet,</a:t>
            </a:r>
            <a:r>
              <a:rPr lang="fr-FR" spc="5" dirty="0">
                <a:solidFill>
                  <a:srgbClr val="1F4E79"/>
                </a:solidFill>
                <a:latin typeface="Calibri"/>
                <a:cs typeface="Calibri"/>
              </a:rPr>
              <a:t> </a:t>
            </a:r>
            <a:r>
              <a:rPr lang="fr-FR" spc="-5" dirty="0">
                <a:solidFill>
                  <a:srgbClr val="1F4E79"/>
                </a:solidFill>
                <a:latin typeface="Calibri"/>
                <a:cs typeface="Calibri"/>
              </a:rPr>
              <a:t>en</a:t>
            </a:r>
            <a:r>
              <a:rPr lang="fr-FR" spc="10" dirty="0">
                <a:solidFill>
                  <a:srgbClr val="1F4E79"/>
                </a:solidFill>
                <a:latin typeface="Calibri"/>
                <a:cs typeface="Calibri"/>
              </a:rPr>
              <a:t> </a:t>
            </a:r>
            <a:r>
              <a:rPr lang="fr-FR" spc="-5" dirty="0">
                <a:solidFill>
                  <a:srgbClr val="1F4E79"/>
                </a:solidFill>
                <a:latin typeface="Calibri"/>
                <a:cs typeface="Calibri"/>
              </a:rPr>
              <a:t>ses </a:t>
            </a:r>
            <a:r>
              <a:rPr lang="fr-FR" dirty="0">
                <a:solidFill>
                  <a:srgbClr val="1F4E79"/>
                </a:solidFill>
                <a:latin typeface="Calibri"/>
                <a:cs typeface="Calibri"/>
              </a:rPr>
              <a:t> </a:t>
            </a:r>
            <a:r>
              <a:rPr lang="fr-FR" spc="-10" dirty="0">
                <a:solidFill>
                  <a:srgbClr val="1F4E79"/>
                </a:solidFill>
                <a:latin typeface="Calibri"/>
                <a:cs typeface="Calibri"/>
              </a:rPr>
              <a:t>composants </a:t>
            </a:r>
            <a:r>
              <a:rPr lang="fr-FR" spc="-5" dirty="0">
                <a:solidFill>
                  <a:srgbClr val="1F4E79"/>
                </a:solidFill>
                <a:latin typeface="Calibri"/>
                <a:cs typeface="Calibri"/>
              </a:rPr>
              <a:t>les </a:t>
            </a:r>
            <a:r>
              <a:rPr lang="fr-FR" spc="-10" dirty="0">
                <a:solidFill>
                  <a:srgbClr val="1F4E79"/>
                </a:solidFill>
                <a:latin typeface="Calibri"/>
                <a:cs typeface="Calibri"/>
              </a:rPr>
              <a:t>plus</a:t>
            </a:r>
            <a:r>
              <a:rPr lang="fr-FR" spc="-5" dirty="0">
                <a:solidFill>
                  <a:srgbClr val="1F4E79"/>
                </a:solidFill>
                <a:latin typeface="Calibri"/>
                <a:cs typeface="Calibri"/>
              </a:rPr>
              <a:t> </a:t>
            </a:r>
            <a:r>
              <a:rPr lang="fr-FR" spc="-10" dirty="0">
                <a:solidFill>
                  <a:srgbClr val="1F4E79"/>
                </a:solidFill>
                <a:latin typeface="Calibri"/>
                <a:cs typeface="Calibri"/>
              </a:rPr>
              <a:t>fondamentaux.</a:t>
            </a:r>
            <a:endParaRPr lang="fr-FR" dirty="0">
              <a:latin typeface="Calibri"/>
              <a:cs typeface="Calibri"/>
            </a:endParaRPr>
          </a:p>
          <a:p>
            <a:pPr>
              <a:lnSpc>
                <a:spcPct val="100000"/>
              </a:lnSpc>
              <a:buClr>
                <a:srgbClr val="1F4E79"/>
              </a:buClr>
              <a:buFont typeface="Arial MT"/>
              <a:buChar char="•"/>
            </a:pPr>
            <a:endParaRPr lang="fr-FR" dirty="0">
              <a:latin typeface="Calibri"/>
              <a:cs typeface="Calibri"/>
            </a:endParaRPr>
          </a:p>
          <a:p>
            <a:pPr marL="12700" marR="5080">
              <a:lnSpc>
                <a:spcPct val="70000"/>
              </a:lnSpc>
              <a:spcBef>
                <a:spcPts val="1275"/>
              </a:spcBef>
            </a:pPr>
            <a:r>
              <a:rPr lang="fr-FR" spc="-5" dirty="0">
                <a:solidFill>
                  <a:srgbClr val="1F4E79"/>
                </a:solidFill>
                <a:latin typeface="Calibri"/>
                <a:cs typeface="Calibri"/>
              </a:rPr>
              <a:t>Une</a:t>
            </a:r>
            <a:r>
              <a:rPr lang="fr-FR" spc="10" dirty="0">
                <a:solidFill>
                  <a:srgbClr val="1F4E79"/>
                </a:solidFill>
                <a:latin typeface="Calibri"/>
                <a:cs typeface="Calibri"/>
              </a:rPr>
              <a:t> </a:t>
            </a:r>
            <a:r>
              <a:rPr lang="fr-FR" spc="-20" dirty="0">
                <a:solidFill>
                  <a:srgbClr val="1F4E79"/>
                </a:solidFill>
                <a:latin typeface="Calibri"/>
                <a:cs typeface="Calibri"/>
              </a:rPr>
              <a:t>fois</a:t>
            </a:r>
            <a:r>
              <a:rPr lang="fr-FR" spc="-10" dirty="0">
                <a:solidFill>
                  <a:srgbClr val="1F4E79"/>
                </a:solidFill>
                <a:latin typeface="Calibri"/>
                <a:cs typeface="Calibri"/>
              </a:rPr>
              <a:t> </a:t>
            </a:r>
            <a:r>
              <a:rPr lang="fr-FR" spc="-5" dirty="0">
                <a:solidFill>
                  <a:srgbClr val="1F4E79"/>
                </a:solidFill>
                <a:latin typeface="Calibri"/>
                <a:cs typeface="Calibri"/>
              </a:rPr>
              <a:t>le</a:t>
            </a:r>
            <a:r>
              <a:rPr lang="fr-FR" dirty="0">
                <a:solidFill>
                  <a:srgbClr val="1F4E79"/>
                </a:solidFill>
                <a:latin typeface="Calibri"/>
                <a:cs typeface="Calibri"/>
              </a:rPr>
              <a:t> </a:t>
            </a:r>
            <a:r>
              <a:rPr lang="fr-FR" spc="-10" dirty="0">
                <a:solidFill>
                  <a:srgbClr val="1F4E79"/>
                </a:solidFill>
                <a:latin typeface="Calibri"/>
                <a:cs typeface="Calibri"/>
              </a:rPr>
              <a:t>découpage</a:t>
            </a:r>
            <a:r>
              <a:rPr lang="fr-FR" spc="15" dirty="0">
                <a:solidFill>
                  <a:srgbClr val="1F4E79"/>
                </a:solidFill>
                <a:latin typeface="Calibri"/>
                <a:cs typeface="Calibri"/>
              </a:rPr>
              <a:t> </a:t>
            </a:r>
            <a:r>
              <a:rPr lang="fr-FR" spc="-10" dirty="0">
                <a:solidFill>
                  <a:srgbClr val="1F4E79"/>
                </a:solidFill>
                <a:latin typeface="Calibri"/>
                <a:cs typeface="Calibri"/>
              </a:rPr>
              <a:t>chronologique</a:t>
            </a:r>
            <a:r>
              <a:rPr lang="fr-FR" spc="65"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a:t>
            </a:r>
            <a:r>
              <a:rPr lang="fr-FR" spc="-15" dirty="0">
                <a:solidFill>
                  <a:srgbClr val="1F4E79"/>
                </a:solidFill>
                <a:latin typeface="Calibri"/>
                <a:cs typeface="Calibri"/>
              </a:rPr>
              <a:t>votre</a:t>
            </a:r>
            <a:r>
              <a:rPr lang="fr-FR" spc="5" dirty="0">
                <a:solidFill>
                  <a:srgbClr val="1F4E79"/>
                </a:solidFill>
                <a:latin typeface="Calibri"/>
                <a:cs typeface="Calibri"/>
              </a:rPr>
              <a:t> </a:t>
            </a:r>
            <a:r>
              <a:rPr lang="fr-FR" spc="-15" dirty="0">
                <a:solidFill>
                  <a:srgbClr val="1F4E79"/>
                </a:solidFill>
                <a:latin typeface="Calibri"/>
                <a:cs typeface="Calibri"/>
              </a:rPr>
              <a:t>projet</a:t>
            </a:r>
            <a:r>
              <a:rPr lang="fr-FR" spc="10" dirty="0">
                <a:solidFill>
                  <a:srgbClr val="1F4E79"/>
                </a:solidFill>
                <a:latin typeface="Calibri"/>
                <a:cs typeface="Calibri"/>
              </a:rPr>
              <a:t> </a:t>
            </a:r>
            <a:r>
              <a:rPr lang="fr-FR" spc="-15" dirty="0">
                <a:solidFill>
                  <a:srgbClr val="1F4E79"/>
                </a:solidFill>
                <a:latin typeface="Calibri"/>
                <a:cs typeface="Calibri"/>
              </a:rPr>
              <a:t>effectué</a:t>
            </a:r>
            <a:r>
              <a:rPr lang="fr-FR" spc="10" dirty="0">
                <a:solidFill>
                  <a:srgbClr val="1F4E79"/>
                </a:solidFill>
                <a:latin typeface="Calibri"/>
                <a:cs typeface="Calibri"/>
              </a:rPr>
              <a:t> </a:t>
            </a:r>
            <a:r>
              <a:rPr lang="fr-FR" spc="-5" dirty="0">
                <a:solidFill>
                  <a:srgbClr val="1F4E79"/>
                </a:solidFill>
                <a:latin typeface="Calibri"/>
                <a:cs typeface="Calibri"/>
              </a:rPr>
              <a:t>en</a:t>
            </a:r>
            <a:r>
              <a:rPr lang="fr-FR" spc="5" dirty="0">
                <a:solidFill>
                  <a:srgbClr val="1F4E79"/>
                </a:solidFill>
                <a:latin typeface="Calibri"/>
                <a:cs typeface="Calibri"/>
              </a:rPr>
              <a:t> </a:t>
            </a:r>
            <a:r>
              <a:rPr lang="fr-FR" spc="-5" dirty="0">
                <a:solidFill>
                  <a:srgbClr val="1F4E79"/>
                </a:solidFill>
                <a:latin typeface="Calibri"/>
                <a:cs typeface="Calibri"/>
              </a:rPr>
              <a:t>phases,</a:t>
            </a:r>
            <a:r>
              <a:rPr lang="fr-FR" spc="-10" dirty="0">
                <a:solidFill>
                  <a:srgbClr val="1F4E79"/>
                </a:solidFill>
                <a:latin typeface="Calibri"/>
                <a:cs typeface="Calibri"/>
              </a:rPr>
              <a:t> vous </a:t>
            </a:r>
            <a:r>
              <a:rPr lang="fr-FR" spc="-415" dirty="0">
                <a:solidFill>
                  <a:srgbClr val="1F4E79"/>
                </a:solidFill>
                <a:latin typeface="Calibri"/>
                <a:cs typeface="Calibri"/>
              </a:rPr>
              <a:t> </a:t>
            </a:r>
            <a:r>
              <a:rPr lang="fr-FR" spc="-15" dirty="0">
                <a:solidFill>
                  <a:srgbClr val="1F4E79"/>
                </a:solidFill>
                <a:latin typeface="Calibri"/>
                <a:cs typeface="Calibri"/>
              </a:rPr>
              <a:t>devez</a:t>
            </a:r>
            <a:r>
              <a:rPr lang="fr-FR" spc="25" dirty="0">
                <a:solidFill>
                  <a:srgbClr val="1F4E79"/>
                </a:solidFill>
                <a:latin typeface="Calibri"/>
                <a:cs typeface="Calibri"/>
              </a:rPr>
              <a:t> </a:t>
            </a:r>
            <a:r>
              <a:rPr lang="fr-FR" spc="-10" dirty="0">
                <a:solidFill>
                  <a:srgbClr val="1F4E79"/>
                </a:solidFill>
                <a:latin typeface="Calibri"/>
                <a:cs typeface="Calibri"/>
              </a:rPr>
              <a:t>préciser</a:t>
            </a:r>
            <a:r>
              <a:rPr lang="fr-FR" spc="5" dirty="0">
                <a:solidFill>
                  <a:srgbClr val="1F4E79"/>
                </a:solidFill>
                <a:latin typeface="Calibri"/>
                <a:cs typeface="Calibri"/>
              </a:rPr>
              <a:t> </a:t>
            </a:r>
            <a:r>
              <a:rPr lang="fr-FR" spc="-5" dirty="0">
                <a:solidFill>
                  <a:srgbClr val="1F4E79"/>
                </a:solidFill>
                <a:latin typeface="Calibri"/>
                <a:cs typeface="Calibri"/>
              </a:rPr>
              <a:t>:</a:t>
            </a:r>
            <a:endParaRPr lang="fr-FR" dirty="0">
              <a:latin typeface="Calibri"/>
              <a:cs typeface="Calibri"/>
            </a:endParaRPr>
          </a:p>
          <a:p>
            <a:pPr marL="241300" indent="-228600">
              <a:lnSpc>
                <a:spcPct val="100000"/>
              </a:lnSpc>
              <a:spcBef>
                <a:spcPts val="320"/>
              </a:spcBef>
              <a:buFont typeface="Arial MT"/>
              <a:buChar char="•"/>
              <a:tabLst>
                <a:tab pos="240665" algn="l"/>
                <a:tab pos="241300" algn="l"/>
              </a:tabLst>
            </a:pPr>
            <a:r>
              <a:rPr lang="fr-FR" b="1" spc="-5" dirty="0">
                <a:solidFill>
                  <a:srgbClr val="1F4E79"/>
                </a:solidFill>
                <a:latin typeface="Calibri"/>
                <a:cs typeface="Calibri"/>
              </a:rPr>
              <a:t>Ce</a:t>
            </a:r>
            <a:r>
              <a:rPr lang="fr-FR" b="1" spc="-10" dirty="0">
                <a:solidFill>
                  <a:srgbClr val="1F4E79"/>
                </a:solidFill>
                <a:latin typeface="Calibri"/>
                <a:cs typeface="Calibri"/>
              </a:rPr>
              <a:t> </a:t>
            </a:r>
            <a:r>
              <a:rPr lang="fr-FR" b="1" spc="-5" dirty="0">
                <a:solidFill>
                  <a:srgbClr val="1F4E79"/>
                </a:solidFill>
                <a:latin typeface="Calibri"/>
                <a:cs typeface="Calibri"/>
              </a:rPr>
              <a:t>qui </a:t>
            </a:r>
            <a:r>
              <a:rPr lang="fr-FR" spc="-10" dirty="0">
                <a:solidFill>
                  <a:srgbClr val="1F4E79"/>
                </a:solidFill>
                <a:latin typeface="Calibri"/>
                <a:cs typeface="Calibri"/>
              </a:rPr>
              <a:t>doit être</a:t>
            </a:r>
            <a:r>
              <a:rPr lang="fr-FR" spc="10" dirty="0">
                <a:solidFill>
                  <a:srgbClr val="1F4E79"/>
                </a:solidFill>
                <a:latin typeface="Calibri"/>
                <a:cs typeface="Calibri"/>
              </a:rPr>
              <a:t> </a:t>
            </a:r>
            <a:r>
              <a:rPr lang="fr-FR" spc="-15" dirty="0">
                <a:solidFill>
                  <a:srgbClr val="1F4E79"/>
                </a:solidFill>
                <a:latin typeface="Calibri"/>
                <a:cs typeface="Calibri"/>
              </a:rPr>
              <a:t>fait </a:t>
            </a:r>
            <a:r>
              <a:rPr lang="fr-FR" spc="-10" dirty="0">
                <a:solidFill>
                  <a:srgbClr val="1F4E79"/>
                </a:solidFill>
                <a:latin typeface="Calibri"/>
                <a:cs typeface="Calibri"/>
              </a:rPr>
              <a:t>(Macro-tâches),</a:t>
            </a:r>
            <a:endParaRPr lang="fr-FR" dirty="0">
              <a:latin typeface="Calibri"/>
              <a:cs typeface="Calibri"/>
            </a:endParaRPr>
          </a:p>
          <a:p>
            <a:pPr marL="241300" indent="-228600">
              <a:lnSpc>
                <a:spcPct val="100000"/>
              </a:lnSpc>
              <a:spcBef>
                <a:spcPts val="315"/>
              </a:spcBef>
              <a:buFont typeface="Arial MT"/>
              <a:buChar char="•"/>
              <a:tabLst>
                <a:tab pos="240665" algn="l"/>
                <a:tab pos="241300" algn="l"/>
              </a:tabLst>
            </a:pPr>
            <a:r>
              <a:rPr lang="fr-FR" b="1" spc="-20" dirty="0">
                <a:solidFill>
                  <a:srgbClr val="1F4E79"/>
                </a:solidFill>
                <a:latin typeface="Calibri"/>
                <a:cs typeface="Calibri"/>
              </a:rPr>
              <a:t>Par</a:t>
            </a:r>
            <a:r>
              <a:rPr lang="fr-FR" b="1" spc="-5" dirty="0">
                <a:solidFill>
                  <a:srgbClr val="1F4E79"/>
                </a:solidFill>
                <a:latin typeface="Calibri"/>
                <a:cs typeface="Calibri"/>
              </a:rPr>
              <a:t> qui</a:t>
            </a:r>
            <a:r>
              <a:rPr lang="fr-FR" b="1" dirty="0">
                <a:solidFill>
                  <a:srgbClr val="1F4E79"/>
                </a:solidFill>
                <a:latin typeface="Calibri"/>
                <a:cs typeface="Calibri"/>
              </a:rPr>
              <a:t> </a:t>
            </a:r>
            <a:r>
              <a:rPr lang="fr-FR" spc="-5" dirty="0">
                <a:solidFill>
                  <a:srgbClr val="1F4E79"/>
                </a:solidFill>
                <a:latin typeface="Calibri"/>
                <a:cs typeface="Calibri"/>
              </a:rPr>
              <a:t>cela</a:t>
            </a:r>
            <a:r>
              <a:rPr lang="fr-FR" dirty="0">
                <a:solidFill>
                  <a:srgbClr val="1F4E79"/>
                </a:solidFill>
                <a:latin typeface="Calibri"/>
                <a:cs typeface="Calibri"/>
              </a:rPr>
              <a:t> </a:t>
            </a:r>
            <a:r>
              <a:rPr lang="fr-FR" spc="-10" dirty="0">
                <a:solidFill>
                  <a:srgbClr val="1F4E79"/>
                </a:solidFill>
                <a:latin typeface="Calibri"/>
                <a:cs typeface="Calibri"/>
              </a:rPr>
              <a:t>doit</a:t>
            </a:r>
            <a:r>
              <a:rPr lang="fr-FR" spc="-5" dirty="0">
                <a:solidFill>
                  <a:srgbClr val="1F4E79"/>
                </a:solidFill>
                <a:latin typeface="Calibri"/>
                <a:cs typeface="Calibri"/>
              </a:rPr>
              <a:t> </a:t>
            </a:r>
            <a:r>
              <a:rPr lang="fr-FR" spc="-15" dirty="0">
                <a:solidFill>
                  <a:srgbClr val="1F4E79"/>
                </a:solidFill>
                <a:latin typeface="Calibri"/>
                <a:cs typeface="Calibri"/>
              </a:rPr>
              <a:t>être</a:t>
            </a:r>
            <a:r>
              <a:rPr lang="fr-FR" spc="10" dirty="0">
                <a:solidFill>
                  <a:srgbClr val="1F4E79"/>
                </a:solidFill>
                <a:latin typeface="Calibri"/>
                <a:cs typeface="Calibri"/>
              </a:rPr>
              <a:t> </a:t>
            </a:r>
            <a:r>
              <a:rPr lang="fr-FR" spc="-15" dirty="0">
                <a:solidFill>
                  <a:srgbClr val="1F4E79"/>
                </a:solidFill>
                <a:latin typeface="Calibri"/>
                <a:cs typeface="Calibri"/>
              </a:rPr>
              <a:t>fait</a:t>
            </a:r>
            <a:r>
              <a:rPr lang="fr-FR" spc="-5" dirty="0">
                <a:solidFill>
                  <a:srgbClr val="1F4E79"/>
                </a:solidFill>
                <a:latin typeface="Calibri"/>
                <a:cs typeface="Calibri"/>
              </a:rPr>
              <a:t> </a:t>
            </a:r>
            <a:r>
              <a:rPr lang="fr-FR" spc="-10" dirty="0">
                <a:solidFill>
                  <a:srgbClr val="1F4E79"/>
                </a:solidFill>
                <a:latin typeface="Calibri"/>
                <a:cs typeface="Calibri"/>
              </a:rPr>
              <a:t>(ressources),</a:t>
            </a:r>
            <a:endParaRPr lang="fr-FR" dirty="0">
              <a:latin typeface="Calibri"/>
              <a:cs typeface="Calibri"/>
            </a:endParaRPr>
          </a:p>
          <a:p>
            <a:pPr marL="241300" indent="-228600">
              <a:lnSpc>
                <a:spcPct val="100000"/>
              </a:lnSpc>
              <a:spcBef>
                <a:spcPts val="310"/>
              </a:spcBef>
              <a:buFont typeface="Arial MT"/>
              <a:buChar char="•"/>
              <a:tabLst>
                <a:tab pos="240665" algn="l"/>
                <a:tab pos="241300" algn="l"/>
              </a:tabLst>
            </a:pPr>
            <a:r>
              <a:rPr lang="fr-FR" b="1" spc="-5" dirty="0">
                <a:solidFill>
                  <a:srgbClr val="1F4E79"/>
                </a:solidFill>
                <a:latin typeface="Calibri"/>
                <a:cs typeface="Calibri"/>
              </a:rPr>
              <a:t>Comment</a:t>
            </a:r>
            <a:r>
              <a:rPr lang="fr-FR" b="1" spc="10" dirty="0">
                <a:solidFill>
                  <a:srgbClr val="1F4E79"/>
                </a:solidFill>
                <a:latin typeface="Calibri"/>
                <a:cs typeface="Calibri"/>
              </a:rPr>
              <a:t> </a:t>
            </a:r>
            <a:r>
              <a:rPr lang="fr-FR" spc="-5" dirty="0">
                <a:solidFill>
                  <a:srgbClr val="1F4E79"/>
                </a:solidFill>
                <a:latin typeface="Calibri"/>
                <a:cs typeface="Calibri"/>
              </a:rPr>
              <a:t>les </a:t>
            </a:r>
            <a:r>
              <a:rPr lang="fr-FR" spc="-10" dirty="0">
                <a:solidFill>
                  <a:srgbClr val="1F4E79"/>
                </a:solidFill>
                <a:latin typeface="Calibri"/>
                <a:cs typeface="Calibri"/>
              </a:rPr>
              <a:t>résultats</a:t>
            </a:r>
            <a:r>
              <a:rPr lang="fr-FR" dirty="0">
                <a:solidFill>
                  <a:srgbClr val="1F4E79"/>
                </a:solidFill>
                <a:latin typeface="Calibri"/>
                <a:cs typeface="Calibri"/>
              </a:rPr>
              <a:t> </a:t>
            </a:r>
            <a:r>
              <a:rPr lang="fr-FR" spc="-10" dirty="0">
                <a:solidFill>
                  <a:srgbClr val="1F4E79"/>
                </a:solidFill>
                <a:latin typeface="Calibri"/>
                <a:cs typeface="Calibri"/>
              </a:rPr>
              <a:t>doivent</a:t>
            </a:r>
            <a:r>
              <a:rPr lang="fr-FR" spc="20" dirty="0">
                <a:solidFill>
                  <a:srgbClr val="1F4E79"/>
                </a:solidFill>
                <a:latin typeface="Calibri"/>
                <a:cs typeface="Calibri"/>
              </a:rPr>
              <a:t> </a:t>
            </a:r>
            <a:r>
              <a:rPr lang="fr-FR" spc="-15" dirty="0">
                <a:solidFill>
                  <a:srgbClr val="1F4E79"/>
                </a:solidFill>
                <a:latin typeface="Calibri"/>
                <a:cs typeface="Calibri"/>
              </a:rPr>
              <a:t>être</a:t>
            </a:r>
            <a:r>
              <a:rPr lang="fr-FR" spc="5" dirty="0">
                <a:solidFill>
                  <a:srgbClr val="1F4E79"/>
                </a:solidFill>
                <a:latin typeface="Calibri"/>
                <a:cs typeface="Calibri"/>
              </a:rPr>
              <a:t> </a:t>
            </a:r>
            <a:r>
              <a:rPr lang="fr-FR" spc="-10" dirty="0">
                <a:solidFill>
                  <a:srgbClr val="1F4E79"/>
                </a:solidFill>
                <a:latin typeface="Calibri"/>
                <a:cs typeface="Calibri"/>
              </a:rPr>
              <a:t>présentés</a:t>
            </a:r>
            <a:r>
              <a:rPr lang="fr-FR" spc="10" dirty="0">
                <a:solidFill>
                  <a:srgbClr val="1F4E79"/>
                </a:solidFill>
                <a:latin typeface="Calibri"/>
                <a:cs typeface="Calibri"/>
              </a:rPr>
              <a:t> </a:t>
            </a:r>
            <a:r>
              <a:rPr lang="fr-FR" spc="-10" dirty="0">
                <a:solidFill>
                  <a:srgbClr val="1F4E79"/>
                </a:solidFill>
                <a:latin typeface="Calibri"/>
                <a:cs typeface="Calibri"/>
              </a:rPr>
              <a:t>(livrables),</a:t>
            </a:r>
            <a:endParaRPr lang="fr-FR" dirty="0">
              <a:latin typeface="Calibri"/>
              <a:cs typeface="Calibri"/>
            </a:endParaRPr>
          </a:p>
          <a:p>
            <a:pPr marL="241300" marR="606425" indent="-228600">
              <a:lnSpc>
                <a:spcPct val="70000"/>
              </a:lnSpc>
              <a:spcBef>
                <a:spcPts val="1010"/>
              </a:spcBef>
              <a:buFont typeface="Arial MT"/>
              <a:buChar char="•"/>
              <a:tabLst>
                <a:tab pos="240665" algn="l"/>
                <a:tab pos="241300" algn="l"/>
              </a:tabLst>
            </a:pPr>
            <a:r>
              <a:rPr lang="fr-FR" b="1" spc="-5" dirty="0">
                <a:solidFill>
                  <a:srgbClr val="1F4E79"/>
                </a:solidFill>
                <a:latin typeface="Calibri"/>
                <a:cs typeface="Calibri"/>
              </a:rPr>
              <a:t>Comment</a:t>
            </a:r>
            <a:r>
              <a:rPr lang="fr-FR" b="1" spc="15" dirty="0">
                <a:solidFill>
                  <a:srgbClr val="1F4E79"/>
                </a:solidFill>
                <a:latin typeface="Calibri"/>
                <a:cs typeface="Calibri"/>
              </a:rPr>
              <a:t> </a:t>
            </a:r>
            <a:r>
              <a:rPr lang="fr-FR" spc="-5" dirty="0">
                <a:solidFill>
                  <a:srgbClr val="1F4E79"/>
                </a:solidFill>
                <a:latin typeface="Calibri"/>
                <a:cs typeface="Calibri"/>
              </a:rPr>
              <a:t>ils</a:t>
            </a:r>
            <a:r>
              <a:rPr lang="fr-FR" spc="5" dirty="0">
                <a:solidFill>
                  <a:srgbClr val="1F4E79"/>
                </a:solidFill>
                <a:latin typeface="Calibri"/>
                <a:cs typeface="Calibri"/>
              </a:rPr>
              <a:t> </a:t>
            </a:r>
            <a:r>
              <a:rPr lang="fr-FR" spc="-15" dirty="0">
                <a:solidFill>
                  <a:srgbClr val="1F4E79"/>
                </a:solidFill>
                <a:latin typeface="Calibri"/>
                <a:cs typeface="Calibri"/>
              </a:rPr>
              <a:t>vont</a:t>
            </a:r>
            <a:r>
              <a:rPr lang="fr-FR" spc="-5" dirty="0">
                <a:solidFill>
                  <a:srgbClr val="1F4E79"/>
                </a:solidFill>
                <a:latin typeface="Calibri"/>
                <a:cs typeface="Calibri"/>
              </a:rPr>
              <a:t> </a:t>
            </a:r>
            <a:r>
              <a:rPr lang="fr-FR" spc="-10" dirty="0">
                <a:solidFill>
                  <a:srgbClr val="1F4E79"/>
                </a:solidFill>
                <a:latin typeface="Calibri"/>
                <a:cs typeface="Calibri"/>
              </a:rPr>
              <a:t>être</a:t>
            </a:r>
            <a:r>
              <a:rPr lang="fr-FR" spc="10" dirty="0">
                <a:solidFill>
                  <a:srgbClr val="1F4E79"/>
                </a:solidFill>
                <a:latin typeface="Calibri"/>
                <a:cs typeface="Calibri"/>
              </a:rPr>
              <a:t> </a:t>
            </a:r>
            <a:r>
              <a:rPr lang="fr-FR" spc="-10" dirty="0">
                <a:solidFill>
                  <a:srgbClr val="1F4E79"/>
                </a:solidFill>
                <a:latin typeface="Calibri"/>
                <a:cs typeface="Calibri"/>
              </a:rPr>
              <a:t>validés</a:t>
            </a:r>
            <a:r>
              <a:rPr lang="fr-FR" spc="20" dirty="0">
                <a:solidFill>
                  <a:srgbClr val="1F4E79"/>
                </a:solidFill>
                <a:latin typeface="Calibri"/>
                <a:cs typeface="Calibri"/>
              </a:rPr>
              <a:t> </a:t>
            </a:r>
            <a:r>
              <a:rPr lang="fr-FR" dirty="0">
                <a:solidFill>
                  <a:srgbClr val="1F4E79"/>
                </a:solidFill>
                <a:latin typeface="Calibri"/>
                <a:cs typeface="Calibri"/>
              </a:rPr>
              <a:t>(jalons</a:t>
            </a:r>
            <a:r>
              <a:rPr lang="fr-FR" spc="-5" dirty="0">
                <a:solidFill>
                  <a:srgbClr val="1F4E79"/>
                </a:solidFill>
                <a:latin typeface="Calibri"/>
                <a:cs typeface="Calibri"/>
              </a:rPr>
              <a:t> en</a:t>
            </a:r>
            <a:r>
              <a:rPr lang="fr-FR" spc="5" dirty="0">
                <a:solidFill>
                  <a:srgbClr val="1F4E79"/>
                </a:solidFill>
                <a:latin typeface="Calibri"/>
                <a:cs typeface="Calibri"/>
              </a:rPr>
              <a:t> </a:t>
            </a:r>
            <a:r>
              <a:rPr lang="fr-FR" spc="-15" dirty="0">
                <a:solidFill>
                  <a:srgbClr val="1F4E79"/>
                </a:solidFill>
                <a:latin typeface="Calibri"/>
                <a:cs typeface="Calibri"/>
              </a:rPr>
              <a:t>tant</a:t>
            </a:r>
            <a:r>
              <a:rPr lang="fr-FR" dirty="0">
                <a:solidFill>
                  <a:srgbClr val="1F4E79"/>
                </a:solidFill>
                <a:latin typeface="Calibri"/>
                <a:cs typeface="Calibri"/>
              </a:rPr>
              <a:t> </a:t>
            </a:r>
            <a:r>
              <a:rPr lang="fr-FR" spc="-10" dirty="0">
                <a:solidFill>
                  <a:srgbClr val="1F4E79"/>
                </a:solidFill>
                <a:latin typeface="Calibri"/>
                <a:cs typeface="Calibri"/>
              </a:rPr>
              <a:t>que</a:t>
            </a:r>
            <a:r>
              <a:rPr lang="fr-FR" spc="5" dirty="0">
                <a:solidFill>
                  <a:srgbClr val="1F4E79"/>
                </a:solidFill>
                <a:latin typeface="Calibri"/>
                <a:cs typeface="Calibri"/>
              </a:rPr>
              <a:t> </a:t>
            </a:r>
            <a:r>
              <a:rPr lang="fr-FR" spc="-10" dirty="0">
                <a:solidFill>
                  <a:srgbClr val="1F4E79"/>
                </a:solidFill>
                <a:latin typeface="Calibri"/>
                <a:cs typeface="Calibri"/>
              </a:rPr>
              <a:t>dates</a:t>
            </a:r>
            <a:r>
              <a:rPr lang="fr-FR" dirty="0">
                <a:solidFill>
                  <a:srgbClr val="1F4E79"/>
                </a:solidFill>
                <a:latin typeface="Calibri"/>
                <a:cs typeface="Calibri"/>
              </a:rPr>
              <a:t> </a:t>
            </a:r>
            <a:r>
              <a:rPr lang="fr-FR" spc="-5" dirty="0">
                <a:solidFill>
                  <a:srgbClr val="1F4E79"/>
                </a:solidFill>
                <a:latin typeface="Calibri"/>
                <a:cs typeface="Calibri"/>
              </a:rPr>
              <a:t>de</a:t>
            </a:r>
            <a:r>
              <a:rPr lang="fr-FR" spc="5" dirty="0">
                <a:solidFill>
                  <a:srgbClr val="1F4E79"/>
                </a:solidFill>
                <a:latin typeface="Calibri"/>
                <a:cs typeface="Calibri"/>
              </a:rPr>
              <a:t> </a:t>
            </a:r>
            <a:r>
              <a:rPr lang="fr-FR" spc="-10" dirty="0">
                <a:solidFill>
                  <a:srgbClr val="1F4E79"/>
                </a:solidFill>
                <a:latin typeface="Calibri"/>
                <a:cs typeface="Calibri"/>
              </a:rPr>
              <a:t>réalisation </a:t>
            </a:r>
            <a:r>
              <a:rPr lang="fr-FR" spc="-415" dirty="0">
                <a:solidFill>
                  <a:srgbClr val="1F4E79"/>
                </a:solidFill>
                <a:latin typeface="Calibri"/>
                <a:cs typeface="Calibri"/>
              </a:rPr>
              <a:t> </a:t>
            </a:r>
            <a:r>
              <a:rPr lang="fr-FR" spc="-10" dirty="0">
                <a:solidFill>
                  <a:srgbClr val="1F4E79"/>
                </a:solidFill>
                <a:latin typeface="Calibri"/>
                <a:cs typeface="Calibri"/>
              </a:rPr>
              <a:t>importante).</a:t>
            </a:r>
            <a:endParaRPr lang="fr-FR" dirty="0">
              <a:latin typeface="Calibri"/>
              <a:cs typeface="Calibri"/>
            </a:endParaRPr>
          </a:p>
        </p:txBody>
      </p:sp>
    </p:spTree>
    <p:extLst>
      <p:ext uri="{BB962C8B-B14F-4D97-AF65-F5344CB8AC3E}">
        <p14:creationId xmlns:p14="http://schemas.microsoft.com/office/powerpoint/2010/main" val="2433081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7777EB-16AE-43C2-8775-2ADD35F512A6}"/>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38</a:t>
            </a:fld>
            <a:endParaRPr lang="fr-FR"/>
          </a:p>
        </p:txBody>
      </p:sp>
      <p:sp>
        <p:nvSpPr>
          <p:cNvPr id="3" name="Titre 2">
            <a:extLst>
              <a:ext uri="{FF2B5EF4-FFF2-40B4-BE49-F238E27FC236}">
                <a16:creationId xmlns:a16="http://schemas.microsoft.com/office/drawing/2014/main" id="{8823CECC-67BC-4E1D-BD96-39585360EF04}"/>
              </a:ext>
            </a:extLst>
          </p:cNvPr>
          <p:cNvSpPr>
            <a:spLocks noGrp="1"/>
          </p:cNvSpPr>
          <p:nvPr>
            <p:ph type="title"/>
          </p:nvPr>
        </p:nvSpPr>
        <p:spPr/>
        <p:txBody>
          <a:bodyPr>
            <a:normAutofit fontScale="90000"/>
          </a:bodyPr>
          <a:lstStyle/>
          <a:p>
            <a:r>
              <a:rPr lang="fr-FR" dirty="0"/>
              <a:t>3. Déterminer les ressources projet</a:t>
            </a:r>
            <a:br>
              <a:rPr lang="fr-FR" dirty="0"/>
            </a:br>
            <a:endParaRPr lang="fr-FR" dirty="0"/>
          </a:p>
        </p:txBody>
      </p:sp>
      <p:sp>
        <p:nvSpPr>
          <p:cNvPr id="4" name="Espace réservé du texte 3">
            <a:extLst>
              <a:ext uri="{FF2B5EF4-FFF2-40B4-BE49-F238E27FC236}">
                <a16:creationId xmlns:a16="http://schemas.microsoft.com/office/drawing/2014/main" id="{D05D74DE-1F20-4330-808D-A5CED8B59F97}"/>
              </a:ext>
            </a:extLst>
          </p:cNvPr>
          <p:cNvSpPr>
            <a:spLocks noGrp="1"/>
          </p:cNvSpPr>
          <p:nvPr>
            <p:ph type="body" sz="quarter" idx="11"/>
          </p:nvPr>
        </p:nvSpPr>
        <p:spPr>
          <a:xfrm>
            <a:off x="1791335" y="1828800"/>
            <a:ext cx="9216668" cy="4198938"/>
          </a:xfrm>
        </p:spPr>
        <p:txBody>
          <a:bodyPr>
            <a:normAutofit lnSpcReduction="10000"/>
          </a:bodyPr>
          <a:lstStyle/>
          <a:p>
            <a:pPr marL="12700">
              <a:lnSpc>
                <a:spcPts val="2280"/>
              </a:lnSpc>
              <a:spcBef>
                <a:spcPts val="819"/>
              </a:spcBef>
            </a:pPr>
            <a:r>
              <a:rPr lang="fr-FR" sz="1800" spc="-5" dirty="0">
                <a:solidFill>
                  <a:srgbClr val="1F4E79"/>
                </a:solidFill>
                <a:latin typeface="Calibri"/>
                <a:cs typeface="Calibri"/>
              </a:rPr>
              <a:t>Après</a:t>
            </a:r>
            <a:r>
              <a:rPr lang="fr-FR" sz="1800" dirty="0">
                <a:solidFill>
                  <a:srgbClr val="1F4E79"/>
                </a:solidFill>
                <a:latin typeface="Calibri"/>
                <a:cs typeface="Calibri"/>
              </a:rPr>
              <a:t> </a:t>
            </a:r>
            <a:r>
              <a:rPr lang="fr-FR" sz="1800" spc="-15" dirty="0">
                <a:solidFill>
                  <a:srgbClr val="1F4E79"/>
                </a:solidFill>
                <a:latin typeface="Calibri"/>
                <a:cs typeface="Calibri"/>
              </a:rPr>
              <a:t>avoir</a:t>
            </a:r>
            <a:r>
              <a:rPr lang="fr-FR" sz="1800" spc="10" dirty="0">
                <a:solidFill>
                  <a:srgbClr val="1F4E79"/>
                </a:solidFill>
                <a:latin typeface="Calibri"/>
                <a:cs typeface="Calibri"/>
              </a:rPr>
              <a:t> </a:t>
            </a:r>
            <a:r>
              <a:rPr lang="fr-FR" sz="1800" spc="-5" dirty="0">
                <a:solidFill>
                  <a:srgbClr val="1F4E79"/>
                </a:solidFill>
                <a:latin typeface="Calibri"/>
                <a:cs typeface="Calibri"/>
              </a:rPr>
              <a:t>construit</a:t>
            </a:r>
            <a:r>
              <a:rPr lang="fr-FR" sz="1800" spc="-10" dirty="0">
                <a:solidFill>
                  <a:srgbClr val="1F4E79"/>
                </a:solidFill>
                <a:latin typeface="Calibri"/>
                <a:cs typeface="Calibri"/>
              </a:rPr>
              <a:t> </a:t>
            </a:r>
            <a:r>
              <a:rPr lang="fr-FR" sz="1800" spc="-15" dirty="0">
                <a:solidFill>
                  <a:srgbClr val="1F4E79"/>
                </a:solidFill>
                <a:latin typeface="Calibri"/>
                <a:cs typeface="Calibri"/>
              </a:rPr>
              <a:t>votre</a:t>
            </a:r>
            <a:r>
              <a:rPr lang="fr-FR" sz="1800" spc="15" dirty="0">
                <a:solidFill>
                  <a:srgbClr val="1F4E79"/>
                </a:solidFill>
                <a:latin typeface="Calibri"/>
                <a:cs typeface="Calibri"/>
              </a:rPr>
              <a:t> </a:t>
            </a:r>
            <a:r>
              <a:rPr lang="fr-FR" sz="1800" spc="-5" dirty="0">
                <a:solidFill>
                  <a:srgbClr val="1F4E79"/>
                </a:solidFill>
                <a:latin typeface="Calibri"/>
                <a:cs typeface="Calibri"/>
              </a:rPr>
              <a:t>planning</a:t>
            </a:r>
            <a:r>
              <a:rPr lang="fr-FR" sz="1800" spc="-25" dirty="0">
                <a:solidFill>
                  <a:srgbClr val="1F4E79"/>
                </a:solidFill>
                <a:latin typeface="Calibri"/>
                <a:cs typeface="Calibri"/>
              </a:rPr>
              <a:t> </a:t>
            </a:r>
            <a:r>
              <a:rPr lang="fr-FR" sz="1800" spc="-10" dirty="0">
                <a:solidFill>
                  <a:srgbClr val="1F4E79"/>
                </a:solidFill>
                <a:latin typeface="Calibri"/>
                <a:cs typeface="Calibri"/>
              </a:rPr>
              <a:t>projet,</a:t>
            </a:r>
            <a:r>
              <a:rPr lang="fr-FR" sz="1800" spc="5" dirty="0">
                <a:solidFill>
                  <a:srgbClr val="1F4E79"/>
                </a:solidFill>
                <a:latin typeface="Calibri"/>
                <a:cs typeface="Calibri"/>
              </a:rPr>
              <a:t> </a:t>
            </a:r>
            <a:r>
              <a:rPr lang="fr-FR" sz="1800" dirty="0">
                <a:solidFill>
                  <a:srgbClr val="1F4E79"/>
                </a:solidFill>
                <a:latin typeface="Calibri"/>
                <a:cs typeface="Calibri"/>
              </a:rPr>
              <a:t>il</a:t>
            </a:r>
            <a:r>
              <a:rPr lang="fr-FR" sz="1800" spc="-5" dirty="0">
                <a:solidFill>
                  <a:srgbClr val="1F4E79"/>
                </a:solidFill>
                <a:latin typeface="Calibri"/>
                <a:cs typeface="Calibri"/>
              </a:rPr>
              <a:t> </a:t>
            </a:r>
            <a:r>
              <a:rPr lang="fr-FR" sz="1800" spc="-10" dirty="0">
                <a:solidFill>
                  <a:srgbClr val="1F4E79"/>
                </a:solidFill>
                <a:latin typeface="Calibri"/>
                <a:cs typeface="Calibri"/>
              </a:rPr>
              <a:t>est</a:t>
            </a:r>
            <a:r>
              <a:rPr lang="fr-FR" sz="1800" spc="45" dirty="0">
                <a:solidFill>
                  <a:srgbClr val="1F4E79"/>
                </a:solidFill>
                <a:latin typeface="Calibri"/>
                <a:cs typeface="Calibri"/>
              </a:rPr>
              <a:t> </a:t>
            </a:r>
            <a:r>
              <a:rPr lang="fr-FR" sz="1800" b="1" spc="-5" dirty="0">
                <a:solidFill>
                  <a:srgbClr val="1F4E79"/>
                </a:solidFill>
                <a:latin typeface="Calibri"/>
                <a:cs typeface="Calibri"/>
              </a:rPr>
              <a:t>nécessaire</a:t>
            </a:r>
            <a:r>
              <a:rPr lang="fr-FR" sz="1800" b="1" dirty="0">
                <a:solidFill>
                  <a:srgbClr val="1F4E79"/>
                </a:solidFill>
                <a:latin typeface="Calibri"/>
                <a:cs typeface="Calibri"/>
              </a:rPr>
              <a:t> </a:t>
            </a:r>
            <a:r>
              <a:rPr lang="fr-FR" sz="1800" b="1" spc="-5" dirty="0">
                <a:solidFill>
                  <a:srgbClr val="1F4E79"/>
                </a:solidFill>
                <a:latin typeface="Calibri"/>
                <a:cs typeface="Calibri"/>
              </a:rPr>
              <a:t>d'identifier</a:t>
            </a:r>
            <a:r>
              <a:rPr lang="fr-FR" sz="1800" b="1" spc="-25" dirty="0">
                <a:solidFill>
                  <a:srgbClr val="1F4E79"/>
                </a:solidFill>
                <a:latin typeface="Calibri"/>
                <a:cs typeface="Calibri"/>
              </a:rPr>
              <a:t> </a:t>
            </a:r>
            <a:r>
              <a:rPr lang="fr-FR" sz="1800" spc="-10" dirty="0">
                <a:solidFill>
                  <a:srgbClr val="1F4E79"/>
                </a:solidFill>
                <a:latin typeface="Calibri"/>
                <a:cs typeface="Calibri"/>
              </a:rPr>
              <a:t>et</a:t>
            </a:r>
            <a:endParaRPr lang="fr-FR" sz="1800" dirty="0">
              <a:latin typeface="Calibri"/>
              <a:cs typeface="Calibri"/>
            </a:endParaRPr>
          </a:p>
          <a:p>
            <a:pPr marL="12700">
              <a:lnSpc>
                <a:spcPts val="2280"/>
              </a:lnSpc>
            </a:pPr>
            <a:r>
              <a:rPr lang="fr-FR" sz="1800" b="1" dirty="0">
                <a:solidFill>
                  <a:srgbClr val="1F4E79"/>
                </a:solidFill>
                <a:latin typeface="Calibri"/>
                <a:cs typeface="Calibri"/>
              </a:rPr>
              <a:t>sélectionner</a:t>
            </a:r>
            <a:r>
              <a:rPr lang="fr-FR" sz="1800" b="1" spc="-20" dirty="0">
                <a:solidFill>
                  <a:srgbClr val="1F4E79"/>
                </a:solidFill>
                <a:latin typeface="Calibri"/>
                <a:cs typeface="Calibri"/>
              </a:rPr>
              <a:t> </a:t>
            </a:r>
            <a:r>
              <a:rPr lang="fr-FR" sz="1800" spc="-5" dirty="0">
                <a:solidFill>
                  <a:srgbClr val="1F4E79"/>
                </a:solidFill>
                <a:latin typeface="Calibri"/>
                <a:cs typeface="Calibri"/>
              </a:rPr>
              <a:t>les</a:t>
            </a:r>
            <a:r>
              <a:rPr lang="fr-FR" sz="1800" spc="10" dirty="0">
                <a:solidFill>
                  <a:srgbClr val="1F4E79"/>
                </a:solidFill>
                <a:latin typeface="Calibri"/>
                <a:cs typeface="Calibri"/>
              </a:rPr>
              <a:t> </a:t>
            </a:r>
            <a:r>
              <a:rPr lang="fr-FR" sz="1800" b="1" spc="-10" dirty="0">
                <a:solidFill>
                  <a:srgbClr val="1F4E79"/>
                </a:solidFill>
                <a:latin typeface="Calibri"/>
                <a:cs typeface="Calibri"/>
              </a:rPr>
              <a:t>ressources </a:t>
            </a:r>
            <a:r>
              <a:rPr lang="fr-FR" sz="1800" spc="-5" dirty="0">
                <a:solidFill>
                  <a:srgbClr val="1F4E79"/>
                </a:solidFill>
                <a:latin typeface="Calibri"/>
                <a:cs typeface="Calibri"/>
              </a:rPr>
              <a:t>du </a:t>
            </a:r>
            <a:r>
              <a:rPr lang="fr-FR" sz="1800" spc="-10" dirty="0">
                <a:solidFill>
                  <a:srgbClr val="1F4E79"/>
                </a:solidFill>
                <a:latin typeface="Calibri"/>
                <a:cs typeface="Calibri"/>
              </a:rPr>
              <a:t>projet.</a:t>
            </a:r>
            <a:endParaRPr lang="fr-FR" sz="1800" dirty="0">
              <a:latin typeface="Calibri"/>
              <a:cs typeface="Calibri"/>
            </a:endParaRPr>
          </a:p>
          <a:p>
            <a:pPr>
              <a:lnSpc>
                <a:spcPct val="100000"/>
              </a:lnSpc>
            </a:pPr>
            <a:endParaRPr lang="fr-FR" sz="1800" dirty="0">
              <a:latin typeface="Calibri"/>
              <a:cs typeface="Calibri"/>
            </a:endParaRPr>
          </a:p>
          <a:p>
            <a:pPr marL="241300" marR="454659" indent="-228600">
              <a:lnSpc>
                <a:spcPts val="2160"/>
              </a:lnSpc>
              <a:spcBef>
                <a:spcPts val="1760"/>
              </a:spcBef>
              <a:buFont typeface="Arial MT"/>
              <a:buChar char="•"/>
              <a:tabLst>
                <a:tab pos="240665" algn="l"/>
                <a:tab pos="241300" algn="l"/>
              </a:tabLst>
            </a:pPr>
            <a:r>
              <a:rPr lang="fr-FR" sz="1800" spc="-5" dirty="0">
                <a:solidFill>
                  <a:srgbClr val="1F4E79"/>
                </a:solidFill>
                <a:latin typeface="Calibri"/>
                <a:cs typeface="Calibri"/>
              </a:rPr>
              <a:t>L’identification et la gestion d’engagement des parties prenantes de  projet est un facteur déterminant de la réussite d'un projet.</a:t>
            </a:r>
          </a:p>
          <a:p>
            <a:pPr>
              <a:lnSpc>
                <a:spcPct val="100000"/>
              </a:lnSpc>
              <a:buClr>
                <a:srgbClr val="1F4E79"/>
              </a:buClr>
              <a:buFont typeface="Arial MT"/>
              <a:buChar char="•"/>
            </a:pPr>
            <a:endParaRPr lang="fr-FR" sz="1800" dirty="0">
              <a:latin typeface="Calibri"/>
              <a:cs typeface="Calibri"/>
            </a:endParaRPr>
          </a:p>
          <a:p>
            <a:pPr marL="241300" marR="5080" indent="-228600">
              <a:lnSpc>
                <a:spcPts val="2160"/>
              </a:lnSpc>
              <a:spcBef>
                <a:spcPts val="1725"/>
              </a:spcBef>
              <a:buFont typeface="Arial MT"/>
              <a:buChar char="•"/>
              <a:tabLst>
                <a:tab pos="240665" algn="l"/>
                <a:tab pos="241300" algn="l"/>
              </a:tabLst>
            </a:pPr>
            <a:r>
              <a:rPr lang="fr-FR" sz="1800" spc="-5" dirty="0">
                <a:solidFill>
                  <a:srgbClr val="1F4E79"/>
                </a:solidFill>
                <a:latin typeface="Calibri"/>
                <a:cs typeface="Calibri"/>
              </a:rPr>
              <a:t>Chaque</a:t>
            </a:r>
            <a:r>
              <a:rPr lang="fr-FR" sz="1800" spc="-20" dirty="0">
                <a:solidFill>
                  <a:srgbClr val="1F4E79"/>
                </a:solidFill>
                <a:latin typeface="Calibri"/>
                <a:cs typeface="Calibri"/>
              </a:rPr>
              <a:t> </a:t>
            </a:r>
            <a:r>
              <a:rPr lang="fr-FR" sz="1800" spc="-10" dirty="0">
                <a:solidFill>
                  <a:srgbClr val="1F4E79"/>
                </a:solidFill>
                <a:latin typeface="Calibri"/>
                <a:cs typeface="Calibri"/>
              </a:rPr>
              <a:t>projet</a:t>
            </a:r>
            <a:r>
              <a:rPr lang="fr-FR" sz="1800" dirty="0">
                <a:solidFill>
                  <a:srgbClr val="1F4E79"/>
                </a:solidFill>
                <a:latin typeface="Calibri"/>
                <a:cs typeface="Calibri"/>
              </a:rPr>
              <a:t> </a:t>
            </a:r>
            <a:r>
              <a:rPr lang="fr-FR" sz="1800" spc="-5" dirty="0">
                <a:solidFill>
                  <a:srgbClr val="1F4E79"/>
                </a:solidFill>
                <a:latin typeface="Calibri"/>
                <a:cs typeface="Calibri"/>
              </a:rPr>
              <a:t>comporte</a:t>
            </a:r>
            <a:r>
              <a:rPr lang="fr-FR" sz="1800" spc="-15" dirty="0">
                <a:solidFill>
                  <a:srgbClr val="1F4E79"/>
                </a:solidFill>
                <a:latin typeface="Calibri"/>
                <a:cs typeface="Calibri"/>
              </a:rPr>
              <a:t> </a:t>
            </a:r>
            <a:r>
              <a:rPr lang="fr-FR" sz="1800" spc="-5" dirty="0">
                <a:solidFill>
                  <a:srgbClr val="1F4E79"/>
                </a:solidFill>
                <a:latin typeface="Calibri"/>
                <a:cs typeface="Calibri"/>
              </a:rPr>
              <a:t>des parties</a:t>
            </a:r>
            <a:r>
              <a:rPr lang="fr-FR" sz="1800" spc="15" dirty="0">
                <a:solidFill>
                  <a:srgbClr val="1F4E79"/>
                </a:solidFill>
                <a:latin typeface="Calibri"/>
                <a:cs typeface="Calibri"/>
              </a:rPr>
              <a:t> </a:t>
            </a:r>
            <a:r>
              <a:rPr lang="fr-FR" sz="1800" spc="-10" dirty="0">
                <a:solidFill>
                  <a:srgbClr val="1F4E79"/>
                </a:solidFill>
                <a:latin typeface="Calibri"/>
                <a:cs typeface="Calibri"/>
              </a:rPr>
              <a:t>prenantes</a:t>
            </a:r>
            <a:r>
              <a:rPr lang="fr-FR" sz="1800" spc="5" dirty="0">
                <a:solidFill>
                  <a:srgbClr val="1F4E79"/>
                </a:solidFill>
                <a:latin typeface="Calibri"/>
                <a:cs typeface="Calibri"/>
              </a:rPr>
              <a:t> </a:t>
            </a:r>
            <a:r>
              <a:rPr lang="fr-FR" sz="1800" spc="-5" dirty="0">
                <a:solidFill>
                  <a:srgbClr val="1F4E79"/>
                </a:solidFill>
                <a:latin typeface="Calibri"/>
                <a:cs typeface="Calibri"/>
              </a:rPr>
              <a:t>susceptibles</a:t>
            </a:r>
            <a:r>
              <a:rPr lang="fr-FR" sz="1800" spc="20" dirty="0">
                <a:solidFill>
                  <a:srgbClr val="1F4E79"/>
                </a:solidFill>
                <a:latin typeface="Calibri"/>
                <a:cs typeface="Calibri"/>
              </a:rPr>
              <a:t> </a:t>
            </a:r>
            <a:r>
              <a:rPr lang="fr-FR" sz="1800" spc="-25" dirty="0">
                <a:solidFill>
                  <a:srgbClr val="1F4E79"/>
                </a:solidFill>
                <a:latin typeface="Calibri"/>
                <a:cs typeface="Calibri"/>
              </a:rPr>
              <a:t>d’affecter</a:t>
            </a:r>
            <a:r>
              <a:rPr lang="fr-FR" sz="1800" spc="10" dirty="0">
                <a:solidFill>
                  <a:srgbClr val="1F4E79"/>
                </a:solidFill>
                <a:latin typeface="Calibri"/>
                <a:cs typeface="Calibri"/>
              </a:rPr>
              <a:t> </a:t>
            </a:r>
            <a:r>
              <a:rPr lang="fr-FR" sz="1800" dirty="0">
                <a:solidFill>
                  <a:srgbClr val="1F4E79"/>
                </a:solidFill>
                <a:latin typeface="Calibri"/>
                <a:cs typeface="Calibri"/>
              </a:rPr>
              <a:t>le </a:t>
            </a:r>
            <a:r>
              <a:rPr lang="fr-FR" sz="1800" spc="-434" dirty="0">
                <a:solidFill>
                  <a:srgbClr val="1F4E79"/>
                </a:solidFill>
                <a:latin typeface="Calibri"/>
                <a:cs typeface="Calibri"/>
              </a:rPr>
              <a:t> </a:t>
            </a:r>
            <a:r>
              <a:rPr lang="fr-FR" sz="1800" spc="-10" dirty="0">
                <a:solidFill>
                  <a:srgbClr val="1F4E79"/>
                </a:solidFill>
                <a:latin typeface="Calibri"/>
                <a:cs typeface="Calibri"/>
              </a:rPr>
              <a:t>projet,</a:t>
            </a:r>
            <a:r>
              <a:rPr lang="fr-FR" sz="1800" dirty="0">
                <a:solidFill>
                  <a:srgbClr val="1F4E79"/>
                </a:solidFill>
                <a:latin typeface="Calibri"/>
                <a:cs typeface="Calibri"/>
              </a:rPr>
              <a:t> </a:t>
            </a:r>
            <a:r>
              <a:rPr lang="fr-FR" sz="1800" spc="-5" dirty="0">
                <a:solidFill>
                  <a:srgbClr val="1F4E79"/>
                </a:solidFill>
                <a:latin typeface="Calibri"/>
                <a:cs typeface="Calibri"/>
              </a:rPr>
              <a:t>ou</a:t>
            </a:r>
            <a:r>
              <a:rPr lang="fr-FR" sz="1800" spc="-15" dirty="0">
                <a:solidFill>
                  <a:srgbClr val="1F4E79"/>
                </a:solidFill>
                <a:latin typeface="Calibri"/>
                <a:cs typeface="Calibri"/>
              </a:rPr>
              <a:t> </a:t>
            </a:r>
            <a:r>
              <a:rPr lang="fr-FR" sz="1800" spc="-30" dirty="0">
                <a:solidFill>
                  <a:srgbClr val="1F4E79"/>
                </a:solidFill>
                <a:latin typeface="Calibri"/>
                <a:cs typeface="Calibri"/>
              </a:rPr>
              <a:t>d’être</a:t>
            </a:r>
            <a:r>
              <a:rPr lang="fr-FR" sz="1800" dirty="0">
                <a:solidFill>
                  <a:srgbClr val="1F4E79"/>
                </a:solidFill>
                <a:latin typeface="Calibri"/>
                <a:cs typeface="Calibri"/>
              </a:rPr>
              <a:t> </a:t>
            </a:r>
            <a:r>
              <a:rPr lang="fr-FR" sz="1800" spc="-10" dirty="0">
                <a:solidFill>
                  <a:srgbClr val="1F4E79"/>
                </a:solidFill>
                <a:latin typeface="Calibri"/>
                <a:cs typeface="Calibri"/>
              </a:rPr>
              <a:t>affectées</a:t>
            </a:r>
            <a:r>
              <a:rPr lang="fr-FR" sz="1800" spc="15" dirty="0">
                <a:solidFill>
                  <a:srgbClr val="1F4E79"/>
                </a:solidFill>
                <a:latin typeface="Calibri"/>
                <a:cs typeface="Calibri"/>
              </a:rPr>
              <a:t> </a:t>
            </a:r>
            <a:r>
              <a:rPr lang="fr-FR" sz="1800" spc="-5" dirty="0">
                <a:solidFill>
                  <a:srgbClr val="1F4E79"/>
                </a:solidFill>
                <a:latin typeface="Calibri"/>
                <a:cs typeface="Calibri"/>
              </a:rPr>
              <a:t>par</a:t>
            </a:r>
            <a:r>
              <a:rPr lang="fr-FR" sz="1800" spc="-10" dirty="0">
                <a:solidFill>
                  <a:srgbClr val="1F4E79"/>
                </a:solidFill>
                <a:latin typeface="Calibri"/>
                <a:cs typeface="Calibri"/>
              </a:rPr>
              <a:t> </a:t>
            </a:r>
            <a:r>
              <a:rPr lang="fr-FR" sz="1800" dirty="0">
                <a:solidFill>
                  <a:srgbClr val="1F4E79"/>
                </a:solidFill>
                <a:latin typeface="Calibri"/>
                <a:cs typeface="Calibri"/>
              </a:rPr>
              <a:t>celui-ci</a:t>
            </a:r>
            <a:r>
              <a:rPr lang="fr-FR" sz="1800" spc="10" dirty="0">
                <a:solidFill>
                  <a:srgbClr val="1F4E79"/>
                </a:solidFill>
                <a:latin typeface="Calibri"/>
                <a:cs typeface="Calibri"/>
              </a:rPr>
              <a:t> </a:t>
            </a:r>
            <a:r>
              <a:rPr lang="fr-FR" sz="1800" spc="-5" dirty="0">
                <a:solidFill>
                  <a:srgbClr val="1F4E79"/>
                </a:solidFill>
                <a:latin typeface="Calibri"/>
                <a:cs typeface="Calibri"/>
              </a:rPr>
              <a:t>de</a:t>
            </a:r>
            <a:r>
              <a:rPr lang="fr-FR" sz="1800" spc="-10" dirty="0">
                <a:solidFill>
                  <a:srgbClr val="1F4E79"/>
                </a:solidFill>
                <a:latin typeface="Calibri"/>
                <a:cs typeface="Calibri"/>
              </a:rPr>
              <a:t> façon</a:t>
            </a:r>
            <a:r>
              <a:rPr lang="fr-FR" sz="1800" spc="-15" dirty="0">
                <a:solidFill>
                  <a:srgbClr val="1F4E79"/>
                </a:solidFill>
                <a:latin typeface="Calibri"/>
                <a:cs typeface="Calibri"/>
              </a:rPr>
              <a:t> </a:t>
            </a:r>
            <a:r>
              <a:rPr lang="fr-FR" sz="1800" spc="-10" dirty="0">
                <a:solidFill>
                  <a:srgbClr val="1F4E79"/>
                </a:solidFill>
                <a:latin typeface="Calibri"/>
                <a:cs typeface="Calibri"/>
              </a:rPr>
              <a:t>positive</a:t>
            </a:r>
            <a:r>
              <a:rPr lang="fr-FR" sz="1800" spc="10" dirty="0">
                <a:solidFill>
                  <a:srgbClr val="1F4E79"/>
                </a:solidFill>
                <a:latin typeface="Calibri"/>
                <a:cs typeface="Calibri"/>
              </a:rPr>
              <a:t> </a:t>
            </a:r>
            <a:r>
              <a:rPr lang="fr-FR" sz="1800" spc="-5" dirty="0">
                <a:solidFill>
                  <a:srgbClr val="1F4E79"/>
                </a:solidFill>
                <a:latin typeface="Calibri"/>
                <a:cs typeface="Calibri"/>
              </a:rPr>
              <a:t>ou </a:t>
            </a:r>
            <a:r>
              <a:rPr lang="fr-FR" sz="1800" spc="-10" dirty="0">
                <a:solidFill>
                  <a:srgbClr val="1F4E79"/>
                </a:solidFill>
                <a:latin typeface="Calibri"/>
                <a:cs typeface="Calibri"/>
              </a:rPr>
              <a:t>négative.</a:t>
            </a:r>
            <a:endParaRPr lang="fr-FR" sz="1800" dirty="0">
              <a:latin typeface="Calibri"/>
              <a:cs typeface="Calibri"/>
            </a:endParaRPr>
          </a:p>
          <a:p>
            <a:pPr>
              <a:lnSpc>
                <a:spcPct val="100000"/>
              </a:lnSpc>
              <a:buClr>
                <a:srgbClr val="1F4E79"/>
              </a:buClr>
              <a:buFont typeface="Arial MT"/>
              <a:buChar char="•"/>
            </a:pPr>
            <a:endParaRPr lang="fr-FR" sz="1800" dirty="0">
              <a:latin typeface="Calibri"/>
              <a:cs typeface="Calibri"/>
            </a:endParaRPr>
          </a:p>
          <a:p>
            <a:pPr marL="241300" marR="794385" indent="-228600">
              <a:lnSpc>
                <a:spcPts val="2160"/>
              </a:lnSpc>
              <a:spcBef>
                <a:spcPts val="1710"/>
              </a:spcBef>
              <a:buFont typeface="Arial MT"/>
              <a:buChar char="•"/>
              <a:tabLst>
                <a:tab pos="240665" algn="l"/>
                <a:tab pos="241300" algn="l"/>
              </a:tabLst>
            </a:pPr>
            <a:r>
              <a:rPr lang="fr-FR" sz="1800" dirty="0">
                <a:solidFill>
                  <a:srgbClr val="1F4E79"/>
                </a:solidFill>
                <a:latin typeface="Calibri"/>
                <a:cs typeface="Calibri"/>
              </a:rPr>
              <a:t>Il </a:t>
            </a:r>
            <a:r>
              <a:rPr lang="fr-FR" sz="1800" spc="-10" dirty="0">
                <a:solidFill>
                  <a:srgbClr val="1F4E79"/>
                </a:solidFill>
                <a:latin typeface="Calibri"/>
                <a:cs typeface="Calibri"/>
              </a:rPr>
              <a:t>est</a:t>
            </a:r>
            <a:r>
              <a:rPr lang="fr-FR" sz="1800" spc="15" dirty="0">
                <a:solidFill>
                  <a:srgbClr val="1F4E79"/>
                </a:solidFill>
                <a:latin typeface="Calibri"/>
                <a:cs typeface="Calibri"/>
              </a:rPr>
              <a:t> </a:t>
            </a:r>
            <a:r>
              <a:rPr lang="fr-FR" sz="1800" spc="-5" dirty="0">
                <a:solidFill>
                  <a:srgbClr val="1F4E79"/>
                </a:solidFill>
                <a:latin typeface="Calibri"/>
                <a:cs typeface="Calibri"/>
              </a:rPr>
              <a:t>nécessaire</a:t>
            </a:r>
            <a:r>
              <a:rPr lang="fr-FR" sz="1800" spc="25" dirty="0">
                <a:solidFill>
                  <a:srgbClr val="1F4E79"/>
                </a:solidFill>
                <a:latin typeface="Calibri"/>
                <a:cs typeface="Calibri"/>
              </a:rPr>
              <a:t> </a:t>
            </a:r>
            <a:r>
              <a:rPr lang="fr-FR" sz="1800" spc="-5" dirty="0">
                <a:solidFill>
                  <a:srgbClr val="1F4E79"/>
                </a:solidFill>
                <a:latin typeface="Calibri"/>
                <a:cs typeface="Calibri"/>
              </a:rPr>
              <a:t>d'identifier</a:t>
            </a:r>
            <a:r>
              <a:rPr lang="fr-FR" sz="1800" spc="5" dirty="0">
                <a:solidFill>
                  <a:srgbClr val="1F4E79"/>
                </a:solidFill>
                <a:latin typeface="Calibri"/>
                <a:cs typeface="Calibri"/>
              </a:rPr>
              <a:t> </a:t>
            </a:r>
            <a:r>
              <a:rPr lang="fr-FR" sz="1800" dirty="0">
                <a:solidFill>
                  <a:srgbClr val="1F4E79"/>
                </a:solidFill>
                <a:latin typeface="Calibri"/>
                <a:cs typeface="Calibri"/>
              </a:rPr>
              <a:t>ces</a:t>
            </a:r>
            <a:r>
              <a:rPr lang="fr-FR" sz="1800" spc="10" dirty="0">
                <a:solidFill>
                  <a:srgbClr val="1F4E79"/>
                </a:solidFill>
                <a:latin typeface="Calibri"/>
                <a:cs typeface="Calibri"/>
              </a:rPr>
              <a:t> </a:t>
            </a:r>
            <a:r>
              <a:rPr lang="fr-FR" sz="1800" spc="-5" dirty="0">
                <a:solidFill>
                  <a:srgbClr val="1F4E79"/>
                </a:solidFill>
                <a:latin typeface="Calibri"/>
                <a:cs typeface="Calibri"/>
              </a:rPr>
              <a:t>parties</a:t>
            </a:r>
            <a:r>
              <a:rPr lang="fr-FR" sz="1800" spc="5" dirty="0">
                <a:solidFill>
                  <a:srgbClr val="1F4E79"/>
                </a:solidFill>
                <a:latin typeface="Calibri"/>
                <a:cs typeface="Calibri"/>
              </a:rPr>
              <a:t> </a:t>
            </a:r>
            <a:r>
              <a:rPr lang="fr-FR" sz="1800" spc="-10" dirty="0">
                <a:solidFill>
                  <a:srgbClr val="1F4E79"/>
                </a:solidFill>
                <a:latin typeface="Calibri"/>
                <a:cs typeface="Calibri"/>
              </a:rPr>
              <a:t>prenantes,</a:t>
            </a:r>
            <a:r>
              <a:rPr lang="fr-FR" sz="1800" dirty="0">
                <a:solidFill>
                  <a:srgbClr val="1F4E79"/>
                </a:solidFill>
                <a:latin typeface="Calibri"/>
                <a:cs typeface="Calibri"/>
              </a:rPr>
              <a:t> </a:t>
            </a:r>
            <a:r>
              <a:rPr lang="fr-FR" sz="1800" spc="-5" dirty="0">
                <a:solidFill>
                  <a:srgbClr val="1F4E79"/>
                </a:solidFill>
                <a:latin typeface="Calibri"/>
                <a:cs typeface="Calibri"/>
              </a:rPr>
              <a:t>planifier</a:t>
            </a:r>
            <a:r>
              <a:rPr lang="fr-FR" sz="1800" spc="15" dirty="0">
                <a:solidFill>
                  <a:srgbClr val="1F4E79"/>
                </a:solidFill>
                <a:latin typeface="Calibri"/>
                <a:cs typeface="Calibri"/>
              </a:rPr>
              <a:t> </a:t>
            </a:r>
            <a:r>
              <a:rPr lang="fr-FR" spc="-10" dirty="0">
                <a:solidFill>
                  <a:srgbClr val="1F4E79"/>
                </a:solidFill>
                <a:latin typeface="Calibri"/>
                <a:cs typeface="Calibri"/>
              </a:rPr>
              <a:t>leurs </a:t>
            </a:r>
            <a:r>
              <a:rPr lang="fr-FR" spc="-440" dirty="0">
                <a:solidFill>
                  <a:srgbClr val="1F4E79"/>
                </a:solidFill>
                <a:latin typeface="Calibri"/>
                <a:cs typeface="Calibri"/>
              </a:rPr>
              <a:t> </a:t>
            </a:r>
            <a:r>
              <a:rPr lang="fr-FR" spc="-5" dirty="0">
                <a:solidFill>
                  <a:srgbClr val="1F4E79"/>
                </a:solidFill>
                <a:latin typeface="Calibri"/>
                <a:cs typeface="Calibri"/>
              </a:rPr>
              <a:t>engagements,</a:t>
            </a:r>
            <a:r>
              <a:rPr lang="fr-FR" spc="-10" dirty="0">
                <a:solidFill>
                  <a:srgbClr val="1F4E79"/>
                </a:solidFill>
                <a:latin typeface="Calibri"/>
                <a:cs typeface="Calibri"/>
              </a:rPr>
              <a:t> </a:t>
            </a:r>
            <a:r>
              <a:rPr lang="fr-FR" spc="-5" dirty="0">
                <a:solidFill>
                  <a:srgbClr val="1F4E79"/>
                </a:solidFill>
                <a:latin typeface="Calibri"/>
                <a:cs typeface="Calibri"/>
              </a:rPr>
              <a:t>les</a:t>
            </a:r>
            <a:r>
              <a:rPr lang="fr-FR" spc="10" dirty="0">
                <a:solidFill>
                  <a:srgbClr val="1F4E79"/>
                </a:solidFill>
                <a:latin typeface="Calibri"/>
                <a:cs typeface="Calibri"/>
              </a:rPr>
              <a:t> </a:t>
            </a:r>
            <a:r>
              <a:rPr lang="fr-FR" spc="-5" dirty="0">
                <a:solidFill>
                  <a:srgbClr val="1F4E79"/>
                </a:solidFill>
                <a:latin typeface="Calibri"/>
                <a:cs typeface="Calibri"/>
              </a:rPr>
              <a:t>analyser</a:t>
            </a:r>
            <a:r>
              <a:rPr lang="fr-FR" spc="5" dirty="0">
                <a:solidFill>
                  <a:srgbClr val="1F4E79"/>
                </a:solidFill>
                <a:latin typeface="Calibri"/>
                <a:cs typeface="Calibri"/>
              </a:rPr>
              <a:t> </a:t>
            </a:r>
            <a:r>
              <a:rPr lang="fr-FR" spc="-10" dirty="0">
                <a:solidFill>
                  <a:srgbClr val="1F4E79"/>
                </a:solidFill>
                <a:latin typeface="Calibri"/>
                <a:cs typeface="Calibri"/>
              </a:rPr>
              <a:t>et</a:t>
            </a:r>
            <a:r>
              <a:rPr lang="fr-FR" dirty="0">
                <a:solidFill>
                  <a:srgbClr val="1F4E79"/>
                </a:solidFill>
                <a:latin typeface="Calibri"/>
                <a:cs typeface="Calibri"/>
              </a:rPr>
              <a:t> les</a:t>
            </a:r>
            <a:r>
              <a:rPr lang="fr-FR" spc="5" dirty="0">
                <a:solidFill>
                  <a:srgbClr val="1F4E79"/>
                </a:solidFill>
                <a:latin typeface="Calibri"/>
                <a:cs typeface="Calibri"/>
              </a:rPr>
              <a:t> </a:t>
            </a:r>
            <a:r>
              <a:rPr lang="fr-FR" spc="-10" dirty="0">
                <a:solidFill>
                  <a:srgbClr val="1F4E79"/>
                </a:solidFill>
                <a:latin typeface="Calibri"/>
                <a:cs typeface="Calibri"/>
              </a:rPr>
              <a:t>gérer</a:t>
            </a:r>
            <a:r>
              <a:rPr lang="fr-FR" spc="-15" dirty="0">
                <a:solidFill>
                  <a:srgbClr val="1F4E79"/>
                </a:solidFill>
                <a:latin typeface="Calibri"/>
                <a:cs typeface="Calibri"/>
              </a:rPr>
              <a:t> </a:t>
            </a:r>
            <a:r>
              <a:rPr lang="fr-FR" spc="-5" dirty="0">
                <a:solidFill>
                  <a:srgbClr val="1F4E79"/>
                </a:solidFill>
                <a:latin typeface="Calibri"/>
                <a:cs typeface="Calibri"/>
              </a:rPr>
              <a:t>par </a:t>
            </a:r>
            <a:r>
              <a:rPr lang="fr-FR" dirty="0">
                <a:solidFill>
                  <a:srgbClr val="1F4E79"/>
                </a:solidFill>
                <a:latin typeface="Calibri"/>
                <a:cs typeface="Calibri"/>
              </a:rPr>
              <a:t>la </a:t>
            </a:r>
            <a:r>
              <a:rPr lang="fr-FR" spc="-10" dirty="0">
                <a:solidFill>
                  <a:srgbClr val="1F4E79"/>
                </a:solidFill>
                <a:latin typeface="Calibri"/>
                <a:cs typeface="Calibri"/>
              </a:rPr>
              <a:t>suite.</a:t>
            </a:r>
            <a:endParaRPr lang="fr-FR" dirty="0">
              <a:latin typeface="Calibri"/>
              <a:cs typeface="Calibri"/>
            </a:endParaRPr>
          </a:p>
        </p:txBody>
      </p:sp>
    </p:spTree>
    <p:extLst>
      <p:ext uri="{BB962C8B-B14F-4D97-AF65-F5344CB8AC3E}">
        <p14:creationId xmlns:p14="http://schemas.microsoft.com/office/powerpoint/2010/main" val="3167127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BBB256A-B5C1-43C7-B37C-19EFC20EC33F}"/>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39</a:t>
            </a:fld>
            <a:endParaRPr lang="fr-FR"/>
          </a:p>
        </p:txBody>
      </p:sp>
      <p:sp>
        <p:nvSpPr>
          <p:cNvPr id="3" name="Titre 2">
            <a:extLst>
              <a:ext uri="{FF2B5EF4-FFF2-40B4-BE49-F238E27FC236}">
                <a16:creationId xmlns:a16="http://schemas.microsoft.com/office/drawing/2014/main" id="{3A07BE2E-E9C4-4D3F-A784-5797D9E78088}"/>
              </a:ext>
            </a:extLst>
          </p:cNvPr>
          <p:cNvSpPr>
            <a:spLocks noGrp="1"/>
          </p:cNvSpPr>
          <p:nvPr>
            <p:ph type="title"/>
          </p:nvPr>
        </p:nvSpPr>
        <p:spPr/>
        <p:txBody>
          <a:bodyPr>
            <a:normAutofit fontScale="90000"/>
          </a:bodyPr>
          <a:lstStyle/>
          <a:p>
            <a:r>
              <a:rPr lang="fr-FR" dirty="0"/>
              <a:t>4. Estimer les durées et ordonnancer les tâches</a:t>
            </a:r>
            <a:br>
              <a:rPr lang="fr-FR" dirty="0"/>
            </a:br>
            <a:endParaRPr lang="fr-FR" dirty="0"/>
          </a:p>
        </p:txBody>
      </p:sp>
      <p:sp>
        <p:nvSpPr>
          <p:cNvPr id="4" name="Espace réservé du texte 3">
            <a:extLst>
              <a:ext uri="{FF2B5EF4-FFF2-40B4-BE49-F238E27FC236}">
                <a16:creationId xmlns:a16="http://schemas.microsoft.com/office/drawing/2014/main" id="{F07686A8-076C-4478-9FCB-ECE3F192ACCA}"/>
              </a:ext>
            </a:extLst>
          </p:cNvPr>
          <p:cNvSpPr>
            <a:spLocks noGrp="1"/>
          </p:cNvSpPr>
          <p:nvPr>
            <p:ph type="body" sz="quarter" idx="11"/>
          </p:nvPr>
        </p:nvSpPr>
        <p:spPr/>
        <p:txBody>
          <a:bodyPr/>
          <a:lstStyle/>
          <a:p>
            <a:pPr marL="241300" marR="316230" indent="-228600">
              <a:lnSpc>
                <a:spcPts val="2050"/>
              </a:lnSpc>
              <a:spcBef>
                <a:spcPts val="1095"/>
              </a:spcBef>
              <a:buFont typeface="Arial MT"/>
              <a:buChar char="•"/>
              <a:tabLst>
                <a:tab pos="240665" algn="l"/>
                <a:tab pos="241300" algn="l"/>
              </a:tabLst>
            </a:pPr>
            <a:r>
              <a:rPr lang="fr-FR" b="1" u="heavy" spc="-30" dirty="0">
                <a:solidFill>
                  <a:srgbClr val="1F4E79"/>
                </a:solidFill>
                <a:uFill>
                  <a:solidFill>
                    <a:srgbClr val="1F4E79"/>
                  </a:solidFill>
                </a:uFill>
                <a:latin typeface="Calibri"/>
                <a:cs typeface="Calibri"/>
                <a:hlinkClick r:id="rId2"/>
              </a:rPr>
              <a:t>L’estimation</a:t>
            </a:r>
            <a:r>
              <a:rPr lang="fr-FR" b="1" u="heavy" spc="5" dirty="0">
                <a:solidFill>
                  <a:srgbClr val="1F4E79"/>
                </a:solidFill>
                <a:uFill>
                  <a:solidFill>
                    <a:srgbClr val="1F4E79"/>
                  </a:solidFill>
                </a:uFill>
                <a:latin typeface="Calibri"/>
                <a:cs typeface="Calibri"/>
                <a:hlinkClick r:id="rId2"/>
              </a:rPr>
              <a:t> </a:t>
            </a:r>
            <a:r>
              <a:rPr lang="fr-FR" b="1" u="heavy" spc="-5" dirty="0">
                <a:solidFill>
                  <a:srgbClr val="1F4E79"/>
                </a:solidFill>
                <a:uFill>
                  <a:solidFill>
                    <a:srgbClr val="1F4E79"/>
                  </a:solidFill>
                </a:uFill>
                <a:latin typeface="Calibri"/>
                <a:cs typeface="Calibri"/>
                <a:hlinkClick r:id="rId2"/>
              </a:rPr>
              <a:t>délais</a:t>
            </a:r>
            <a:r>
              <a:rPr lang="fr-FR" b="1" u="heavy" spc="15" dirty="0">
                <a:solidFill>
                  <a:srgbClr val="1F4E79"/>
                </a:solidFill>
                <a:uFill>
                  <a:solidFill>
                    <a:srgbClr val="1F4E79"/>
                  </a:solidFill>
                </a:uFill>
                <a:latin typeface="Calibri"/>
                <a:cs typeface="Calibri"/>
                <a:hlinkClick r:id="rId2"/>
              </a:rPr>
              <a:t> </a:t>
            </a:r>
            <a:r>
              <a:rPr lang="fr-FR" b="1" u="heavy" spc="-5" dirty="0">
                <a:solidFill>
                  <a:srgbClr val="1F4E79"/>
                </a:solidFill>
                <a:uFill>
                  <a:solidFill>
                    <a:srgbClr val="1F4E79"/>
                  </a:solidFill>
                </a:uFill>
                <a:latin typeface="Calibri"/>
                <a:cs typeface="Calibri"/>
                <a:hlinkClick r:id="rId2"/>
              </a:rPr>
              <a:t>du</a:t>
            </a:r>
            <a:r>
              <a:rPr lang="fr-FR" b="1" u="heavy" spc="15" dirty="0">
                <a:solidFill>
                  <a:srgbClr val="1F4E79"/>
                </a:solidFill>
                <a:uFill>
                  <a:solidFill>
                    <a:srgbClr val="1F4E79"/>
                  </a:solidFill>
                </a:uFill>
                <a:latin typeface="Calibri"/>
                <a:cs typeface="Calibri"/>
                <a:hlinkClick r:id="rId2"/>
              </a:rPr>
              <a:t> </a:t>
            </a:r>
            <a:r>
              <a:rPr lang="fr-FR" b="1" u="heavy" spc="-10" dirty="0">
                <a:solidFill>
                  <a:srgbClr val="1F4E79"/>
                </a:solidFill>
                <a:uFill>
                  <a:solidFill>
                    <a:srgbClr val="1F4E79"/>
                  </a:solidFill>
                </a:uFill>
                <a:latin typeface="Calibri"/>
                <a:cs typeface="Calibri"/>
                <a:hlinkClick r:id="rId2"/>
              </a:rPr>
              <a:t>projet</a:t>
            </a:r>
            <a:r>
              <a:rPr lang="fr-FR" b="1" spc="15" dirty="0">
                <a:solidFill>
                  <a:srgbClr val="1F4E79"/>
                </a:solidFill>
                <a:latin typeface="Calibri"/>
                <a:cs typeface="Calibri"/>
                <a:hlinkClick r:id="rId2"/>
              </a:rPr>
              <a:t> </a:t>
            </a:r>
            <a:r>
              <a:rPr lang="fr-FR" spc="-10" dirty="0">
                <a:solidFill>
                  <a:srgbClr val="1F4E79"/>
                </a:solidFill>
                <a:latin typeface="Calibri"/>
                <a:cs typeface="Calibri"/>
              </a:rPr>
              <a:t>est</a:t>
            </a:r>
            <a:r>
              <a:rPr lang="fr-FR" spc="10" dirty="0">
                <a:solidFill>
                  <a:srgbClr val="1F4E79"/>
                </a:solidFill>
                <a:latin typeface="Calibri"/>
                <a:cs typeface="Calibri"/>
              </a:rPr>
              <a:t> </a:t>
            </a:r>
            <a:r>
              <a:rPr lang="fr-FR" spc="-15" dirty="0">
                <a:solidFill>
                  <a:srgbClr val="1F4E79"/>
                </a:solidFill>
                <a:latin typeface="Calibri"/>
                <a:cs typeface="Calibri"/>
              </a:rPr>
              <a:t>l’un</a:t>
            </a:r>
            <a:r>
              <a:rPr lang="fr-FR" spc="25" dirty="0">
                <a:solidFill>
                  <a:srgbClr val="1F4E79"/>
                </a:solidFill>
                <a:latin typeface="Calibri"/>
                <a:cs typeface="Calibri"/>
              </a:rPr>
              <a:t> </a:t>
            </a:r>
            <a:r>
              <a:rPr lang="fr-FR" spc="-5" dirty="0">
                <a:solidFill>
                  <a:srgbClr val="1F4E79"/>
                </a:solidFill>
                <a:latin typeface="Calibri"/>
                <a:cs typeface="Calibri"/>
              </a:rPr>
              <a:t>des</a:t>
            </a:r>
            <a:r>
              <a:rPr lang="fr-FR" dirty="0">
                <a:solidFill>
                  <a:srgbClr val="1F4E79"/>
                </a:solidFill>
                <a:latin typeface="Calibri"/>
                <a:cs typeface="Calibri"/>
              </a:rPr>
              <a:t> </a:t>
            </a:r>
            <a:r>
              <a:rPr lang="fr-FR" spc="-10" dirty="0">
                <a:solidFill>
                  <a:srgbClr val="1F4E79"/>
                </a:solidFill>
                <a:latin typeface="Calibri"/>
                <a:cs typeface="Calibri"/>
              </a:rPr>
              <a:t>livrables</a:t>
            </a:r>
            <a:r>
              <a:rPr lang="fr-FR" spc="40" dirty="0">
                <a:solidFill>
                  <a:srgbClr val="1F4E79"/>
                </a:solidFill>
                <a:latin typeface="Calibri"/>
                <a:cs typeface="Calibri"/>
              </a:rPr>
              <a:t> </a:t>
            </a:r>
            <a:r>
              <a:rPr lang="fr-FR" spc="-5" dirty="0">
                <a:solidFill>
                  <a:srgbClr val="1F4E79"/>
                </a:solidFill>
                <a:latin typeface="Calibri"/>
                <a:cs typeface="Calibri"/>
              </a:rPr>
              <a:t>les</a:t>
            </a:r>
            <a:r>
              <a:rPr lang="fr-FR" spc="5" dirty="0">
                <a:solidFill>
                  <a:srgbClr val="1F4E79"/>
                </a:solidFill>
                <a:latin typeface="Calibri"/>
                <a:cs typeface="Calibri"/>
              </a:rPr>
              <a:t> </a:t>
            </a:r>
            <a:r>
              <a:rPr lang="fr-FR" spc="-10" dirty="0">
                <a:solidFill>
                  <a:srgbClr val="1F4E79"/>
                </a:solidFill>
                <a:latin typeface="Calibri"/>
                <a:cs typeface="Calibri"/>
              </a:rPr>
              <a:t>plus</a:t>
            </a:r>
            <a:r>
              <a:rPr lang="fr-FR" spc="10" dirty="0">
                <a:solidFill>
                  <a:srgbClr val="1F4E79"/>
                </a:solidFill>
                <a:latin typeface="Calibri"/>
                <a:cs typeface="Calibri"/>
              </a:rPr>
              <a:t> </a:t>
            </a:r>
            <a:r>
              <a:rPr lang="fr-FR" spc="-5" dirty="0">
                <a:solidFill>
                  <a:srgbClr val="1F4E79"/>
                </a:solidFill>
                <a:latin typeface="Calibri"/>
                <a:cs typeface="Calibri"/>
              </a:rPr>
              <a:t>critiques</a:t>
            </a:r>
            <a:r>
              <a:rPr lang="fr-FR" spc="20" dirty="0">
                <a:solidFill>
                  <a:srgbClr val="1F4E79"/>
                </a:solidFill>
                <a:latin typeface="Calibri"/>
                <a:cs typeface="Calibri"/>
              </a:rPr>
              <a:t> </a:t>
            </a:r>
            <a:r>
              <a:rPr lang="fr-FR" spc="-10" dirty="0">
                <a:solidFill>
                  <a:srgbClr val="1F4E79"/>
                </a:solidFill>
                <a:latin typeface="Calibri"/>
                <a:cs typeface="Calibri"/>
              </a:rPr>
              <a:t>pour </a:t>
            </a:r>
            <a:r>
              <a:rPr lang="fr-FR" spc="-415" dirty="0">
                <a:solidFill>
                  <a:srgbClr val="1F4E79"/>
                </a:solidFill>
                <a:latin typeface="Calibri"/>
                <a:cs typeface="Calibri"/>
              </a:rPr>
              <a:t> </a:t>
            </a:r>
            <a:r>
              <a:rPr lang="fr-FR" spc="-10" dirty="0">
                <a:solidFill>
                  <a:srgbClr val="1F4E79"/>
                </a:solidFill>
                <a:latin typeface="Calibri"/>
                <a:cs typeface="Calibri"/>
              </a:rPr>
              <a:t>n’importe</a:t>
            </a:r>
            <a:r>
              <a:rPr lang="fr-FR" spc="30" dirty="0">
                <a:solidFill>
                  <a:srgbClr val="1F4E79"/>
                </a:solidFill>
                <a:latin typeface="Calibri"/>
                <a:cs typeface="Calibri"/>
              </a:rPr>
              <a:t> </a:t>
            </a:r>
            <a:r>
              <a:rPr lang="fr-FR" spc="-10" dirty="0">
                <a:solidFill>
                  <a:srgbClr val="1F4E79"/>
                </a:solidFill>
                <a:latin typeface="Calibri"/>
                <a:cs typeface="Calibri"/>
              </a:rPr>
              <a:t>quel</a:t>
            </a:r>
            <a:r>
              <a:rPr lang="fr-FR" spc="10" dirty="0">
                <a:solidFill>
                  <a:srgbClr val="1F4E79"/>
                </a:solidFill>
                <a:latin typeface="Calibri"/>
                <a:cs typeface="Calibri"/>
              </a:rPr>
              <a:t> </a:t>
            </a:r>
            <a:r>
              <a:rPr lang="fr-FR" spc="-15" dirty="0">
                <a:solidFill>
                  <a:srgbClr val="1F4E79"/>
                </a:solidFill>
                <a:latin typeface="Calibri"/>
                <a:cs typeface="Calibri"/>
              </a:rPr>
              <a:t>projet,</a:t>
            </a:r>
            <a:r>
              <a:rPr lang="fr-FR" spc="5" dirty="0">
                <a:solidFill>
                  <a:srgbClr val="1F4E79"/>
                </a:solidFill>
                <a:latin typeface="Calibri"/>
                <a:cs typeface="Calibri"/>
              </a:rPr>
              <a:t> </a:t>
            </a:r>
            <a:r>
              <a:rPr lang="fr-FR" spc="-10" dirty="0">
                <a:solidFill>
                  <a:srgbClr val="1F4E79"/>
                </a:solidFill>
                <a:latin typeface="Calibri"/>
                <a:cs typeface="Calibri"/>
              </a:rPr>
              <a:t>quelle</a:t>
            </a:r>
            <a:r>
              <a:rPr lang="fr-FR" spc="10" dirty="0">
                <a:solidFill>
                  <a:srgbClr val="1F4E79"/>
                </a:solidFill>
                <a:latin typeface="Calibri"/>
                <a:cs typeface="Calibri"/>
              </a:rPr>
              <a:t> </a:t>
            </a:r>
            <a:r>
              <a:rPr lang="fr-FR" spc="-10" dirty="0">
                <a:solidFill>
                  <a:srgbClr val="1F4E79"/>
                </a:solidFill>
                <a:latin typeface="Calibri"/>
                <a:cs typeface="Calibri"/>
              </a:rPr>
              <a:t>que</a:t>
            </a:r>
            <a:r>
              <a:rPr lang="fr-FR" spc="15" dirty="0">
                <a:solidFill>
                  <a:srgbClr val="1F4E79"/>
                </a:solidFill>
                <a:latin typeface="Calibri"/>
                <a:cs typeface="Calibri"/>
              </a:rPr>
              <a:t> </a:t>
            </a:r>
            <a:r>
              <a:rPr lang="fr-FR" spc="-10" dirty="0">
                <a:solidFill>
                  <a:srgbClr val="1F4E79"/>
                </a:solidFill>
                <a:latin typeface="Calibri"/>
                <a:cs typeface="Calibri"/>
              </a:rPr>
              <a:t>soit son</a:t>
            </a:r>
            <a:r>
              <a:rPr lang="fr-FR" spc="-5" dirty="0">
                <a:solidFill>
                  <a:srgbClr val="1F4E79"/>
                </a:solidFill>
                <a:latin typeface="Calibri"/>
                <a:cs typeface="Calibri"/>
              </a:rPr>
              <a:t> </a:t>
            </a:r>
            <a:r>
              <a:rPr lang="fr-FR" spc="-15" dirty="0">
                <a:solidFill>
                  <a:srgbClr val="1F4E79"/>
                </a:solidFill>
                <a:latin typeface="Calibri"/>
                <a:cs typeface="Calibri"/>
              </a:rPr>
              <a:t>envergure.</a:t>
            </a:r>
            <a:endParaRPr lang="fr-FR" dirty="0">
              <a:latin typeface="Calibri"/>
              <a:cs typeface="Calibri"/>
            </a:endParaRPr>
          </a:p>
          <a:p>
            <a:pPr marL="241300" indent="-228600">
              <a:lnSpc>
                <a:spcPts val="2165"/>
              </a:lnSpc>
              <a:spcBef>
                <a:spcPts val="740"/>
              </a:spcBef>
              <a:buFont typeface="Arial MT"/>
              <a:buChar char="•"/>
              <a:tabLst>
                <a:tab pos="240665" algn="l"/>
                <a:tab pos="241300" algn="l"/>
              </a:tabLst>
            </a:pPr>
            <a:r>
              <a:rPr lang="fr-FR" spc="-5" dirty="0">
                <a:solidFill>
                  <a:srgbClr val="1F4E79"/>
                </a:solidFill>
                <a:latin typeface="Calibri"/>
                <a:cs typeface="Calibri"/>
              </a:rPr>
              <a:t>Il</a:t>
            </a:r>
            <a:r>
              <a:rPr lang="fr-FR" spc="-10" dirty="0">
                <a:solidFill>
                  <a:srgbClr val="1F4E79"/>
                </a:solidFill>
                <a:latin typeface="Calibri"/>
                <a:cs typeface="Calibri"/>
              </a:rPr>
              <a:t> </a:t>
            </a:r>
            <a:r>
              <a:rPr lang="fr-FR" spc="-5" dirty="0">
                <a:solidFill>
                  <a:srgbClr val="1F4E79"/>
                </a:solidFill>
                <a:latin typeface="Calibri"/>
                <a:cs typeface="Calibri"/>
              </a:rPr>
              <a:t>s'agit</a:t>
            </a:r>
            <a:r>
              <a:rPr lang="fr-FR" spc="20" dirty="0">
                <a:solidFill>
                  <a:srgbClr val="1F4E79"/>
                </a:solidFill>
                <a:latin typeface="Calibri"/>
                <a:cs typeface="Calibri"/>
              </a:rPr>
              <a:t> </a:t>
            </a:r>
            <a:r>
              <a:rPr lang="fr-FR" spc="-10" dirty="0">
                <a:solidFill>
                  <a:srgbClr val="1F4E79"/>
                </a:solidFill>
                <a:latin typeface="Calibri"/>
                <a:cs typeface="Calibri"/>
              </a:rPr>
              <a:t>d'estimer</a:t>
            </a:r>
            <a:r>
              <a:rPr lang="fr-FR" spc="20" dirty="0">
                <a:solidFill>
                  <a:srgbClr val="1F4E79"/>
                </a:solidFill>
                <a:latin typeface="Calibri"/>
                <a:cs typeface="Calibri"/>
              </a:rPr>
              <a:t> </a:t>
            </a:r>
            <a:r>
              <a:rPr lang="fr-FR" spc="-5" dirty="0">
                <a:solidFill>
                  <a:srgbClr val="1F4E79"/>
                </a:solidFill>
                <a:latin typeface="Calibri"/>
                <a:cs typeface="Calibri"/>
              </a:rPr>
              <a:t>le</a:t>
            </a:r>
            <a:r>
              <a:rPr lang="fr-FR" spc="10" dirty="0">
                <a:solidFill>
                  <a:srgbClr val="1F4E79"/>
                </a:solidFill>
                <a:latin typeface="Calibri"/>
                <a:cs typeface="Calibri"/>
              </a:rPr>
              <a:t> </a:t>
            </a:r>
            <a:r>
              <a:rPr lang="fr-FR" spc="-15" dirty="0">
                <a:solidFill>
                  <a:srgbClr val="1F4E79"/>
                </a:solidFill>
                <a:latin typeface="Calibri"/>
                <a:cs typeface="Calibri"/>
              </a:rPr>
              <a:t>nombre</a:t>
            </a:r>
            <a:r>
              <a:rPr lang="fr-FR" spc="20" dirty="0">
                <a:solidFill>
                  <a:srgbClr val="1F4E79"/>
                </a:solidFill>
                <a:latin typeface="Calibri"/>
                <a:cs typeface="Calibri"/>
              </a:rPr>
              <a:t> </a:t>
            </a:r>
            <a:r>
              <a:rPr lang="fr-FR" spc="-10" dirty="0">
                <a:solidFill>
                  <a:srgbClr val="1F4E79"/>
                </a:solidFill>
                <a:latin typeface="Calibri"/>
                <a:cs typeface="Calibri"/>
              </a:rPr>
              <a:t>d’heures</a:t>
            </a:r>
            <a:r>
              <a:rPr lang="fr-FR" spc="25" dirty="0">
                <a:solidFill>
                  <a:srgbClr val="1F4E79"/>
                </a:solidFill>
                <a:latin typeface="Calibri"/>
                <a:cs typeface="Calibri"/>
              </a:rPr>
              <a:t> </a:t>
            </a:r>
            <a:r>
              <a:rPr lang="fr-FR" spc="-10" dirty="0">
                <a:solidFill>
                  <a:srgbClr val="1F4E79"/>
                </a:solidFill>
                <a:latin typeface="Calibri"/>
                <a:cs typeface="Calibri"/>
              </a:rPr>
              <a:t>nécessaires</a:t>
            </a:r>
            <a:r>
              <a:rPr lang="fr-FR" dirty="0">
                <a:solidFill>
                  <a:srgbClr val="1F4E79"/>
                </a:solidFill>
                <a:latin typeface="Calibri"/>
                <a:cs typeface="Calibri"/>
              </a:rPr>
              <a:t> </a:t>
            </a:r>
            <a:r>
              <a:rPr lang="fr-FR" spc="-10" dirty="0">
                <a:solidFill>
                  <a:srgbClr val="1F4E79"/>
                </a:solidFill>
                <a:latin typeface="Calibri"/>
                <a:cs typeface="Calibri"/>
              </a:rPr>
              <a:t>pour</a:t>
            </a:r>
            <a:r>
              <a:rPr lang="fr-FR" spc="15" dirty="0">
                <a:solidFill>
                  <a:srgbClr val="1F4E79"/>
                </a:solidFill>
                <a:latin typeface="Calibri"/>
                <a:cs typeface="Calibri"/>
              </a:rPr>
              <a:t> </a:t>
            </a:r>
            <a:r>
              <a:rPr lang="fr-FR" spc="-15" dirty="0">
                <a:solidFill>
                  <a:srgbClr val="1F4E79"/>
                </a:solidFill>
                <a:latin typeface="Calibri"/>
                <a:cs typeface="Calibri"/>
              </a:rPr>
              <a:t>effectuer</a:t>
            </a:r>
            <a:r>
              <a:rPr lang="fr-FR" spc="5" dirty="0">
                <a:solidFill>
                  <a:srgbClr val="1F4E79"/>
                </a:solidFill>
                <a:latin typeface="Calibri"/>
                <a:cs typeface="Calibri"/>
              </a:rPr>
              <a:t> </a:t>
            </a:r>
            <a:r>
              <a:rPr lang="fr-FR" spc="-5" dirty="0">
                <a:solidFill>
                  <a:srgbClr val="1F4E79"/>
                </a:solidFill>
                <a:latin typeface="Calibri"/>
                <a:cs typeface="Calibri"/>
              </a:rPr>
              <a:t>chaque</a:t>
            </a:r>
            <a:endParaRPr lang="fr-FR" dirty="0">
              <a:latin typeface="Calibri"/>
              <a:cs typeface="Calibri"/>
            </a:endParaRPr>
          </a:p>
          <a:p>
            <a:pPr marL="241300">
              <a:lnSpc>
                <a:spcPts val="2165"/>
              </a:lnSpc>
            </a:pPr>
            <a:r>
              <a:rPr lang="fr-FR" spc="-10" dirty="0">
                <a:solidFill>
                  <a:srgbClr val="1F4E79"/>
                </a:solidFill>
                <a:latin typeface="Calibri"/>
                <a:cs typeface="Calibri"/>
              </a:rPr>
              <a:t>tâche.</a:t>
            </a:r>
            <a:endParaRPr lang="fr-FR" dirty="0">
              <a:latin typeface="Calibri"/>
              <a:cs typeface="Calibri"/>
            </a:endParaRPr>
          </a:p>
          <a:p>
            <a:pPr marL="241300" indent="-228600">
              <a:lnSpc>
                <a:spcPts val="2165"/>
              </a:lnSpc>
              <a:spcBef>
                <a:spcPts val="780"/>
              </a:spcBef>
              <a:buFont typeface="Arial MT"/>
              <a:buChar char="•"/>
              <a:tabLst>
                <a:tab pos="240665" algn="l"/>
                <a:tab pos="241300" algn="l"/>
              </a:tabLst>
            </a:pPr>
            <a:r>
              <a:rPr lang="fr-FR" spc="-15" dirty="0">
                <a:solidFill>
                  <a:srgbClr val="1F4E79"/>
                </a:solidFill>
                <a:latin typeface="Calibri"/>
                <a:cs typeface="Calibri"/>
              </a:rPr>
              <a:t>Pour</a:t>
            </a:r>
            <a:r>
              <a:rPr lang="fr-FR" dirty="0">
                <a:solidFill>
                  <a:srgbClr val="1F4E79"/>
                </a:solidFill>
                <a:latin typeface="Calibri"/>
                <a:cs typeface="Calibri"/>
              </a:rPr>
              <a:t> </a:t>
            </a:r>
            <a:r>
              <a:rPr lang="fr-FR" spc="-10" dirty="0">
                <a:solidFill>
                  <a:srgbClr val="1F4E79"/>
                </a:solidFill>
                <a:latin typeface="Calibri"/>
                <a:cs typeface="Calibri"/>
              </a:rPr>
              <a:t>réussir</a:t>
            </a:r>
            <a:r>
              <a:rPr lang="fr-FR" dirty="0">
                <a:solidFill>
                  <a:srgbClr val="1F4E79"/>
                </a:solidFill>
                <a:latin typeface="Calibri"/>
                <a:cs typeface="Calibri"/>
              </a:rPr>
              <a:t> </a:t>
            </a:r>
            <a:r>
              <a:rPr lang="fr-FR" spc="-15" dirty="0">
                <a:solidFill>
                  <a:srgbClr val="1F4E79"/>
                </a:solidFill>
                <a:latin typeface="Calibri"/>
                <a:cs typeface="Calibri"/>
              </a:rPr>
              <a:t>cette</a:t>
            </a:r>
            <a:r>
              <a:rPr lang="fr-FR" spc="15" dirty="0">
                <a:solidFill>
                  <a:srgbClr val="1F4E79"/>
                </a:solidFill>
                <a:latin typeface="Calibri"/>
                <a:cs typeface="Calibri"/>
              </a:rPr>
              <a:t> </a:t>
            </a:r>
            <a:r>
              <a:rPr lang="fr-FR" spc="-10" dirty="0">
                <a:solidFill>
                  <a:srgbClr val="1F4E79"/>
                </a:solidFill>
                <a:latin typeface="Calibri"/>
                <a:cs typeface="Calibri"/>
              </a:rPr>
              <a:t>estimation</a:t>
            </a:r>
            <a:r>
              <a:rPr lang="fr-FR" spc="15" dirty="0">
                <a:solidFill>
                  <a:srgbClr val="1F4E79"/>
                </a:solidFill>
                <a:latin typeface="Calibri"/>
                <a:cs typeface="Calibri"/>
              </a:rPr>
              <a:t> </a:t>
            </a:r>
            <a:r>
              <a:rPr lang="fr-FR" spc="-5" dirty="0">
                <a:solidFill>
                  <a:srgbClr val="1F4E79"/>
                </a:solidFill>
                <a:latin typeface="Calibri"/>
                <a:cs typeface="Calibri"/>
              </a:rPr>
              <a:t>il</a:t>
            </a:r>
            <a:r>
              <a:rPr lang="fr-FR" spc="10" dirty="0">
                <a:solidFill>
                  <a:srgbClr val="1F4E79"/>
                </a:solidFill>
                <a:latin typeface="Calibri"/>
                <a:cs typeface="Calibri"/>
              </a:rPr>
              <a:t> </a:t>
            </a:r>
            <a:r>
              <a:rPr lang="fr-FR" spc="-15" dirty="0">
                <a:solidFill>
                  <a:srgbClr val="1F4E79"/>
                </a:solidFill>
                <a:latin typeface="Calibri"/>
                <a:cs typeface="Calibri"/>
              </a:rPr>
              <a:t>faut</a:t>
            </a:r>
            <a:r>
              <a:rPr lang="fr-FR" spc="10" dirty="0">
                <a:solidFill>
                  <a:srgbClr val="1F4E79"/>
                </a:solidFill>
                <a:latin typeface="Calibri"/>
                <a:cs typeface="Calibri"/>
              </a:rPr>
              <a:t> </a:t>
            </a:r>
            <a:r>
              <a:rPr lang="fr-FR" spc="-10" dirty="0">
                <a:solidFill>
                  <a:srgbClr val="1F4E79"/>
                </a:solidFill>
                <a:latin typeface="Calibri"/>
                <a:cs typeface="Calibri"/>
              </a:rPr>
              <a:t>impliquez</a:t>
            </a:r>
            <a:r>
              <a:rPr lang="fr-FR" spc="40" dirty="0">
                <a:solidFill>
                  <a:srgbClr val="1F4E79"/>
                </a:solidFill>
                <a:latin typeface="Calibri"/>
                <a:cs typeface="Calibri"/>
              </a:rPr>
              <a:t> </a:t>
            </a:r>
            <a:r>
              <a:rPr lang="fr-FR" b="1" spc="-15" dirty="0">
                <a:solidFill>
                  <a:srgbClr val="1F4E79"/>
                </a:solidFill>
                <a:latin typeface="Calibri"/>
                <a:cs typeface="Calibri"/>
              </a:rPr>
              <a:t>l’ensemble</a:t>
            </a:r>
            <a:r>
              <a:rPr lang="fr-FR" b="1" spc="5" dirty="0">
                <a:solidFill>
                  <a:srgbClr val="1F4E79"/>
                </a:solidFill>
                <a:latin typeface="Calibri"/>
                <a:cs typeface="Calibri"/>
              </a:rPr>
              <a:t> </a:t>
            </a:r>
            <a:r>
              <a:rPr lang="fr-FR" b="1" spc="-5" dirty="0">
                <a:solidFill>
                  <a:srgbClr val="1F4E79"/>
                </a:solidFill>
                <a:latin typeface="Calibri"/>
                <a:cs typeface="Calibri"/>
              </a:rPr>
              <a:t>des</a:t>
            </a:r>
            <a:r>
              <a:rPr lang="fr-FR" b="1" spc="15" dirty="0">
                <a:solidFill>
                  <a:srgbClr val="1F4E79"/>
                </a:solidFill>
                <a:latin typeface="Calibri"/>
                <a:cs typeface="Calibri"/>
              </a:rPr>
              <a:t> </a:t>
            </a:r>
            <a:r>
              <a:rPr lang="fr-FR" b="1" spc="-5" dirty="0">
                <a:solidFill>
                  <a:srgbClr val="1F4E79"/>
                </a:solidFill>
                <a:latin typeface="Calibri"/>
                <a:cs typeface="Calibri"/>
              </a:rPr>
              <a:t>parties</a:t>
            </a:r>
            <a:endParaRPr lang="fr-FR" dirty="0">
              <a:latin typeface="Calibri"/>
              <a:cs typeface="Calibri"/>
            </a:endParaRPr>
          </a:p>
          <a:p>
            <a:pPr marL="241300">
              <a:lnSpc>
                <a:spcPts val="2165"/>
              </a:lnSpc>
            </a:pPr>
            <a:r>
              <a:rPr lang="fr-FR" b="1" spc="-10" dirty="0">
                <a:solidFill>
                  <a:srgbClr val="1F4E79"/>
                </a:solidFill>
                <a:latin typeface="Calibri"/>
                <a:cs typeface="Calibri"/>
              </a:rPr>
              <a:t>prenantes</a:t>
            </a:r>
            <a:r>
              <a:rPr lang="fr-FR" b="1" spc="10" dirty="0">
                <a:solidFill>
                  <a:srgbClr val="1F4E79"/>
                </a:solidFill>
                <a:latin typeface="Calibri"/>
                <a:cs typeface="Calibri"/>
              </a:rPr>
              <a:t> </a:t>
            </a:r>
            <a:r>
              <a:rPr lang="fr-FR" spc="-5" dirty="0">
                <a:solidFill>
                  <a:srgbClr val="1F4E79"/>
                </a:solidFill>
                <a:latin typeface="Calibri"/>
                <a:cs typeface="Calibri"/>
              </a:rPr>
              <a:t>du</a:t>
            </a:r>
            <a:r>
              <a:rPr lang="fr-FR" spc="-20" dirty="0">
                <a:solidFill>
                  <a:srgbClr val="1F4E79"/>
                </a:solidFill>
                <a:latin typeface="Calibri"/>
                <a:cs typeface="Calibri"/>
              </a:rPr>
              <a:t> </a:t>
            </a:r>
            <a:r>
              <a:rPr lang="fr-FR" spc="-15" dirty="0">
                <a:solidFill>
                  <a:srgbClr val="1F4E79"/>
                </a:solidFill>
                <a:latin typeface="Calibri"/>
                <a:cs typeface="Calibri"/>
              </a:rPr>
              <a:t>projet.</a:t>
            </a:r>
            <a:endParaRPr lang="fr-FR" dirty="0">
              <a:latin typeface="Calibri"/>
              <a:cs typeface="Calibri"/>
            </a:endParaRPr>
          </a:p>
          <a:p>
            <a:pPr marL="241300" marR="5080" indent="-228600">
              <a:lnSpc>
                <a:spcPts val="2050"/>
              </a:lnSpc>
              <a:spcBef>
                <a:spcPts val="1030"/>
              </a:spcBef>
              <a:buFont typeface="Arial MT"/>
              <a:buChar char="•"/>
              <a:tabLst>
                <a:tab pos="240665" algn="l"/>
                <a:tab pos="241300" algn="l"/>
              </a:tabLst>
            </a:pPr>
            <a:r>
              <a:rPr lang="fr-FR" spc="-10" dirty="0">
                <a:solidFill>
                  <a:srgbClr val="1F4E79"/>
                </a:solidFill>
                <a:latin typeface="Calibri"/>
                <a:cs typeface="Calibri"/>
              </a:rPr>
              <a:t>Maintenant</a:t>
            </a:r>
            <a:r>
              <a:rPr lang="fr-FR" spc="20" dirty="0">
                <a:solidFill>
                  <a:srgbClr val="1F4E79"/>
                </a:solidFill>
                <a:latin typeface="Calibri"/>
                <a:cs typeface="Calibri"/>
              </a:rPr>
              <a:t> </a:t>
            </a:r>
            <a:r>
              <a:rPr lang="fr-FR" spc="-10" dirty="0">
                <a:solidFill>
                  <a:srgbClr val="1F4E79"/>
                </a:solidFill>
                <a:latin typeface="Calibri"/>
                <a:cs typeface="Calibri"/>
              </a:rPr>
              <a:t>que</a:t>
            </a:r>
            <a:r>
              <a:rPr lang="fr-FR" spc="5" dirty="0">
                <a:solidFill>
                  <a:srgbClr val="1F4E79"/>
                </a:solidFill>
                <a:latin typeface="Calibri"/>
                <a:cs typeface="Calibri"/>
              </a:rPr>
              <a:t> </a:t>
            </a:r>
            <a:r>
              <a:rPr lang="fr-FR" spc="-10" dirty="0">
                <a:solidFill>
                  <a:srgbClr val="1F4E79"/>
                </a:solidFill>
                <a:latin typeface="Calibri"/>
                <a:cs typeface="Calibri"/>
              </a:rPr>
              <a:t>vous</a:t>
            </a:r>
            <a:r>
              <a:rPr lang="fr-FR" dirty="0">
                <a:solidFill>
                  <a:srgbClr val="1F4E79"/>
                </a:solidFill>
                <a:latin typeface="Calibri"/>
                <a:cs typeface="Calibri"/>
              </a:rPr>
              <a:t> </a:t>
            </a:r>
            <a:r>
              <a:rPr lang="fr-FR" spc="-25" dirty="0">
                <a:solidFill>
                  <a:srgbClr val="1F4E79"/>
                </a:solidFill>
                <a:latin typeface="Calibri"/>
                <a:cs typeface="Calibri"/>
              </a:rPr>
              <a:t>avez</a:t>
            </a:r>
            <a:r>
              <a:rPr lang="fr-FR" spc="35" dirty="0">
                <a:solidFill>
                  <a:srgbClr val="1F4E79"/>
                </a:solidFill>
                <a:latin typeface="Calibri"/>
                <a:cs typeface="Calibri"/>
              </a:rPr>
              <a:t> </a:t>
            </a:r>
            <a:r>
              <a:rPr lang="fr-FR" spc="-10" dirty="0">
                <a:solidFill>
                  <a:srgbClr val="1F4E79"/>
                </a:solidFill>
                <a:latin typeface="Calibri"/>
                <a:cs typeface="Calibri"/>
              </a:rPr>
              <a:t>estimé</a:t>
            </a:r>
            <a:r>
              <a:rPr lang="fr-FR" spc="10" dirty="0">
                <a:solidFill>
                  <a:srgbClr val="1F4E79"/>
                </a:solidFill>
                <a:latin typeface="Calibri"/>
                <a:cs typeface="Calibri"/>
              </a:rPr>
              <a:t> </a:t>
            </a:r>
            <a:r>
              <a:rPr lang="fr-FR" spc="-5" dirty="0">
                <a:solidFill>
                  <a:srgbClr val="1F4E79"/>
                </a:solidFill>
                <a:latin typeface="Calibri"/>
                <a:cs typeface="Calibri"/>
              </a:rPr>
              <a:t>les</a:t>
            </a:r>
            <a:r>
              <a:rPr lang="fr-FR" dirty="0">
                <a:solidFill>
                  <a:srgbClr val="1F4E79"/>
                </a:solidFill>
                <a:latin typeface="Calibri"/>
                <a:cs typeface="Calibri"/>
              </a:rPr>
              <a:t> </a:t>
            </a:r>
            <a:r>
              <a:rPr lang="fr-FR" spc="-10" dirty="0">
                <a:solidFill>
                  <a:srgbClr val="1F4E79"/>
                </a:solidFill>
                <a:latin typeface="Calibri"/>
                <a:cs typeface="Calibri"/>
              </a:rPr>
              <a:t>délais,</a:t>
            </a:r>
            <a:r>
              <a:rPr lang="fr-FR" spc="10" dirty="0">
                <a:solidFill>
                  <a:srgbClr val="1F4E79"/>
                </a:solidFill>
                <a:latin typeface="Calibri"/>
                <a:cs typeface="Calibri"/>
              </a:rPr>
              <a:t> </a:t>
            </a:r>
            <a:r>
              <a:rPr lang="fr-FR" spc="-10" dirty="0">
                <a:solidFill>
                  <a:srgbClr val="1F4E79"/>
                </a:solidFill>
                <a:latin typeface="Calibri"/>
                <a:cs typeface="Calibri"/>
              </a:rPr>
              <a:t>vous</a:t>
            </a:r>
            <a:r>
              <a:rPr lang="fr-FR" dirty="0">
                <a:solidFill>
                  <a:srgbClr val="1F4E79"/>
                </a:solidFill>
                <a:latin typeface="Calibri"/>
                <a:cs typeface="Calibri"/>
              </a:rPr>
              <a:t> </a:t>
            </a:r>
            <a:r>
              <a:rPr lang="fr-FR" spc="-15" dirty="0">
                <a:solidFill>
                  <a:srgbClr val="1F4E79"/>
                </a:solidFill>
                <a:latin typeface="Calibri"/>
                <a:cs typeface="Calibri"/>
              </a:rPr>
              <a:t>devez</a:t>
            </a:r>
            <a:r>
              <a:rPr lang="fr-FR" spc="35" dirty="0">
                <a:solidFill>
                  <a:srgbClr val="1F4E79"/>
                </a:solidFill>
                <a:latin typeface="Calibri"/>
                <a:cs typeface="Calibri"/>
              </a:rPr>
              <a:t> </a:t>
            </a:r>
            <a:r>
              <a:rPr lang="fr-FR" spc="-5" dirty="0">
                <a:solidFill>
                  <a:srgbClr val="1F4E79"/>
                </a:solidFill>
                <a:latin typeface="Calibri"/>
                <a:cs typeface="Calibri"/>
              </a:rPr>
              <a:t>les</a:t>
            </a:r>
            <a:r>
              <a:rPr lang="fr-FR" dirty="0">
                <a:solidFill>
                  <a:srgbClr val="1F4E79"/>
                </a:solidFill>
                <a:latin typeface="Calibri"/>
                <a:cs typeface="Calibri"/>
              </a:rPr>
              <a:t> </a:t>
            </a:r>
            <a:r>
              <a:rPr lang="fr-FR" spc="-10" dirty="0">
                <a:solidFill>
                  <a:srgbClr val="1F4E79"/>
                </a:solidFill>
                <a:latin typeface="Calibri"/>
                <a:cs typeface="Calibri"/>
              </a:rPr>
              <a:t>ordonnancer</a:t>
            </a:r>
            <a:r>
              <a:rPr lang="fr-FR" spc="35" dirty="0">
                <a:solidFill>
                  <a:srgbClr val="1F4E79"/>
                </a:solidFill>
                <a:latin typeface="Calibri"/>
                <a:cs typeface="Calibri"/>
              </a:rPr>
              <a:t> </a:t>
            </a:r>
            <a:r>
              <a:rPr lang="fr-FR" spc="-5" dirty="0">
                <a:solidFill>
                  <a:srgbClr val="1F4E79"/>
                </a:solidFill>
                <a:latin typeface="Calibri"/>
                <a:cs typeface="Calibri"/>
              </a:rPr>
              <a:t>en </a:t>
            </a:r>
            <a:r>
              <a:rPr lang="fr-FR" spc="-415" dirty="0">
                <a:solidFill>
                  <a:srgbClr val="1F4E79"/>
                </a:solidFill>
                <a:latin typeface="Calibri"/>
                <a:cs typeface="Calibri"/>
              </a:rPr>
              <a:t> </a:t>
            </a:r>
            <a:r>
              <a:rPr lang="fr-FR" spc="-10" dirty="0">
                <a:solidFill>
                  <a:srgbClr val="1F4E79"/>
                </a:solidFill>
                <a:latin typeface="Calibri"/>
                <a:cs typeface="Calibri"/>
              </a:rPr>
              <a:t>répondant</a:t>
            </a:r>
            <a:r>
              <a:rPr lang="fr-FR" spc="10" dirty="0">
                <a:solidFill>
                  <a:srgbClr val="1F4E79"/>
                </a:solidFill>
                <a:latin typeface="Calibri"/>
                <a:cs typeface="Calibri"/>
              </a:rPr>
              <a:t> </a:t>
            </a:r>
            <a:r>
              <a:rPr lang="fr-FR" spc="-5" dirty="0">
                <a:solidFill>
                  <a:srgbClr val="1F4E79"/>
                </a:solidFill>
                <a:latin typeface="Calibri"/>
                <a:cs typeface="Calibri"/>
              </a:rPr>
              <a:t>à</a:t>
            </a:r>
            <a:r>
              <a:rPr lang="fr-FR" spc="5" dirty="0">
                <a:solidFill>
                  <a:srgbClr val="1F4E79"/>
                </a:solidFill>
                <a:latin typeface="Calibri"/>
                <a:cs typeface="Calibri"/>
              </a:rPr>
              <a:t> </a:t>
            </a:r>
            <a:r>
              <a:rPr lang="fr-FR" spc="-5" dirty="0">
                <a:solidFill>
                  <a:srgbClr val="1F4E79"/>
                </a:solidFill>
                <a:latin typeface="Calibri"/>
                <a:cs typeface="Calibri"/>
              </a:rPr>
              <a:t>la </a:t>
            </a:r>
            <a:r>
              <a:rPr lang="fr-FR" spc="-10" dirty="0">
                <a:solidFill>
                  <a:srgbClr val="1F4E79"/>
                </a:solidFill>
                <a:latin typeface="Calibri"/>
                <a:cs typeface="Calibri"/>
              </a:rPr>
              <a:t>question</a:t>
            </a:r>
            <a:r>
              <a:rPr lang="fr-FR" spc="30" dirty="0">
                <a:solidFill>
                  <a:srgbClr val="1F4E79"/>
                </a:solidFill>
                <a:latin typeface="Calibri"/>
                <a:cs typeface="Calibri"/>
              </a:rPr>
              <a:t> </a:t>
            </a:r>
            <a:r>
              <a:rPr lang="fr-FR" b="1" spc="-5" dirty="0">
                <a:solidFill>
                  <a:srgbClr val="1F4E79"/>
                </a:solidFill>
                <a:latin typeface="Calibri"/>
                <a:cs typeface="Calibri"/>
              </a:rPr>
              <a:t>:</a:t>
            </a:r>
            <a:r>
              <a:rPr lang="fr-FR" b="1" dirty="0">
                <a:solidFill>
                  <a:srgbClr val="1F4E79"/>
                </a:solidFill>
                <a:latin typeface="Calibri"/>
                <a:cs typeface="Calibri"/>
              </a:rPr>
              <a:t> </a:t>
            </a:r>
            <a:r>
              <a:rPr lang="fr-FR" b="1" spc="-5" dirty="0">
                <a:solidFill>
                  <a:srgbClr val="1F4E79"/>
                </a:solidFill>
                <a:latin typeface="Calibri"/>
                <a:cs typeface="Calibri"/>
              </a:rPr>
              <a:t>quelle</a:t>
            </a:r>
            <a:r>
              <a:rPr lang="fr-FR" b="1" spc="10" dirty="0">
                <a:solidFill>
                  <a:srgbClr val="1F4E79"/>
                </a:solidFill>
                <a:latin typeface="Calibri"/>
                <a:cs typeface="Calibri"/>
              </a:rPr>
              <a:t> </a:t>
            </a:r>
            <a:r>
              <a:rPr lang="fr-FR" b="1" spc="-10" dirty="0">
                <a:solidFill>
                  <a:srgbClr val="1F4E79"/>
                </a:solidFill>
                <a:latin typeface="Calibri"/>
                <a:cs typeface="Calibri"/>
              </a:rPr>
              <a:t>tâche</a:t>
            </a:r>
            <a:r>
              <a:rPr lang="fr-FR" b="1" spc="20" dirty="0">
                <a:solidFill>
                  <a:srgbClr val="1F4E79"/>
                </a:solidFill>
                <a:latin typeface="Calibri"/>
                <a:cs typeface="Calibri"/>
              </a:rPr>
              <a:t> </a:t>
            </a:r>
            <a:r>
              <a:rPr lang="fr-FR" b="1" spc="-5" dirty="0">
                <a:solidFill>
                  <a:srgbClr val="1F4E79"/>
                </a:solidFill>
                <a:latin typeface="Calibri"/>
                <a:cs typeface="Calibri"/>
              </a:rPr>
              <a:t>doit</a:t>
            </a:r>
            <a:r>
              <a:rPr lang="fr-FR" b="1" spc="10" dirty="0">
                <a:solidFill>
                  <a:srgbClr val="1F4E79"/>
                </a:solidFill>
                <a:latin typeface="Calibri"/>
                <a:cs typeface="Calibri"/>
              </a:rPr>
              <a:t> </a:t>
            </a:r>
            <a:r>
              <a:rPr lang="fr-FR" b="1" spc="-15" dirty="0">
                <a:solidFill>
                  <a:srgbClr val="1F4E79"/>
                </a:solidFill>
                <a:latin typeface="Calibri"/>
                <a:cs typeface="Calibri"/>
              </a:rPr>
              <a:t>être</a:t>
            </a:r>
            <a:r>
              <a:rPr lang="fr-FR" b="1" spc="5" dirty="0">
                <a:solidFill>
                  <a:srgbClr val="1F4E79"/>
                </a:solidFill>
                <a:latin typeface="Calibri"/>
                <a:cs typeface="Calibri"/>
              </a:rPr>
              <a:t> </a:t>
            </a:r>
            <a:r>
              <a:rPr lang="fr-FR" b="1" spc="-15" dirty="0">
                <a:solidFill>
                  <a:srgbClr val="1F4E79"/>
                </a:solidFill>
                <a:latin typeface="Calibri"/>
                <a:cs typeface="Calibri"/>
              </a:rPr>
              <a:t>faite</a:t>
            </a:r>
            <a:r>
              <a:rPr lang="fr-FR" b="1" spc="20" dirty="0">
                <a:solidFill>
                  <a:srgbClr val="1F4E79"/>
                </a:solidFill>
                <a:latin typeface="Calibri"/>
                <a:cs typeface="Calibri"/>
              </a:rPr>
              <a:t> </a:t>
            </a:r>
            <a:r>
              <a:rPr lang="fr-FR" b="1" spc="-15" dirty="0">
                <a:solidFill>
                  <a:srgbClr val="1F4E79"/>
                </a:solidFill>
                <a:latin typeface="Calibri"/>
                <a:cs typeface="Calibri"/>
              </a:rPr>
              <a:t>avant</a:t>
            </a:r>
            <a:r>
              <a:rPr lang="fr-FR" b="1" spc="-5" dirty="0">
                <a:solidFill>
                  <a:srgbClr val="1F4E79"/>
                </a:solidFill>
                <a:latin typeface="Calibri"/>
                <a:cs typeface="Calibri"/>
              </a:rPr>
              <a:t> </a:t>
            </a:r>
            <a:r>
              <a:rPr lang="fr-FR" b="1" spc="-10" dirty="0">
                <a:solidFill>
                  <a:srgbClr val="1F4E79"/>
                </a:solidFill>
                <a:latin typeface="Calibri"/>
                <a:cs typeface="Calibri"/>
              </a:rPr>
              <a:t>telle</a:t>
            </a:r>
            <a:r>
              <a:rPr lang="fr-FR" b="1" dirty="0">
                <a:solidFill>
                  <a:srgbClr val="1F4E79"/>
                </a:solidFill>
                <a:latin typeface="Calibri"/>
                <a:cs typeface="Calibri"/>
              </a:rPr>
              <a:t> </a:t>
            </a:r>
            <a:r>
              <a:rPr lang="fr-FR" b="1" spc="-10" dirty="0">
                <a:solidFill>
                  <a:srgbClr val="1F4E79"/>
                </a:solidFill>
                <a:latin typeface="Calibri"/>
                <a:cs typeface="Calibri"/>
              </a:rPr>
              <a:t>autre</a:t>
            </a:r>
            <a:r>
              <a:rPr lang="fr-FR" b="1" spc="20" dirty="0">
                <a:solidFill>
                  <a:srgbClr val="1F4E79"/>
                </a:solidFill>
                <a:latin typeface="Calibri"/>
                <a:cs typeface="Calibri"/>
              </a:rPr>
              <a:t> </a:t>
            </a:r>
            <a:r>
              <a:rPr lang="fr-FR" b="1" spc="-10" dirty="0">
                <a:solidFill>
                  <a:srgbClr val="1F4E79"/>
                </a:solidFill>
                <a:latin typeface="Calibri"/>
                <a:cs typeface="Calibri"/>
              </a:rPr>
              <a:t>et </a:t>
            </a:r>
            <a:r>
              <a:rPr lang="fr-FR" b="1" spc="-5" dirty="0">
                <a:solidFill>
                  <a:srgbClr val="1F4E79"/>
                </a:solidFill>
                <a:latin typeface="Calibri"/>
                <a:cs typeface="Calibri"/>
              </a:rPr>
              <a:t> quelle</a:t>
            </a:r>
            <a:r>
              <a:rPr lang="fr-FR" b="1" spc="5" dirty="0">
                <a:solidFill>
                  <a:srgbClr val="1F4E79"/>
                </a:solidFill>
                <a:latin typeface="Calibri"/>
                <a:cs typeface="Calibri"/>
              </a:rPr>
              <a:t> </a:t>
            </a:r>
            <a:r>
              <a:rPr lang="fr-FR" b="1" spc="-10" dirty="0">
                <a:solidFill>
                  <a:srgbClr val="1F4E79"/>
                </a:solidFill>
                <a:latin typeface="Calibri"/>
                <a:cs typeface="Calibri"/>
              </a:rPr>
              <a:t>tâche</a:t>
            </a:r>
            <a:r>
              <a:rPr lang="fr-FR" b="1" spc="15" dirty="0">
                <a:solidFill>
                  <a:srgbClr val="1F4E79"/>
                </a:solidFill>
                <a:latin typeface="Calibri"/>
                <a:cs typeface="Calibri"/>
              </a:rPr>
              <a:t> </a:t>
            </a:r>
            <a:r>
              <a:rPr lang="fr-FR" b="1" spc="-5" dirty="0">
                <a:solidFill>
                  <a:srgbClr val="1F4E79"/>
                </a:solidFill>
                <a:latin typeface="Calibri"/>
                <a:cs typeface="Calibri"/>
              </a:rPr>
              <a:t>peut</a:t>
            </a:r>
            <a:r>
              <a:rPr lang="fr-FR" b="1" spc="15" dirty="0">
                <a:solidFill>
                  <a:srgbClr val="1F4E79"/>
                </a:solidFill>
                <a:latin typeface="Calibri"/>
                <a:cs typeface="Calibri"/>
              </a:rPr>
              <a:t> </a:t>
            </a:r>
            <a:r>
              <a:rPr lang="fr-FR" b="1" spc="-15" dirty="0">
                <a:solidFill>
                  <a:srgbClr val="1F4E79"/>
                </a:solidFill>
                <a:latin typeface="Calibri"/>
                <a:cs typeface="Calibri"/>
              </a:rPr>
              <a:t>être</a:t>
            </a:r>
            <a:r>
              <a:rPr lang="fr-FR" b="1" dirty="0">
                <a:solidFill>
                  <a:srgbClr val="1F4E79"/>
                </a:solidFill>
                <a:latin typeface="Calibri"/>
                <a:cs typeface="Calibri"/>
              </a:rPr>
              <a:t> </a:t>
            </a:r>
            <a:r>
              <a:rPr lang="fr-FR" b="1" spc="-15" dirty="0">
                <a:solidFill>
                  <a:srgbClr val="1F4E79"/>
                </a:solidFill>
                <a:latin typeface="Calibri"/>
                <a:cs typeface="Calibri"/>
              </a:rPr>
              <a:t>faite</a:t>
            </a:r>
            <a:r>
              <a:rPr lang="fr-FR" b="1" dirty="0">
                <a:solidFill>
                  <a:srgbClr val="1F4E79"/>
                </a:solidFill>
                <a:latin typeface="Calibri"/>
                <a:cs typeface="Calibri"/>
              </a:rPr>
              <a:t> en</a:t>
            </a:r>
            <a:r>
              <a:rPr lang="fr-FR" b="1" spc="5" dirty="0">
                <a:solidFill>
                  <a:srgbClr val="1F4E79"/>
                </a:solidFill>
                <a:latin typeface="Calibri"/>
                <a:cs typeface="Calibri"/>
              </a:rPr>
              <a:t> </a:t>
            </a:r>
            <a:r>
              <a:rPr lang="fr-FR" b="1" spc="-5" dirty="0">
                <a:solidFill>
                  <a:srgbClr val="1F4E79"/>
                </a:solidFill>
                <a:latin typeface="Calibri"/>
                <a:cs typeface="Calibri"/>
              </a:rPr>
              <a:t>parallèle </a:t>
            </a:r>
            <a:r>
              <a:rPr lang="fr-FR" b="1" spc="-15" dirty="0">
                <a:solidFill>
                  <a:srgbClr val="1F4E79"/>
                </a:solidFill>
                <a:latin typeface="Calibri"/>
                <a:cs typeface="Calibri"/>
              </a:rPr>
              <a:t>avec</a:t>
            </a:r>
            <a:r>
              <a:rPr lang="fr-FR" b="1" spc="-5" dirty="0">
                <a:solidFill>
                  <a:srgbClr val="1F4E79"/>
                </a:solidFill>
                <a:latin typeface="Calibri"/>
                <a:cs typeface="Calibri"/>
              </a:rPr>
              <a:t> une</a:t>
            </a:r>
            <a:r>
              <a:rPr lang="fr-FR" b="1" spc="15" dirty="0">
                <a:solidFill>
                  <a:srgbClr val="1F4E79"/>
                </a:solidFill>
                <a:latin typeface="Calibri"/>
                <a:cs typeface="Calibri"/>
              </a:rPr>
              <a:t> </a:t>
            </a:r>
            <a:r>
              <a:rPr lang="fr-FR" b="1" spc="-10" dirty="0">
                <a:solidFill>
                  <a:srgbClr val="1F4E79"/>
                </a:solidFill>
                <a:latin typeface="Calibri"/>
                <a:cs typeface="Calibri"/>
              </a:rPr>
              <a:t>autre</a:t>
            </a:r>
            <a:r>
              <a:rPr lang="fr-FR" b="1" spc="30" dirty="0">
                <a:solidFill>
                  <a:srgbClr val="1F4E79"/>
                </a:solidFill>
                <a:latin typeface="Calibri"/>
                <a:cs typeface="Calibri"/>
              </a:rPr>
              <a:t> </a:t>
            </a:r>
            <a:r>
              <a:rPr lang="fr-FR" spc="-5" dirty="0">
                <a:solidFill>
                  <a:srgbClr val="1F4E79"/>
                </a:solidFill>
                <a:latin typeface="Calibri"/>
                <a:cs typeface="Calibri"/>
              </a:rPr>
              <a:t>?</a:t>
            </a:r>
            <a:endParaRPr lang="fr-FR" dirty="0">
              <a:latin typeface="Calibri"/>
              <a:cs typeface="Calibri"/>
            </a:endParaRPr>
          </a:p>
          <a:p>
            <a:pPr marL="241300" indent="-228600">
              <a:lnSpc>
                <a:spcPts val="2165"/>
              </a:lnSpc>
              <a:spcBef>
                <a:spcPts val="745"/>
              </a:spcBef>
              <a:buFont typeface="Arial MT"/>
              <a:buChar char="•"/>
              <a:tabLst>
                <a:tab pos="240665" algn="l"/>
                <a:tab pos="241300" algn="l"/>
              </a:tabLst>
            </a:pPr>
            <a:r>
              <a:rPr lang="fr-FR" spc="-10" dirty="0">
                <a:solidFill>
                  <a:srgbClr val="1F4E79"/>
                </a:solidFill>
                <a:latin typeface="Calibri"/>
                <a:cs typeface="Calibri"/>
              </a:rPr>
              <a:t>Construisez</a:t>
            </a:r>
            <a:r>
              <a:rPr lang="fr-FR" spc="15" dirty="0">
                <a:solidFill>
                  <a:srgbClr val="1F4E79"/>
                </a:solidFill>
                <a:latin typeface="Calibri"/>
                <a:cs typeface="Calibri"/>
              </a:rPr>
              <a:t> </a:t>
            </a:r>
            <a:r>
              <a:rPr lang="fr-FR" spc="-5" dirty="0">
                <a:solidFill>
                  <a:srgbClr val="1F4E79"/>
                </a:solidFill>
                <a:latin typeface="Calibri"/>
                <a:cs typeface="Calibri"/>
              </a:rPr>
              <a:t>ensuite</a:t>
            </a:r>
            <a:r>
              <a:rPr lang="fr-FR" spc="20" dirty="0">
                <a:solidFill>
                  <a:srgbClr val="1F4E79"/>
                </a:solidFill>
                <a:latin typeface="Calibri"/>
                <a:cs typeface="Calibri"/>
              </a:rPr>
              <a:t> </a:t>
            </a:r>
            <a:r>
              <a:rPr lang="fr-FR" spc="-15" dirty="0">
                <a:solidFill>
                  <a:srgbClr val="1F4E79"/>
                </a:solidFill>
                <a:latin typeface="Calibri"/>
                <a:cs typeface="Calibri"/>
              </a:rPr>
              <a:t>votre</a:t>
            </a:r>
            <a:r>
              <a:rPr lang="fr-FR" spc="5" dirty="0">
                <a:solidFill>
                  <a:srgbClr val="1F4E79"/>
                </a:solidFill>
                <a:latin typeface="Calibri"/>
                <a:cs typeface="Calibri"/>
              </a:rPr>
              <a:t> </a:t>
            </a:r>
            <a:r>
              <a:rPr lang="fr-FR" spc="-5" dirty="0">
                <a:solidFill>
                  <a:srgbClr val="1F4E79"/>
                </a:solidFill>
                <a:latin typeface="Calibri"/>
                <a:cs typeface="Calibri"/>
              </a:rPr>
              <a:t>calendrier</a:t>
            </a:r>
            <a:r>
              <a:rPr lang="fr-FR" spc="15"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a:t>
            </a:r>
            <a:r>
              <a:rPr lang="fr-FR" spc="-10" dirty="0">
                <a:solidFill>
                  <a:srgbClr val="1F4E79"/>
                </a:solidFill>
                <a:latin typeface="Calibri"/>
                <a:cs typeface="Calibri"/>
              </a:rPr>
              <a:t>projet,</a:t>
            </a:r>
            <a:r>
              <a:rPr lang="fr-FR" spc="20" dirty="0">
                <a:solidFill>
                  <a:srgbClr val="1F4E79"/>
                </a:solidFill>
                <a:latin typeface="Calibri"/>
                <a:cs typeface="Calibri"/>
              </a:rPr>
              <a:t> </a:t>
            </a:r>
            <a:r>
              <a:rPr lang="fr-FR" spc="-5" dirty="0">
                <a:solidFill>
                  <a:srgbClr val="1F4E79"/>
                </a:solidFill>
                <a:latin typeface="Calibri"/>
                <a:cs typeface="Calibri"/>
              </a:rPr>
              <a:t>en </a:t>
            </a:r>
            <a:r>
              <a:rPr lang="fr-FR" spc="-10" dirty="0">
                <a:solidFill>
                  <a:srgbClr val="1F4E79"/>
                </a:solidFill>
                <a:latin typeface="Calibri"/>
                <a:cs typeface="Calibri"/>
              </a:rPr>
              <a:t>déduisant</a:t>
            </a:r>
            <a:r>
              <a:rPr lang="fr-FR" spc="15" dirty="0">
                <a:solidFill>
                  <a:srgbClr val="1F4E79"/>
                </a:solidFill>
                <a:latin typeface="Calibri"/>
                <a:cs typeface="Calibri"/>
              </a:rPr>
              <a:t> </a:t>
            </a:r>
            <a:r>
              <a:rPr lang="fr-FR" spc="-5" dirty="0">
                <a:solidFill>
                  <a:srgbClr val="1F4E79"/>
                </a:solidFill>
                <a:latin typeface="Calibri"/>
                <a:cs typeface="Calibri"/>
              </a:rPr>
              <a:t>les </a:t>
            </a:r>
            <a:r>
              <a:rPr lang="fr-FR" spc="-10" dirty="0">
                <a:solidFill>
                  <a:srgbClr val="1F4E79"/>
                </a:solidFill>
                <a:latin typeface="Calibri"/>
                <a:cs typeface="Calibri"/>
              </a:rPr>
              <a:t>délais</a:t>
            </a:r>
            <a:endParaRPr lang="fr-FR" dirty="0">
              <a:latin typeface="Calibri"/>
              <a:cs typeface="Calibri"/>
            </a:endParaRPr>
          </a:p>
          <a:p>
            <a:pPr marL="241300">
              <a:lnSpc>
                <a:spcPts val="2165"/>
              </a:lnSpc>
            </a:pPr>
            <a:r>
              <a:rPr lang="fr-FR" spc="-10" dirty="0">
                <a:solidFill>
                  <a:srgbClr val="1F4E79"/>
                </a:solidFill>
                <a:latin typeface="Calibri"/>
                <a:cs typeface="Calibri"/>
              </a:rPr>
              <a:t>nécessaires et</a:t>
            </a:r>
            <a:r>
              <a:rPr lang="fr-FR" spc="-5" dirty="0">
                <a:solidFill>
                  <a:srgbClr val="1F4E79"/>
                </a:solidFill>
                <a:latin typeface="Calibri"/>
                <a:cs typeface="Calibri"/>
              </a:rPr>
              <a:t> les </a:t>
            </a:r>
            <a:r>
              <a:rPr lang="fr-FR" spc="-10" dirty="0">
                <a:solidFill>
                  <a:srgbClr val="1F4E79"/>
                </a:solidFill>
                <a:latin typeface="Calibri"/>
                <a:cs typeface="Calibri"/>
              </a:rPr>
              <a:t>dates</a:t>
            </a:r>
            <a:r>
              <a:rPr lang="fr-FR" dirty="0">
                <a:solidFill>
                  <a:srgbClr val="1F4E79"/>
                </a:solidFill>
                <a:latin typeface="Calibri"/>
                <a:cs typeface="Calibri"/>
              </a:rPr>
              <a:t> </a:t>
            </a:r>
            <a:r>
              <a:rPr lang="fr-FR" spc="-5" dirty="0">
                <a:solidFill>
                  <a:srgbClr val="1F4E79"/>
                </a:solidFill>
                <a:latin typeface="Calibri"/>
                <a:cs typeface="Calibri"/>
              </a:rPr>
              <a:t>de</a:t>
            </a:r>
            <a:r>
              <a:rPr lang="fr-FR" dirty="0">
                <a:solidFill>
                  <a:srgbClr val="1F4E79"/>
                </a:solidFill>
                <a:latin typeface="Calibri"/>
                <a:cs typeface="Calibri"/>
              </a:rPr>
              <a:t> </a:t>
            </a:r>
            <a:r>
              <a:rPr lang="fr-FR" spc="-10" dirty="0">
                <a:solidFill>
                  <a:srgbClr val="1F4E79"/>
                </a:solidFill>
                <a:latin typeface="Calibri"/>
                <a:cs typeface="Calibri"/>
              </a:rPr>
              <a:t>réalisation.</a:t>
            </a:r>
            <a:endParaRPr lang="fr-FR" dirty="0">
              <a:latin typeface="Calibri"/>
              <a:cs typeface="Calibri"/>
            </a:endParaRPr>
          </a:p>
          <a:p>
            <a:endParaRPr lang="fr-FR" dirty="0"/>
          </a:p>
        </p:txBody>
      </p:sp>
    </p:spTree>
    <p:extLst>
      <p:ext uri="{BB962C8B-B14F-4D97-AF65-F5344CB8AC3E}">
        <p14:creationId xmlns:p14="http://schemas.microsoft.com/office/powerpoint/2010/main" val="201430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4D7E17-FA50-46FB-B7C7-F21951D79A00}"/>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a:t>
            </a:fld>
            <a:endParaRPr lang="fr-FR"/>
          </a:p>
        </p:txBody>
      </p:sp>
      <p:sp>
        <p:nvSpPr>
          <p:cNvPr id="3" name="Titre 2">
            <a:extLst>
              <a:ext uri="{FF2B5EF4-FFF2-40B4-BE49-F238E27FC236}">
                <a16:creationId xmlns:a16="http://schemas.microsoft.com/office/drawing/2014/main" id="{B4DDD814-E8EB-4F71-80F0-CF5569B5486C}"/>
              </a:ext>
            </a:extLst>
          </p:cNvPr>
          <p:cNvSpPr>
            <a:spLocks noGrp="1"/>
          </p:cNvSpPr>
          <p:nvPr>
            <p:ph type="title"/>
          </p:nvPr>
        </p:nvSpPr>
        <p:spPr/>
        <p:txBody>
          <a:bodyPr>
            <a:normAutofit fontScale="90000"/>
          </a:bodyPr>
          <a:lstStyle/>
          <a:p>
            <a:r>
              <a:rPr lang="fr-FR"/>
              <a:t>L’ EGPE</a:t>
            </a:r>
          </a:p>
        </p:txBody>
      </p:sp>
      <p:sp>
        <p:nvSpPr>
          <p:cNvPr id="5" name="Espace réservé du texte 4">
            <a:extLst>
              <a:ext uri="{FF2B5EF4-FFF2-40B4-BE49-F238E27FC236}">
                <a16:creationId xmlns:a16="http://schemas.microsoft.com/office/drawing/2014/main" id="{20222C3A-3C28-48B0-8AC6-8EA1818929D3}"/>
              </a:ext>
            </a:extLst>
          </p:cNvPr>
          <p:cNvSpPr>
            <a:spLocks noGrp="1"/>
          </p:cNvSpPr>
          <p:nvPr>
            <p:ph type="body" sz="quarter" idx="11"/>
          </p:nvPr>
        </p:nvSpPr>
        <p:spPr>
          <a:xfrm>
            <a:off x="1645920" y="1225485"/>
            <a:ext cx="9362083" cy="4752377"/>
          </a:xfrm>
        </p:spPr>
        <p:txBody>
          <a:bodyPr>
            <a:normAutofit/>
          </a:bodyPr>
          <a:lstStyle/>
          <a:p>
            <a:r>
              <a:rPr lang="fr-FR" b="1"/>
              <a:t>Emmanuel</a:t>
            </a:r>
            <a:r>
              <a:rPr lang="fr-FR"/>
              <a:t> </a:t>
            </a:r>
            <a:r>
              <a:rPr lang="fr-FR" b="1"/>
              <a:t>SARNETTE</a:t>
            </a:r>
            <a:r>
              <a:rPr lang="fr-FR"/>
              <a:t> (Co-responsable projet BIN, Co-responsable du suivi pédagogique des projet associatif et Responsable technique) bureau L404</a:t>
            </a:r>
          </a:p>
          <a:p>
            <a:r>
              <a:rPr lang="fr-FR" b="1"/>
              <a:t>Quoc Bao DUONG </a:t>
            </a:r>
            <a:r>
              <a:rPr lang="fr-FR"/>
              <a:t>(Co-responsable projet BIN , Co-responsable du suivi pédagogique des projet associatif et Responsable qualité) bureau L303b</a:t>
            </a:r>
          </a:p>
          <a:p>
            <a:r>
              <a:rPr lang="fr-FR" b="1"/>
              <a:t>Swaminath VENKATESWARAN </a:t>
            </a:r>
            <a:r>
              <a:rPr lang="fr-FR"/>
              <a:t>(Responsable PIX2) bureau L303b</a:t>
            </a:r>
          </a:p>
          <a:p>
            <a:r>
              <a:rPr lang="fr-FR" b="1"/>
              <a:t>Nicolas LEBON </a:t>
            </a:r>
            <a:r>
              <a:rPr lang="fr-FR"/>
              <a:t>(Responsable PIX1) bureau L303b</a:t>
            </a:r>
          </a:p>
          <a:p>
            <a:r>
              <a:rPr lang="fr-FR" b="1"/>
              <a:t>Song HE </a:t>
            </a:r>
            <a:r>
              <a:rPr lang="fr-FR"/>
              <a:t>(Responsable pédagogique des A2 cycle préparatoire et Responsable EGPE - cycle Licence (PIX, P2IP)) bureau L514</a:t>
            </a:r>
          </a:p>
          <a:p>
            <a:r>
              <a:rPr lang="fr-FR" b="1"/>
              <a:t>Olivier ZANETTE </a:t>
            </a:r>
            <a:r>
              <a:rPr lang="fr-FR"/>
              <a:t>(Responsable Site de Nantes)</a:t>
            </a:r>
          </a:p>
          <a:p>
            <a:r>
              <a:rPr lang="fr-FR" b="1"/>
              <a:t>Aminallah RABIA </a:t>
            </a:r>
            <a:r>
              <a:rPr lang="fr-FR"/>
              <a:t>(Responsable EGPE - cycle Master (PI2) bureau L303b</a:t>
            </a:r>
          </a:p>
          <a:p>
            <a:r>
              <a:rPr lang="fr-FR" b="1"/>
              <a:t>Walter PERETTI </a:t>
            </a:r>
            <a:r>
              <a:rPr lang="fr-FR"/>
              <a:t>(Coordinateur cybersécurité des A4/A5 ) Campus cyber</a:t>
            </a:r>
          </a:p>
          <a:p>
            <a:r>
              <a:rPr lang="fr-FR" b="1"/>
              <a:t>Matthieu GARCIN </a:t>
            </a:r>
            <a:r>
              <a:rPr lang="fr-FR"/>
              <a:t>(Coordinateur Finance des A4/A5)</a:t>
            </a:r>
          </a:p>
          <a:p>
            <a:r>
              <a:rPr lang="fr-FR" b="1"/>
              <a:t>Jean-Marc BIDAULT b</a:t>
            </a:r>
            <a:r>
              <a:rPr lang="fr-FR"/>
              <a:t>ureau W-101 -  jean-marc.bidault@devinci.fr</a:t>
            </a:r>
          </a:p>
          <a:p>
            <a:r>
              <a:rPr lang="fr-FR" b="1"/>
              <a:t>Kevin GALLAIS </a:t>
            </a:r>
            <a:r>
              <a:rPr lang="fr-FR"/>
              <a:t>bureau W-101 -  kevin.gallais@devinci.fr</a:t>
            </a:r>
          </a:p>
        </p:txBody>
      </p:sp>
      <p:pic>
        <p:nvPicPr>
          <p:cNvPr id="7" name="Image 6" descr="Une image contenant dessin humoristique, jouet&#10;&#10;Description générée automatiquement">
            <a:extLst>
              <a:ext uri="{FF2B5EF4-FFF2-40B4-BE49-F238E27FC236}">
                <a16:creationId xmlns:a16="http://schemas.microsoft.com/office/drawing/2014/main" id="{7EBF31A0-2E13-4A07-8FAB-11CBA37E2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038" y="3429000"/>
            <a:ext cx="3560373" cy="2944623"/>
          </a:xfrm>
          <a:prstGeom prst="rect">
            <a:avLst/>
          </a:prstGeom>
        </p:spPr>
      </p:pic>
    </p:spTree>
    <p:extLst>
      <p:ext uri="{BB962C8B-B14F-4D97-AF65-F5344CB8AC3E}">
        <p14:creationId xmlns:p14="http://schemas.microsoft.com/office/powerpoint/2010/main" val="1919705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2C0CED-5227-4019-B351-6D0258053408}"/>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40</a:t>
            </a:fld>
            <a:endParaRPr lang="fr-FR"/>
          </a:p>
        </p:txBody>
      </p:sp>
      <p:sp>
        <p:nvSpPr>
          <p:cNvPr id="3" name="Titre 2">
            <a:extLst>
              <a:ext uri="{FF2B5EF4-FFF2-40B4-BE49-F238E27FC236}">
                <a16:creationId xmlns:a16="http://schemas.microsoft.com/office/drawing/2014/main" id="{7BA1D88F-012F-4906-ADF0-85B49B84F32E}"/>
              </a:ext>
            </a:extLst>
          </p:cNvPr>
          <p:cNvSpPr>
            <a:spLocks noGrp="1"/>
          </p:cNvSpPr>
          <p:nvPr>
            <p:ph type="title"/>
          </p:nvPr>
        </p:nvSpPr>
        <p:spPr/>
        <p:txBody>
          <a:bodyPr>
            <a:normAutofit fontScale="90000"/>
          </a:bodyPr>
          <a:lstStyle/>
          <a:p>
            <a:r>
              <a:rPr lang="fr-FR" dirty="0"/>
              <a:t>5. Estimer les coûts des tâches et créer le  planning</a:t>
            </a:r>
            <a:br>
              <a:rPr lang="fr-FR" dirty="0"/>
            </a:br>
            <a:endParaRPr lang="fr-FR" dirty="0"/>
          </a:p>
        </p:txBody>
      </p:sp>
      <p:sp>
        <p:nvSpPr>
          <p:cNvPr id="4" name="Espace réservé du texte 3">
            <a:extLst>
              <a:ext uri="{FF2B5EF4-FFF2-40B4-BE49-F238E27FC236}">
                <a16:creationId xmlns:a16="http://schemas.microsoft.com/office/drawing/2014/main" id="{428A1B93-CB21-4677-8658-D3D16CA39227}"/>
              </a:ext>
            </a:extLst>
          </p:cNvPr>
          <p:cNvSpPr>
            <a:spLocks noGrp="1"/>
          </p:cNvSpPr>
          <p:nvPr>
            <p:ph type="body" sz="quarter" idx="11"/>
          </p:nvPr>
        </p:nvSpPr>
        <p:spPr/>
        <p:txBody>
          <a:bodyPr/>
          <a:lstStyle/>
          <a:p>
            <a:pPr marL="241300" marR="5080" indent="-228600">
              <a:lnSpc>
                <a:spcPct val="90100"/>
              </a:lnSpc>
              <a:spcBef>
                <a:spcPts val="350"/>
              </a:spcBef>
              <a:buFont typeface="Arial MT"/>
              <a:buChar char="•"/>
              <a:tabLst>
                <a:tab pos="240665" algn="l"/>
                <a:tab pos="241300" algn="l"/>
              </a:tabLst>
            </a:pPr>
            <a:r>
              <a:rPr lang="fr-FR" spc="-10" dirty="0">
                <a:solidFill>
                  <a:srgbClr val="1F4E79"/>
                </a:solidFill>
                <a:latin typeface="Calibri"/>
                <a:cs typeface="Calibri"/>
              </a:rPr>
              <a:t>Après</a:t>
            </a:r>
            <a:r>
              <a:rPr lang="fr-FR" spc="5" dirty="0">
                <a:solidFill>
                  <a:srgbClr val="1F4E79"/>
                </a:solidFill>
                <a:latin typeface="Calibri"/>
                <a:cs typeface="Calibri"/>
              </a:rPr>
              <a:t> </a:t>
            </a:r>
            <a:r>
              <a:rPr lang="fr-FR" spc="-15" dirty="0">
                <a:solidFill>
                  <a:srgbClr val="1F4E79"/>
                </a:solidFill>
                <a:latin typeface="Calibri"/>
                <a:cs typeface="Calibri"/>
              </a:rPr>
              <a:t>avoir</a:t>
            </a:r>
            <a:r>
              <a:rPr lang="fr-FR" spc="5" dirty="0">
                <a:solidFill>
                  <a:srgbClr val="1F4E79"/>
                </a:solidFill>
                <a:latin typeface="Calibri"/>
                <a:cs typeface="Calibri"/>
              </a:rPr>
              <a:t> </a:t>
            </a:r>
            <a:r>
              <a:rPr lang="fr-FR" spc="-15" dirty="0">
                <a:solidFill>
                  <a:srgbClr val="1F4E79"/>
                </a:solidFill>
                <a:latin typeface="Calibri"/>
                <a:cs typeface="Calibri"/>
              </a:rPr>
              <a:t>effectué</a:t>
            </a:r>
            <a:r>
              <a:rPr lang="fr-FR" spc="15" dirty="0">
                <a:solidFill>
                  <a:srgbClr val="1F4E79"/>
                </a:solidFill>
                <a:latin typeface="Calibri"/>
                <a:cs typeface="Calibri"/>
              </a:rPr>
              <a:t> </a:t>
            </a:r>
            <a:r>
              <a:rPr lang="fr-FR" spc="-5" dirty="0">
                <a:solidFill>
                  <a:srgbClr val="1F4E79"/>
                </a:solidFill>
                <a:latin typeface="Calibri"/>
                <a:cs typeface="Calibri"/>
              </a:rPr>
              <a:t>une</a:t>
            </a:r>
            <a:r>
              <a:rPr lang="fr-FR" dirty="0">
                <a:solidFill>
                  <a:srgbClr val="1F4E79"/>
                </a:solidFill>
                <a:latin typeface="Calibri"/>
                <a:cs typeface="Calibri"/>
              </a:rPr>
              <a:t> </a:t>
            </a:r>
            <a:r>
              <a:rPr lang="fr-FR" spc="-10" dirty="0">
                <a:solidFill>
                  <a:srgbClr val="1F4E79"/>
                </a:solidFill>
                <a:latin typeface="Calibri"/>
                <a:cs typeface="Calibri"/>
              </a:rPr>
              <a:t>estimation</a:t>
            </a:r>
            <a:r>
              <a:rPr lang="fr-FR" spc="10" dirty="0">
                <a:solidFill>
                  <a:srgbClr val="1F4E79"/>
                </a:solidFill>
                <a:latin typeface="Calibri"/>
                <a:cs typeface="Calibri"/>
              </a:rPr>
              <a:t> </a:t>
            </a:r>
            <a:r>
              <a:rPr lang="fr-FR" spc="-5" dirty="0">
                <a:solidFill>
                  <a:srgbClr val="1F4E79"/>
                </a:solidFill>
                <a:latin typeface="Calibri"/>
                <a:cs typeface="Calibri"/>
              </a:rPr>
              <a:t>de</a:t>
            </a:r>
            <a:r>
              <a:rPr lang="fr-FR" spc="-10" dirty="0">
                <a:solidFill>
                  <a:srgbClr val="1F4E79"/>
                </a:solidFill>
                <a:latin typeface="Calibri"/>
                <a:cs typeface="Calibri"/>
              </a:rPr>
              <a:t> coût</a:t>
            </a:r>
            <a:r>
              <a:rPr lang="fr-FR" dirty="0">
                <a:solidFill>
                  <a:srgbClr val="1F4E79"/>
                </a:solidFill>
                <a:latin typeface="Calibri"/>
                <a:cs typeface="Calibri"/>
              </a:rPr>
              <a:t> </a:t>
            </a:r>
            <a:r>
              <a:rPr lang="fr-FR" spc="-5" dirty="0">
                <a:solidFill>
                  <a:srgbClr val="1F4E79"/>
                </a:solidFill>
                <a:latin typeface="Calibri"/>
                <a:cs typeface="Calibri"/>
              </a:rPr>
              <a:t>de </a:t>
            </a:r>
            <a:r>
              <a:rPr lang="fr-FR" spc="-10" dirty="0">
                <a:solidFill>
                  <a:srgbClr val="1F4E79"/>
                </a:solidFill>
                <a:latin typeface="Calibri"/>
                <a:cs typeface="Calibri"/>
              </a:rPr>
              <a:t>toutes </a:t>
            </a:r>
            <a:r>
              <a:rPr lang="fr-FR" dirty="0">
                <a:solidFill>
                  <a:srgbClr val="1F4E79"/>
                </a:solidFill>
                <a:latin typeface="Calibri"/>
                <a:cs typeface="Calibri"/>
              </a:rPr>
              <a:t>les</a:t>
            </a:r>
            <a:r>
              <a:rPr lang="fr-FR" spc="25" dirty="0">
                <a:solidFill>
                  <a:srgbClr val="1F4E79"/>
                </a:solidFill>
                <a:latin typeface="Calibri"/>
                <a:cs typeface="Calibri"/>
              </a:rPr>
              <a:t> </a:t>
            </a:r>
            <a:r>
              <a:rPr lang="fr-FR" spc="-5" dirty="0">
                <a:solidFill>
                  <a:srgbClr val="1F4E79"/>
                </a:solidFill>
                <a:latin typeface="Calibri"/>
                <a:cs typeface="Calibri"/>
              </a:rPr>
              <a:t>activités, </a:t>
            </a:r>
            <a:r>
              <a:rPr lang="fr-FR" dirty="0">
                <a:solidFill>
                  <a:srgbClr val="1F4E79"/>
                </a:solidFill>
                <a:latin typeface="Calibri"/>
                <a:cs typeface="Calibri"/>
              </a:rPr>
              <a:t> </a:t>
            </a:r>
            <a:r>
              <a:rPr lang="fr-FR" spc="-10" dirty="0">
                <a:solidFill>
                  <a:srgbClr val="1F4E79"/>
                </a:solidFill>
                <a:latin typeface="Calibri"/>
                <a:cs typeface="Calibri"/>
              </a:rPr>
              <a:t>vous</a:t>
            </a:r>
            <a:r>
              <a:rPr lang="fr-FR" spc="5" dirty="0">
                <a:solidFill>
                  <a:srgbClr val="1F4E79"/>
                </a:solidFill>
                <a:latin typeface="Calibri"/>
                <a:cs typeface="Calibri"/>
              </a:rPr>
              <a:t> </a:t>
            </a:r>
            <a:r>
              <a:rPr lang="fr-FR" spc="-10" dirty="0">
                <a:solidFill>
                  <a:srgbClr val="1F4E79"/>
                </a:solidFill>
                <a:latin typeface="Calibri"/>
                <a:cs typeface="Calibri"/>
              </a:rPr>
              <a:t>allez</a:t>
            </a:r>
            <a:r>
              <a:rPr lang="fr-FR" spc="15" dirty="0">
                <a:solidFill>
                  <a:srgbClr val="1F4E79"/>
                </a:solidFill>
                <a:latin typeface="Calibri"/>
                <a:cs typeface="Calibri"/>
              </a:rPr>
              <a:t> </a:t>
            </a:r>
            <a:r>
              <a:rPr lang="fr-FR" spc="-10" dirty="0">
                <a:solidFill>
                  <a:srgbClr val="1F4E79"/>
                </a:solidFill>
                <a:latin typeface="Calibri"/>
                <a:cs typeface="Calibri"/>
              </a:rPr>
              <a:t>alors</a:t>
            </a:r>
            <a:r>
              <a:rPr lang="fr-FR" spc="5" dirty="0">
                <a:solidFill>
                  <a:srgbClr val="1F4E79"/>
                </a:solidFill>
                <a:latin typeface="Calibri"/>
                <a:cs typeface="Calibri"/>
              </a:rPr>
              <a:t> </a:t>
            </a:r>
            <a:r>
              <a:rPr lang="fr-FR" dirty="0">
                <a:solidFill>
                  <a:srgbClr val="1F4E79"/>
                </a:solidFill>
                <a:latin typeface="Calibri"/>
                <a:cs typeface="Calibri"/>
              </a:rPr>
              <a:t>les</a:t>
            </a:r>
            <a:r>
              <a:rPr lang="fr-FR" spc="20" dirty="0">
                <a:solidFill>
                  <a:srgbClr val="1F4E79"/>
                </a:solidFill>
                <a:latin typeface="Calibri"/>
                <a:cs typeface="Calibri"/>
              </a:rPr>
              <a:t> </a:t>
            </a:r>
            <a:r>
              <a:rPr lang="fr-FR" spc="-10" dirty="0">
                <a:solidFill>
                  <a:srgbClr val="1F4E79"/>
                </a:solidFill>
                <a:latin typeface="Calibri"/>
                <a:cs typeface="Calibri"/>
              </a:rPr>
              <a:t>consolider</a:t>
            </a:r>
            <a:r>
              <a:rPr lang="fr-FR" spc="35" dirty="0">
                <a:solidFill>
                  <a:srgbClr val="1F4E79"/>
                </a:solidFill>
                <a:latin typeface="Calibri"/>
                <a:cs typeface="Calibri"/>
              </a:rPr>
              <a:t> </a:t>
            </a:r>
            <a:r>
              <a:rPr lang="fr-FR" spc="-10" dirty="0">
                <a:solidFill>
                  <a:srgbClr val="1F4E79"/>
                </a:solidFill>
                <a:latin typeface="Calibri"/>
                <a:cs typeface="Calibri"/>
              </a:rPr>
              <a:t>et</a:t>
            </a:r>
            <a:r>
              <a:rPr lang="fr-FR" spc="5" dirty="0">
                <a:solidFill>
                  <a:srgbClr val="1F4E79"/>
                </a:solidFill>
                <a:latin typeface="Calibri"/>
                <a:cs typeface="Calibri"/>
              </a:rPr>
              <a:t> </a:t>
            </a:r>
            <a:r>
              <a:rPr lang="fr-FR" spc="-5" dirty="0">
                <a:solidFill>
                  <a:srgbClr val="1F4E79"/>
                </a:solidFill>
                <a:latin typeface="Calibri"/>
                <a:cs typeface="Calibri"/>
              </a:rPr>
              <a:t>ajouter</a:t>
            </a:r>
            <a:r>
              <a:rPr lang="fr-FR" dirty="0">
                <a:solidFill>
                  <a:srgbClr val="1F4E79"/>
                </a:solidFill>
                <a:latin typeface="Calibri"/>
                <a:cs typeface="Calibri"/>
              </a:rPr>
              <a:t> </a:t>
            </a:r>
            <a:r>
              <a:rPr lang="fr-FR" spc="-5" dirty="0">
                <a:solidFill>
                  <a:srgbClr val="1F4E79"/>
                </a:solidFill>
                <a:latin typeface="Calibri"/>
                <a:cs typeface="Calibri"/>
              </a:rPr>
              <a:t>une</a:t>
            </a:r>
            <a:r>
              <a:rPr lang="fr-FR" dirty="0">
                <a:solidFill>
                  <a:srgbClr val="1F4E79"/>
                </a:solidFill>
                <a:latin typeface="Calibri"/>
                <a:cs typeface="Calibri"/>
              </a:rPr>
              <a:t> </a:t>
            </a:r>
            <a:r>
              <a:rPr lang="fr-FR" spc="-10" dirty="0">
                <a:solidFill>
                  <a:srgbClr val="1F4E79"/>
                </a:solidFill>
                <a:latin typeface="Calibri"/>
                <a:cs typeface="Calibri"/>
              </a:rPr>
              <a:t>provision</a:t>
            </a:r>
            <a:r>
              <a:rPr lang="fr-FR" spc="35" dirty="0">
                <a:solidFill>
                  <a:srgbClr val="1F4E79"/>
                </a:solidFill>
                <a:latin typeface="Calibri"/>
                <a:cs typeface="Calibri"/>
              </a:rPr>
              <a:t> </a:t>
            </a:r>
            <a:r>
              <a:rPr lang="fr-FR" spc="-5" dirty="0">
                <a:solidFill>
                  <a:srgbClr val="1F4E79"/>
                </a:solidFill>
                <a:latin typeface="Calibri"/>
                <a:cs typeface="Calibri"/>
              </a:rPr>
              <a:t>des</a:t>
            </a:r>
            <a:r>
              <a:rPr lang="fr-FR" spc="10" dirty="0">
                <a:solidFill>
                  <a:srgbClr val="1F4E79"/>
                </a:solidFill>
                <a:latin typeface="Calibri"/>
                <a:cs typeface="Calibri"/>
              </a:rPr>
              <a:t> </a:t>
            </a:r>
            <a:r>
              <a:rPr lang="fr-FR" spc="-5" dirty="0">
                <a:solidFill>
                  <a:srgbClr val="1F4E79"/>
                </a:solidFill>
                <a:latin typeface="Calibri"/>
                <a:cs typeface="Calibri"/>
              </a:rPr>
              <a:t>risques</a:t>
            </a:r>
            <a:r>
              <a:rPr lang="fr-FR" spc="20" dirty="0">
                <a:solidFill>
                  <a:srgbClr val="1F4E79"/>
                </a:solidFill>
                <a:latin typeface="Calibri"/>
                <a:cs typeface="Calibri"/>
              </a:rPr>
              <a:t> </a:t>
            </a:r>
            <a:r>
              <a:rPr lang="fr-FR" spc="-10" dirty="0">
                <a:solidFill>
                  <a:srgbClr val="1F4E79"/>
                </a:solidFill>
                <a:latin typeface="Calibri"/>
                <a:cs typeface="Calibri"/>
              </a:rPr>
              <a:t>et </a:t>
            </a:r>
            <a:r>
              <a:rPr lang="fr-FR" spc="-459" dirty="0">
                <a:solidFill>
                  <a:srgbClr val="1F4E79"/>
                </a:solidFill>
                <a:latin typeface="Calibri"/>
                <a:cs typeface="Calibri"/>
              </a:rPr>
              <a:t> </a:t>
            </a:r>
            <a:r>
              <a:rPr lang="fr-FR" spc="-5" dirty="0">
                <a:solidFill>
                  <a:srgbClr val="1F4E79"/>
                </a:solidFill>
                <a:latin typeface="Calibri"/>
                <a:cs typeface="Calibri"/>
              </a:rPr>
              <a:t>imprévus</a:t>
            </a:r>
            <a:r>
              <a:rPr lang="fr-FR" spc="5" dirty="0">
                <a:solidFill>
                  <a:srgbClr val="1F4E79"/>
                </a:solidFill>
                <a:latin typeface="Calibri"/>
                <a:cs typeface="Calibri"/>
              </a:rPr>
              <a:t> </a:t>
            </a:r>
            <a:r>
              <a:rPr lang="fr-FR" spc="-5" dirty="0">
                <a:solidFill>
                  <a:srgbClr val="1F4E79"/>
                </a:solidFill>
                <a:latin typeface="Calibri"/>
                <a:cs typeface="Calibri"/>
              </a:rPr>
              <a:t>pour </a:t>
            </a:r>
            <a:r>
              <a:rPr lang="fr-FR" spc="-15" dirty="0">
                <a:solidFill>
                  <a:srgbClr val="1F4E79"/>
                </a:solidFill>
                <a:latin typeface="Calibri"/>
                <a:cs typeface="Calibri"/>
              </a:rPr>
              <a:t>avoir</a:t>
            </a:r>
            <a:r>
              <a:rPr lang="fr-FR" spc="15" dirty="0">
                <a:solidFill>
                  <a:srgbClr val="1F4E79"/>
                </a:solidFill>
                <a:latin typeface="Calibri"/>
                <a:cs typeface="Calibri"/>
              </a:rPr>
              <a:t> </a:t>
            </a:r>
            <a:r>
              <a:rPr lang="fr-FR" dirty="0">
                <a:solidFill>
                  <a:srgbClr val="1F4E79"/>
                </a:solidFill>
                <a:latin typeface="Calibri"/>
                <a:cs typeface="Calibri"/>
              </a:rPr>
              <a:t>le</a:t>
            </a:r>
            <a:r>
              <a:rPr lang="fr-FR" spc="10" dirty="0">
                <a:solidFill>
                  <a:srgbClr val="1F4E79"/>
                </a:solidFill>
                <a:latin typeface="Calibri"/>
                <a:cs typeface="Calibri"/>
              </a:rPr>
              <a:t> </a:t>
            </a:r>
            <a:r>
              <a:rPr lang="fr-FR" spc="-10" dirty="0">
                <a:solidFill>
                  <a:srgbClr val="1F4E79"/>
                </a:solidFill>
                <a:latin typeface="Calibri"/>
                <a:cs typeface="Calibri"/>
              </a:rPr>
              <a:t>coût </a:t>
            </a:r>
            <a:r>
              <a:rPr lang="fr-FR" spc="-5" dirty="0">
                <a:solidFill>
                  <a:srgbClr val="1F4E79"/>
                </a:solidFill>
                <a:latin typeface="Calibri"/>
                <a:cs typeface="Calibri"/>
              </a:rPr>
              <a:t>prévisionnel</a:t>
            </a:r>
            <a:r>
              <a:rPr lang="fr-FR" spc="30" dirty="0">
                <a:solidFill>
                  <a:srgbClr val="1F4E79"/>
                </a:solidFill>
                <a:latin typeface="Calibri"/>
                <a:cs typeface="Calibri"/>
              </a:rPr>
              <a:t> </a:t>
            </a:r>
            <a:r>
              <a:rPr lang="fr-FR" spc="-5" dirty="0">
                <a:solidFill>
                  <a:srgbClr val="1F4E79"/>
                </a:solidFill>
                <a:latin typeface="Calibri"/>
                <a:cs typeface="Calibri"/>
              </a:rPr>
              <a:t>du </a:t>
            </a:r>
            <a:r>
              <a:rPr lang="fr-FR" spc="-15" dirty="0">
                <a:solidFill>
                  <a:srgbClr val="1F4E79"/>
                </a:solidFill>
                <a:latin typeface="Calibri"/>
                <a:cs typeface="Calibri"/>
              </a:rPr>
              <a:t>projet.</a:t>
            </a:r>
            <a:endParaRPr lang="fr-FR" dirty="0">
              <a:latin typeface="Calibri"/>
              <a:cs typeface="Calibri"/>
            </a:endParaRPr>
          </a:p>
          <a:p>
            <a:pPr>
              <a:lnSpc>
                <a:spcPct val="100000"/>
              </a:lnSpc>
              <a:buClr>
                <a:srgbClr val="1F4E79"/>
              </a:buClr>
              <a:buFont typeface="Arial MT"/>
              <a:buChar char="•"/>
            </a:pPr>
            <a:endParaRPr lang="fr-FR" dirty="0">
              <a:latin typeface="Calibri"/>
              <a:cs typeface="Calibri"/>
            </a:endParaRPr>
          </a:p>
          <a:p>
            <a:pPr marL="241300" indent="-228600">
              <a:lnSpc>
                <a:spcPct val="100000"/>
              </a:lnSpc>
              <a:spcBef>
                <a:spcPts val="1455"/>
              </a:spcBef>
              <a:buFont typeface="Arial MT"/>
              <a:buChar char="•"/>
              <a:tabLst>
                <a:tab pos="240665" algn="l"/>
                <a:tab pos="241300" algn="l"/>
              </a:tabLst>
            </a:pPr>
            <a:r>
              <a:rPr lang="fr-FR" dirty="0">
                <a:solidFill>
                  <a:srgbClr val="1F4E79"/>
                </a:solidFill>
                <a:latin typeface="Calibri"/>
                <a:cs typeface="Calibri"/>
              </a:rPr>
              <a:t>Une </a:t>
            </a:r>
            <a:r>
              <a:rPr lang="fr-FR" spc="-20" dirty="0">
                <a:solidFill>
                  <a:srgbClr val="1F4E79"/>
                </a:solidFill>
                <a:latin typeface="Calibri"/>
                <a:cs typeface="Calibri"/>
              </a:rPr>
              <a:t>fois</a:t>
            </a:r>
            <a:r>
              <a:rPr lang="fr-FR" spc="15" dirty="0">
                <a:solidFill>
                  <a:srgbClr val="1F4E79"/>
                </a:solidFill>
                <a:latin typeface="Calibri"/>
                <a:cs typeface="Calibri"/>
              </a:rPr>
              <a:t> </a:t>
            </a:r>
            <a:r>
              <a:rPr lang="fr-FR" dirty="0">
                <a:solidFill>
                  <a:srgbClr val="1F4E79"/>
                </a:solidFill>
                <a:latin typeface="Calibri"/>
                <a:cs typeface="Calibri"/>
              </a:rPr>
              <a:t>ce </a:t>
            </a:r>
            <a:r>
              <a:rPr lang="fr-FR" spc="-20" dirty="0">
                <a:solidFill>
                  <a:srgbClr val="1F4E79"/>
                </a:solidFill>
                <a:latin typeface="Calibri"/>
                <a:cs typeface="Calibri"/>
              </a:rPr>
              <a:t>travail</a:t>
            </a:r>
            <a:r>
              <a:rPr lang="fr-FR" spc="10" dirty="0">
                <a:solidFill>
                  <a:srgbClr val="1F4E79"/>
                </a:solidFill>
                <a:latin typeface="Calibri"/>
                <a:cs typeface="Calibri"/>
              </a:rPr>
              <a:t> </a:t>
            </a:r>
            <a:r>
              <a:rPr lang="fr-FR" spc="-10" dirty="0">
                <a:solidFill>
                  <a:srgbClr val="1F4E79"/>
                </a:solidFill>
                <a:latin typeface="Calibri"/>
                <a:cs typeface="Calibri"/>
              </a:rPr>
              <a:t>fait, </a:t>
            </a:r>
            <a:r>
              <a:rPr lang="fr-FR" dirty="0">
                <a:solidFill>
                  <a:srgbClr val="1F4E79"/>
                </a:solidFill>
                <a:latin typeface="Calibri"/>
                <a:cs typeface="Calibri"/>
              </a:rPr>
              <a:t>il</a:t>
            </a:r>
            <a:r>
              <a:rPr lang="fr-FR" spc="10" dirty="0">
                <a:solidFill>
                  <a:srgbClr val="1F4E79"/>
                </a:solidFill>
                <a:latin typeface="Calibri"/>
                <a:cs typeface="Calibri"/>
              </a:rPr>
              <a:t> </a:t>
            </a:r>
            <a:r>
              <a:rPr lang="fr-FR" spc="-15" dirty="0">
                <a:solidFill>
                  <a:srgbClr val="1F4E79"/>
                </a:solidFill>
                <a:latin typeface="Calibri"/>
                <a:cs typeface="Calibri"/>
              </a:rPr>
              <a:t>conviendra</a:t>
            </a:r>
            <a:r>
              <a:rPr lang="fr-FR" spc="5" dirty="0">
                <a:solidFill>
                  <a:srgbClr val="1F4E79"/>
                </a:solidFill>
                <a:latin typeface="Calibri"/>
                <a:cs typeface="Calibri"/>
              </a:rPr>
              <a:t> </a:t>
            </a:r>
            <a:r>
              <a:rPr lang="fr-FR" spc="-5" dirty="0">
                <a:solidFill>
                  <a:srgbClr val="1F4E79"/>
                </a:solidFill>
                <a:latin typeface="Calibri"/>
                <a:cs typeface="Calibri"/>
              </a:rPr>
              <a:t>de</a:t>
            </a:r>
            <a:r>
              <a:rPr lang="fr-FR" spc="20" dirty="0">
                <a:solidFill>
                  <a:srgbClr val="1F4E79"/>
                </a:solidFill>
                <a:latin typeface="Calibri"/>
                <a:cs typeface="Calibri"/>
              </a:rPr>
              <a:t> </a:t>
            </a:r>
            <a:r>
              <a:rPr lang="fr-FR" b="1" u="heavy" spc="-10" dirty="0">
                <a:solidFill>
                  <a:srgbClr val="1F4E79"/>
                </a:solidFill>
                <a:uFill>
                  <a:solidFill>
                    <a:srgbClr val="1F4E79"/>
                  </a:solidFill>
                </a:uFill>
                <a:latin typeface="Calibri"/>
                <a:cs typeface="Calibri"/>
                <a:hlinkClick r:id="rId2"/>
              </a:rPr>
              <a:t>créer</a:t>
            </a:r>
            <a:r>
              <a:rPr lang="fr-FR" b="1" u="heavy" spc="25" dirty="0">
                <a:solidFill>
                  <a:srgbClr val="1F4E79"/>
                </a:solidFill>
                <a:uFill>
                  <a:solidFill>
                    <a:srgbClr val="1F4E79"/>
                  </a:solidFill>
                </a:uFill>
                <a:latin typeface="Calibri"/>
                <a:cs typeface="Calibri"/>
                <a:hlinkClick r:id="rId2"/>
              </a:rPr>
              <a:t> </a:t>
            </a:r>
            <a:r>
              <a:rPr lang="fr-FR" b="1" u="heavy" dirty="0">
                <a:solidFill>
                  <a:srgbClr val="1F4E79"/>
                </a:solidFill>
                <a:uFill>
                  <a:solidFill>
                    <a:srgbClr val="1F4E79"/>
                  </a:solidFill>
                </a:uFill>
                <a:latin typeface="Calibri"/>
                <a:cs typeface="Calibri"/>
                <a:hlinkClick r:id="rId2"/>
              </a:rPr>
              <a:t>le planning</a:t>
            </a:r>
            <a:r>
              <a:rPr lang="fr-FR" b="1" u="heavy" spc="-20" dirty="0">
                <a:solidFill>
                  <a:srgbClr val="1F4E79"/>
                </a:solidFill>
                <a:uFill>
                  <a:solidFill>
                    <a:srgbClr val="1F4E79"/>
                  </a:solidFill>
                </a:uFill>
                <a:latin typeface="Calibri"/>
                <a:cs typeface="Calibri"/>
                <a:hlinkClick r:id="rId2"/>
              </a:rPr>
              <a:t> </a:t>
            </a:r>
            <a:r>
              <a:rPr lang="fr-FR" b="1" u="heavy" spc="-10" dirty="0">
                <a:solidFill>
                  <a:srgbClr val="1F4E79"/>
                </a:solidFill>
                <a:uFill>
                  <a:solidFill>
                    <a:srgbClr val="1F4E79"/>
                  </a:solidFill>
                </a:uFill>
                <a:latin typeface="Calibri"/>
                <a:cs typeface="Calibri"/>
                <a:hlinkClick r:id="rId2"/>
              </a:rPr>
              <a:t>projet</a:t>
            </a:r>
            <a:r>
              <a:rPr lang="fr-FR" b="1" spc="-10" dirty="0">
                <a:solidFill>
                  <a:srgbClr val="1F4E79"/>
                </a:solidFill>
                <a:latin typeface="Calibri"/>
                <a:cs typeface="Calibri"/>
              </a:rPr>
              <a:t>.</a:t>
            </a:r>
            <a:endParaRPr lang="fr-FR" dirty="0">
              <a:latin typeface="Calibri"/>
              <a:cs typeface="Calibri"/>
            </a:endParaRPr>
          </a:p>
        </p:txBody>
      </p:sp>
    </p:spTree>
    <p:extLst>
      <p:ext uri="{BB962C8B-B14F-4D97-AF65-F5344CB8AC3E}">
        <p14:creationId xmlns:p14="http://schemas.microsoft.com/office/powerpoint/2010/main" val="3508988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00824BA-D98D-4C86-A729-0C7CFD8F06E4}"/>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41</a:t>
            </a:fld>
            <a:endParaRPr lang="fr-FR"/>
          </a:p>
        </p:txBody>
      </p:sp>
      <p:sp>
        <p:nvSpPr>
          <p:cNvPr id="3" name="Titre 2">
            <a:extLst>
              <a:ext uri="{FF2B5EF4-FFF2-40B4-BE49-F238E27FC236}">
                <a16:creationId xmlns:a16="http://schemas.microsoft.com/office/drawing/2014/main" id="{ADD1F507-382A-4E14-9CB3-D453A5334DAE}"/>
              </a:ext>
            </a:extLst>
          </p:cNvPr>
          <p:cNvSpPr>
            <a:spLocks noGrp="1"/>
          </p:cNvSpPr>
          <p:nvPr>
            <p:ph type="title"/>
          </p:nvPr>
        </p:nvSpPr>
        <p:spPr/>
        <p:txBody>
          <a:bodyPr>
            <a:normAutofit fontScale="90000"/>
          </a:bodyPr>
          <a:lstStyle/>
          <a:p>
            <a:r>
              <a:rPr lang="fr-FR" dirty="0"/>
              <a:t>6. Identifier les risques</a:t>
            </a:r>
            <a:br>
              <a:rPr lang="fr-FR" dirty="0"/>
            </a:br>
            <a:endParaRPr lang="fr-FR" dirty="0"/>
          </a:p>
        </p:txBody>
      </p:sp>
      <p:sp>
        <p:nvSpPr>
          <p:cNvPr id="4" name="Espace réservé du texte 3">
            <a:extLst>
              <a:ext uri="{FF2B5EF4-FFF2-40B4-BE49-F238E27FC236}">
                <a16:creationId xmlns:a16="http://schemas.microsoft.com/office/drawing/2014/main" id="{8D83DDCB-77B8-4492-82CB-6F538A211393}"/>
              </a:ext>
            </a:extLst>
          </p:cNvPr>
          <p:cNvSpPr>
            <a:spLocks noGrp="1"/>
          </p:cNvSpPr>
          <p:nvPr>
            <p:ph type="body" sz="quarter" idx="11"/>
          </p:nvPr>
        </p:nvSpPr>
        <p:spPr/>
        <p:txBody>
          <a:bodyPr/>
          <a:lstStyle/>
          <a:p>
            <a:pPr marL="241300" marR="175260" indent="-228600">
              <a:lnSpc>
                <a:spcPts val="2270"/>
              </a:lnSpc>
              <a:spcBef>
                <a:spcPts val="1095"/>
              </a:spcBef>
              <a:buFont typeface="Arial MT"/>
              <a:buChar char="•"/>
              <a:tabLst>
                <a:tab pos="240665" algn="l"/>
                <a:tab pos="241300" algn="l"/>
              </a:tabLst>
            </a:pPr>
            <a:r>
              <a:rPr lang="fr-FR" spc="-5" dirty="0">
                <a:solidFill>
                  <a:srgbClr val="1F4E79"/>
                </a:solidFill>
                <a:latin typeface="Calibri"/>
                <a:cs typeface="Calibri"/>
              </a:rPr>
              <a:t>Le</a:t>
            </a:r>
            <a:r>
              <a:rPr lang="fr-FR" spc="5" dirty="0">
                <a:solidFill>
                  <a:srgbClr val="1F4E79"/>
                </a:solidFill>
                <a:latin typeface="Calibri"/>
                <a:cs typeface="Calibri"/>
              </a:rPr>
              <a:t> </a:t>
            </a:r>
            <a:r>
              <a:rPr lang="fr-FR" spc="-5" dirty="0">
                <a:solidFill>
                  <a:srgbClr val="1F4E79"/>
                </a:solidFill>
                <a:latin typeface="Calibri"/>
                <a:cs typeface="Calibri"/>
              </a:rPr>
              <a:t>plus </a:t>
            </a:r>
            <a:r>
              <a:rPr lang="fr-FR" spc="-15" dirty="0">
                <a:solidFill>
                  <a:srgbClr val="1F4E79"/>
                </a:solidFill>
                <a:latin typeface="Calibri"/>
                <a:cs typeface="Calibri"/>
              </a:rPr>
              <a:t>grand</a:t>
            </a:r>
            <a:r>
              <a:rPr lang="fr-FR" dirty="0">
                <a:solidFill>
                  <a:srgbClr val="1F4E79"/>
                </a:solidFill>
                <a:latin typeface="Calibri"/>
                <a:cs typeface="Calibri"/>
              </a:rPr>
              <a:t> </a:t>
            </a:r>
            <a:r>
              <a:rPr lang="fr-FR" spc="-5" dirty="0">
                <a:solidFill>
                  <a:srgbClr val="1F4E79"/>
                </a:solidFill>
                <a:latin typeface="Calibri"/>
                <a:cs typeface="Calibri"/>
              </a:rPr>
              <a:t>risque</a:t>
            </a:r>
            <a:r>
              <a:rPr lang="fr-FR" spc="15" dirty="0">
                <a:solidFill>
                  <a:srgbClr val="1F4E79"/>
                </a:solidFill>
                <a:latin typeface="Calibri"/>
                <a:cs typeface="Calibri"/>
              </a:rPr>
              <a:t> </a:t>
            </a:r>
            <a:r>
              <a:rPr lang="fr-FR" dirty="0">
                <a:solidFill>
                  <a:srgbClr val="1F4E79"/>
                </a:solidFill>
                <a:latin typeface="Calibri"/>
                <a:cs typeface="Calibri"/>
              </a:rPr>
              <a:t>en</a:t>
            </a:r>
            <a:r>
              <a:rPr lang="fr-FR" spc="-5" dirty="0">
                <a:solidFill>
                  <a:srgbClr val="1F4E79"/>
                </a:solidFill>
                <a:latin typeface="Calibri"/>
                <a:cs typeface="Calibri"/>
              </a:rPr>
              <a:t> planification</a:t>
            </a:r>
            <a:r>
              <a:rPr lang="fr-FR" dirty="0">
                <a:solidFill>
                  <a:srgbClr val="1F4E79"/>
                </a:solidFill>
                <a:latin typeface="Calibri"/>
                <a:cs typeface="Calibri"/>
              </a:rPr>
              <a:t> de</a:t>
            </a:r>
            <a:r>
              <a:rPr lang="fr-FR" spc="-15" dirty="0">
                <a:solidFill>
                  <a:srgbClr val="1F4E79"/>
                </a:solidFill>
                <a:latin typeface="Calibri"/>
                <a:cs typeface="Calibri"/>
              </a:rPr>
              <a:t> projet</a:t>
            </a:r>
            <a:r>
              <a:rPr lang="fr-FR" spc="5" dirty="0">
                <a:solidFill>
                  <a:srgbClr val="1F4E79"/>
                </a:solidFill>
                <a:latin typeface="Calibri"/>
                <a:cs typeface="Calibri"/>
              </a:rPr>
              <a:t> </a:t>
            </a:r>
            <a:r>
              <a:rPr lang="fr-FR" spc="-10" dirty="0">
                <a:solidFill>
                  <a:srgbClr val="1F4E79"/>
                </a:solidFill>
                <a:latin typeface="Calibri"/>
                <a:cs typeface="Calibri"/>
              </a:rPr>
              <a:t>pourrait</a:t>
            </a:r>
            <a:r>
              <a:rPr lang="fr-FR" spc="10" dirty="0">
                <a:solidFill>
                  <a:srgbClr val="1F4E79"/>
                </a:solidFill>
                <a:latin typeface="Calibri"/>
                <a:cs typeface="Calibri"/>
              </a:rPr>
              <a:t> </a:t>
            </a:r>
            <a:r>
              <a:rPr lang="fr-FR" spc="-5" dirty="0">
                <a:solidFill>
                  <a:srgbClr val="1F4E79"/>
                </a:solidFill>
                <a:latin typeface="Calibri"/>
                <a:cs typeface="Calibri"/>
              </a:rPr>
              <a:t>résider</a:t>
            </a:r>
            <a:r>
              <a:rPr lang="fr-FR" spc="45" dirty="0">
                <a:solidFill>
                  <a:srgbClr val="1F4E79"/>
                </a:solidFill>
                <a:latin typeface="Calibri"/>
                <a:cs typeface="Calibri"/>
              </a:rPr>
              <a:t> </a:t>
            </a:r>
            <a:r>
              <a:rPr lang="fr-FR" b="1" dirty="0">
                <a:solidFill>
                  <a:srgbClr val="1F4E79"/>
                </a:solidFill>
                <a:latin typeface="Calibri"/>
                <a:cs typeface="Calibri"/>
              </a:rPr>
              <a:t>dans </a:t>
            </a:r>
            <a:r>
              <a:rPr lang="fr-FR" b="1" spc="-459" dirty="0">
                <a:solidFill>
                  <a:srgbClr val="1F4E79"/>
                </a:solidFill>
                <a:latin typeface="Calibri"/>
                <a:cs typeface="Calibri"/>
              </a:rPr>
              <a:t> </a:t>
            </a:r>
            <a:r>
              <a:rPr lang="fr-FR" b="1" dirty="0">
                <a:solidFill>
                  <a:srgbClr val="1F4E79"/>
                </a:solidFill>
                <a:latin typeface="Calibri"/>
                <a:cs typeface="Calibri"/>
              </a:rPr>
              <a:t>la</a:t>
            </a:r>
            <a:r>
              <a:rPr lang="fr-FR" b="1" spc="-5" dirty="0">
                <a:solidFill>
                  <a:srgbClr val="1F4E79"/>
                </a:solidFill>
                <a:latin typeface="Calibri"/>
                <a:cs typeface="Calibri"/>
              </a:rPr>
              <a:t> </a:t>
            </a:r>
            <a:r>
              <a:rPr lang="fr-FR" b="1" dirty="0">
                <a:solidFill>
                  <a:srgbClr val="1F4E79"/>
                </a:solidFill>
                <a:latin typeface="Calibri"/>
                <a:cs typeface="Calibri"/>
              </a:rPr>
              <a:t>pensée</a:t>
            </a:r>
            <a:r>
              <a:rPr lang="fr-FR" b="1" spc="5" dirty="0">
                <a:solidFill>
                  <a:srgbClr val="1F4E79"/>
                </a:solidFill>
                <a:latin typeface="Calibri"/>
                <a:cs typeface="Calibri"/>
              </a:rPr>
              <a:t> </a:t>
            </a:r>
            <a:r>
              <a:rPr lang="fr-FR" b="1" dirty="0">
                <a:solidFill>
                  <a:srgbClr val="1F4E79"/>
                </a:solidFill>
                <a:latin typeface="Calibri"/>
                <a:cs typeface="Calibri"/>
              </a:rPr>
              <a:t>que le</a:t>
            </a:r>
            <a:r>
              <a:rPr lang="fr-FR" b="1" spc="5" dirty="0">
                <a:solidFill>
                  <a:srgbClr val="1F4E79"/>
                </a:solidFill>
                <a:latin typeface="Calibri"/>
                <a:cs typeface="Calibri"/>
              </a:rPr>
              <a:t> </a:t>
            </a:r>
            <a:r>
              <a:rPr lang="fr-FR" b="1" spc="-10" dirty="0">
                <a:solidFill>
                  <a:srgbClr val="1F4E79"/>
                </a:solidFill>
                <a:latin typeface="Calibri"/>
                <a:cs typeface="Calibri"/>
              </a:rPr>
              <a:t>projet</a:t>
            </a:r>
            <a:r>
              <a:rPr lang="fr-FR" b="1" dirty="0">
                <a:solidFill>
                  <a:srgbClr val="1F4E79"/>
                </a:solidFill>
                <a:latin typeface="Calibri"/>
                <a:cs typeface="Calibri"/>
              </a:rPr>
              <a:t> </a:t>
            </a:r>
            <a:r>
              <a:rPr lang="fr-FR" b="1" spc="-15" dirty="0">
                <a:solidFill>
                  <a:srgbClr val="1F4E79"/>
                </a:solidFill>
                <a:latin typeface="Calibri"/>
                <a:cs typeface="Calibri"/>
              </a:rPr>
              <a:t>est</a:t>
            </a:r>
            <a:r>
              <a:rPr lang="fr-FR" b="1" dirty="0">
                <a:solidFill>
                  <a:srgbClr val="1F4E79"/>
                </a:solidFill>
                <a:latin typeface="Calibri"/>
                <a:cs typeface="Calibri"/>
              </a:rPr>
              <a:t> un</a:t>
            </a:r>
            <a:r>
              <a:rPr lang="fr-FR" b="1" spc="-10" dirty="0">
                <a:solidFill>
                  <a:srgbClr val="1F4E79"/>
                </a:solidFill>
                <a:latin typeface="Calibri"/>
                <a:cs typeface="Calibri"/>
              </a:rPr>
              <a:t> </a:t>
            </a:r>
            <a:r>
              <a:rPr lang="fr-FR" b="1" dirty="0">
                <a:solidFill>
                  <a:srgbClr val="1F4E79"/>
                </a:solidFill>
                <a:latin typeface="Calibri"/>
                <a:cs typeface="Calibri"/>
              </a:rPr>
              <a:t>long</a:t>
            </a:r>
            <a:r>
              <a:rPr lang="fr-FR" b="1" spc="-10" dirty="0">
                <a:solidFill>
                  <a:srgbClr val="1F4E79"/>
                </a:solidFill>
                <a:latin typeface="Calibri"/>
                <a:cs typeface="Calibri"/>
              </a:rPr>
              <a:t> fleuve tranquille</a:t>
            </a:r>
            <a:r>
              <a:rPr lang="fr-FR" spc="-10" dirty="0">
                <a:solidFill>
                  <a:srgbClr val="1F4E79"/>
                </a:solidFill>
                <a:latin typeface="Calibri"/>
                <a:cs typeface="Calibri"/>
              </a:rPr>
              <a:t>.</a:t>
            </a:r>
            <a:endParaRPr lang="fr-FR" dirty="0">
              <a:latin typeface="Calibri"/>
              <a:cs typeface="Calibri"/>
            </a:endParaRPr>
          </a:p>
          <a:p>
            <a:pPr>
              <a:lnSpc>
                <a:spcPct val="100000"/>
              </a:lnSpc>
              <a:buChar char="•"/>
            </a:pPr>
            <a:endParaRPr lang="fr-FR" dirty="0">
              <a:latin typeface="Calibri"/>
              <a:cs typeface="Calibri"/>
            </a:endParaRPr>
          </a:p>
          <a:p>
            <a:pPr marL="241300" marR="5080" indent="-228600">
              <a:lnSpc>
                <a:spcPts val="2270"/>
              </a:lnSpc>
              <a:spcBef>
                <a:spcPts val="1705"/>
              </a:spcBef>
              <a:buFont typeface="Arial MT"/>
              <a:buChar char="•"/>
              <a:tabLst>
                <a:tab pos="240665" algn="l"/>
                <a:tab pos="241300" algn="l"/>
              </a:tabLst>
            </a:pPr>
            <a:r>
              <a:rPr lang="fr-FR" spc="-5" dirty="0">
                <a:solidFill>
                  <a:srgbClr val="1F4E79"/>
                </a:solidFill>
                <a:latin typeface="Calibri"/>
                <a:cs typeface="Calibri"/>
              </a:rPr>
              <a:t>Risque interne: Vous avez le contrôle</a:t>
            </a:r>
          </a:p>
          <a:p>
            <a:pPr marL="241300" marR="5080" indent="-228600">
              <a:lnSpc>
                <a:spcPts val="2270"/>
              </a:lnSpc>
              <a:spcBef>
                <a:spcPts val="1705"/>
              </a:spcBef>
              <a:buFont typeface="Arial MT"/>
              <a:buChar char="•"/>
              <a:tabLst>
                <a:tab pos="240665" algn="l"/>
                <a:tab pos="241300" algn="l"/>
              </a:tabLst>
            </a:pPr>
            <a:endParaRPr lang="fr-FR" spc="-5" dirty="0">
              <a:solidFill>
                <a:srgbClr val="1F4E79"/>
              </a:solidFill>
              <a:latin typeface="Calibri"/>
              <a:cs typeface="Calibri"/>
            </a:endParaRPr>
          </a:p>
          <a:p>
            <a:pPr marL="241300" marR="5080" indent="-228600">
              <a:lnSpc>
                <a:spcPts val="2270"/>
              </a:lnSpc>
              <a:spcBef>
                <a:spcPts val="1705"/>
              </a:spcBef>
              <a:buFont typeface="Arial MT"/>
              <a:buChar char="•"/>
              <a:tabLst>
                <a:tab pos="240665" algn="l"/>
                <a:tab pos="241300" algn="l"/>
              </a:tabLst>
            </a:pPr>
            <a:r>
              <a:rPr lang="fr-FR" spc="-5" dirty="0">
                <a:solidFill>
                  <a:srgbClr val="1F4E79"/>
                </a:solidFill>
                <a:latin typeface="Calibri"/>
                <a:cs typeface="Calibri"/>
              </a:rPr>
              <a:t>Risque externe: Vous n’avez pas le contrôle</a:t>
            </a:r>
          </a:p>
          <a:p>
            <a:endParaRPr lang="fr-FR" dirty="0"/>
          </a:p>
        </p:txBody>
      </p:sp>
    </p:spTree>
    <p:extLst>
      <p:ext uri="{BB962C8B-B14F-4D97-AF65-F5344CB8AC3E}">
        <p14:creationId xmlns:p14="http://schemas.microsoft.com/office/powerpoint/2010/main" val="3940076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B007EBA-0064-48EE-B727-6AC3EC5542BE}"/>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42</a:t>
            </a:fld>
            <a:endParaRPr lang="fr-FR"/>
          </a:p>
        </p:txBody>
      </p:sp>
      <p:sp>
        <p:nvSpPr>
          <p:cNvPr id="3" name="Titre 2">
            <a:extLst>
              <a:ext uri="{FF2B5EF4-FFF2-40B4-BE49-F238E27FC236}">
                <a16:creationId xmlns:a16="http://schemas.microsoft.com/office/drawing/2014/main" id="{4C315882-D946-4959-BE71-CC4568DA0DA4}"/>
              </a:ext>
            </a:extLst>
          </p:cNvPr>
          <p:cNvSpPr>
            <a:spLocks noGrp="1"/>
          </p:cNvSpPr>
          <p:nvPr>
            <p:ph type="title"/>
          </p:nvPr>
        </p:nvSpPr>
        <p:spPr/>
        <p:txBody>
          <a:bodyPr>
            <a:normAutofit fontScale="90000"/>
          </a:bodyPr>
          <a:lstStyle/>
          <a:p>
            <a:r>
              <a:rPr lang="fr-FR" dirty="0"/>
              <a:t>pièges à éviter en planification de projet</a:t>
            </a:r>
          </a:p>
        </p:txBody>
      </p:sp>
      <p:sp>
        <p:nvSpPr>
          <p:cNvPr id="4" name="Espace réservé du texte 3">
            <a:extLst>
              <a:ext uri="{FF2B5EF4-FFF2-40B4-BE49-F238E27FC236}">
                <a16:creationId xmlns:a16="http://schemas.microsoft.com/office/drawing/2014/main" id="{61B7CCA8-DDA8-4C2F-A09F-E558126C9FBC}"/>
              </a:ext>
            </a:extLst>
          </p:cNvPr>
          <p:cNvSpPr>
            <a:spLocks noGrp="1"/>
          </p:cNvSpPr>
          <p:nvPr>
            <p:ph type="body" sz="quarter" idx="11"/>
          </p:nvPr>
        </p:nvSpPr>
        <p:spPr/>
        <p:txBody>
          <a:bodyPr>
            <a:normAutofit lnSpcReduction="10000"/>
          </a:bodyPr>
          <a:lstStyle/>
          <a:p>
            <a:pPr marR="3175" algn="ctr">
              <a:lnSpc>
                <a:spcPct val="100000"/>
              </a:lnSpc>
              <a:spcBef>
                <a:spcPts val="905"/>
              </a:spcBef>
            </a:pPr>
            <a:r>
              <a:rPr lang="fr-FR" sz="2800" b="1" spc="-60" dirty="0">
                <a:solidFill>
                  <a:srgbClr val="D11F5C"/>
                </a:solidFill>
                <a:latin typeface="Calibri"/>
                <a:cs typeface="Calibri"/>
              </a:rPr>
              <a:t>N’ayez</a:t>
            </a:r>
            <a:r>
              <a:rPr lang="fr-FR" sz="2800" b="1" dirty="0">
                <a:solidFill>
                  <a:srgbClr val="D11F5C"/>
                </a:solidFill>
                <a:latin typeface="Calibri"/>
                <a:cs typeface="Calibri"/>
              </a:rPr>
              <a:t> </a:t>
            </a:r>
            <a:r>
              <a:rPr lang="fr-FR" sz="2800" b="1" spc="-5" dirty="0">
                <a:solidFill>
                  <a:srgbClr val="D11F5C"/>
                </a:solidFill>
                <a:latin typeface="Calibri"/>
                <a:cs typeface="Calibri"/>
              </a:rPr>
              <a:t>pas</a:t>
            </a:r>
            <a:r>
              <a:rPr lang="fr-FR" sz="2800" b="1" spc="-15" dirty="0">
                <a:solidFill>
                  <a:srgbClr val="D11F5C"/>
                </a:solidFill>
                <a:latin typeface="Calibri"/>
                <a:cs typeface="Calibri"/>
              </a:rPr>
              <a:t> </a:t>
            </a:r>
            <a:r>
              <a:rPr lang="fr-FR" sz="2800" b="1" spc="-5" dirty="0">
                <a:solidFill>
                  <a:srgbClr val="D11F5C"/>
                </a:solidFill>
                <a:latin typeface="Calibri"/>
                <a:cs typeface="Calibri"/>
              </a:rPr>
              <a:t>les</a:t>
            </a:r>
            <a:r>
              <a:rPr lang="fr-FR" sz="2800" b="1" spc="5" dirty="0">
                <a:solidFill>
                  <a:srgbClr val="D11F5C"/>
                </a:solidFill>
                <a:latin typeface="Calibri"/>
                <a:cs typeface="Calibri"/>
              </a:rPr>
              <a:t> </a:t>
            </a:r>
            <a:r>
              <a:rPr lang="fr-FR" sz="2800" b="1" spc="-15" dirty="0">
                <a:solidFill>
                  <a:srgbClr val="D11F5C"/>
                </a:solidFill>
                <a:latin typeface="Calibri"/>
                <a:cs typeface="Calibri"/>
              </a:rPr>
              <a:t>yeux</a:t>
            </a:r>
            <a:r>
              <a:rPr lang="fr-FR" sz="2800" b="1" spc="-5" dirty="0">
                <a:solidFill>
                  <a:srgbClr val="D11F5C"/>
                </a:solidFill>
                <a:latin typeface="Calibri"/>
                <a:cs typeface="Calibri"/>
              </a:rPr>
              <a:t> plus</a:t>
            </a:r>
            <a:r>
              <a:rPr lang="fr-FR" sz="2800" b="1" dirty="0">
                <a:solidFill>
                  <a:srgbClr val="D11F5C"/>
                </a:solidFill>
                <a:latin typeface="Calibri"/>
                <a:cs typeface="Calibri"/>
              </a:rPr>
              <a:t> </a:t>
            </a:r>
            <a:r>
              <a:rPr lang="fr-FR" sz="2800" b="1" spc="-10" dirty="0">
                <a:solidFill>
                  <a:srgbClr val="D11F5C"/>
                </a:solidFill>
                <a:latin typeface="Calibri"/>
                <a:cs typeface="Calibri"/>
              </a:rPr>
              <a:t>gros</a:t>
            </a:r>
            <a:r>
              <a:rPr lang="fr-FR" sz="2800" b="1" dirty="0">
                <a:solidFill>
                  <a:srgbClr val="D11F5C"/>
                </a:solidFill>
                <a:latin typeface="Calibri"/>
                <a:cs typeface="Calibri"/>
              </a:rPr>
              <a:t> </a:t>
            </a:r>
            <a:r>
              <a:rPr lang="fr-FR" sz="2800" b="1" spc="-5" dirty="0">
                <a:solidFill>
                  <a:srgbClr val="D11F5C"/>
                </a:solidFill>
                <a:latin typeface="Calibri"/>
                <a:cs typeface="Calibri"/>
              </a:rPr>
              <a:t>que</a:t>
            </a:r>
            <a:r>
              <a:rPr lang="fr-FR" sz="2800" b="1" spc="-10" dirty="0">
                <a:solidFill>
                  <a:srgbClr val="D11F5C"/>
                </a:solidFill>
                <a:latin typeface="Calibri"/>
                <a:cs typeface="Calibri"/>
              </a:rPr>
              <a:t> </a:t>
            </a:r>
            <a:r>
              <a:rPr lang="fr-FR" sz="2800" b="1" spc="-5" dirty="0">
                <a:solidFill>
                  <a:srgbClr val="D11F5C"/>
                </a:solidFill>
                <a:latin typeface="Calibri"/>
                <a:cs typeface="Calibri"/>
              </a:rPr>
              <a:t>le</a:t>
            </a:r>
            <a:r>
              <a:rPr lang="fr-FR" sz="2800" b="1" dirty="0">
                <a:solidFill>
                  <a:srgbClr val="D11F5C"/>
                </a:solidFill>
                <a:latin typeface="Calibri"/>
                <a:cs typeface="Calibri"/>
              </a:rPr>
              <a:t> </a:t>
            </a:r>
            <a:r>
              <a:rPr lang="fr-FR" sz="2800" b="1" spc="-25" dirty="0">
                <a:solidFill>
                  <a:srgbClr val="D11F5C"/>
                </a:solidFill>
                <a:latin typeface="Calibri"/>
                <a:cs typeface="Calibri"/>
              </a:rPr>
              <a:t>ventre</a:t>
            </a:r>
            <a:endParaRPr lang="fr-FR" sz="2800" dirty="0">
              <a:latin typeface="Calibri"/>
              <a:cs typeface="Calibri"/>
            </a:endParaRPr>
          </a:p>
          <a:p>
            <a:pPr marL="241300" marR="571500" indent="-228600">
              <a:lnSpc>
                <a:spcPct val="80000"/>
              </a:lnSpc>
              <a:spcBef>
                <a:spcPts val="1050"/>
              </a:spcBef>
              <a:buFont typeface="Arial MT"/>
              <a:buChar char="•"/>
              <a:tabLst>
                <a:tab pos="240665" algn="l"/>
                <a:tab pos="241300" algn="l"/>
              </a:tabLst>
            </a:pPr>
            <a:r>
              <a:rPr lang="fr-FR" sz="1800" spc="-5" dirty="0">
                <a:solidFill>
                  <a:srgbClr val="1F4E79"/>
                </a:solidFill>
                <a:latin typeface="Calibri"/>
                <a:cs typeface="Calibri"/>
              </a:rPr>
              <a:t>La</a:t>
            </a:r>
            <a:r>
              <a:rPr lang="fr-FR" sz="1800" dirty="0">
                <a:solidFill>
                  <a:srgbClr val="1F4E79"/>
                </a:solidFill>
                <a:latin typeface="Calibri"/>
                <a:cs typeface="Calibri"/>
              </a:rPr>
              <a:t> </a:t>
            </a:r>
            <a:r>
              <a:rPr lang="fr-FR" sz="1800" spc="-10" dirty="0">
                <a:solidFill>
                  <a:srgbClr val="1F4E79"/>
                </a:solidFill>
                <a:latin typeface="Calibri"/>
                <a:cs typeface="Calibri"/>
              </a:rPr>
              <a:t>planification</a:t>
            </a:r>
            <a:r>
              <a:rPr lang="fr-FR" sz="1800" spc="-5" dirty="0">
                <a:solidFill>
                  <a:srgbClr val="1F4E79"/>
                </a:solidFill>
                <a:latin typeface="Calibri"/>
                <a:cs typeface="Calibri"/>
              </a:rPr>
              <a:t> de</a:t>
            </a:r>
            <a:r>
              <a:rPr lang="fr-FR" sz="1800" dirty="0">
                <a:solidFill>
                  <a:srgbClr val="1F4E79"/>
                </a:solidFill>
                <a:latin typeface="Calibri"/>
                <a:cs typeface="Calibri"/>
              </a:rPr>
              <a:t> </a:t>
            </a:r>
            <a:r>
              <a:rPr lang="fr-FR" sz="1800" spc="-15" dirty="0">
                <a:solidFill>
                  <a:srgbClr val="1F4E79"/>
                </a:solidFill>
                <a:latin typeface="Calibri"/>
                <a:cs typeface="Calibri"/>
              </a:rPr>
              <a:t>projet</a:t>
            </a:r>
            <a:r>
              <a:rPr lang="fr-FR" sz="1800" spc="-5" dirty="0">
                <a:solidFill>
                  <a:srgbClr val="1F4E79"/>
                </a:solidFill>
                <a:latin typeface="Calibri"/>
                <a:cs typeface="Calibri"/>
              </a:rPr>
              <a:t> </a:t>
            </a:r>
            <a:r>
              <a:rPr lang="fr-FR" sz="1800" spc="-55" dirty="0">
                <a:solidFill>
                  <a:srgbClr val="1F4E79"/>
                </a:solidFill>
                <a:latin typeface="Calibri"/>
                <a:cs typeface="Calibri"/>
              </a:rPr>
              <a:t>n’a</a:t>
            </a:r>
            <a:r>
              <a:rPr lang="fr-FR" sz="1800" spc="-10" dirty="0">
                <a:solidFill>
                  <a:srgbClr val="1F4E79"/>
                </a:solidFill>
                <a:latin typeface="Calibri"/>
                <a:cs typeface="Calibri"/>
              </a:rPr>
              <a:t> pas</a:t>
            </a:r>
            <a:r>
              <a:rPr lang="fr-FR" sz="1800" dirty="0">
                <a:solidFill>
                  <a:srgbClr val="1F4E79"/>
                </a:solidFill>
                <a:latin typeface="Calibri"/>
                <a:cs typeface="Calibri"/>
              </a:rPr>
              <a:t> </a:t>
            </a:r>
            <a:r>
              <a:rPr lang="fr-FR" sz="1800" spc="-5" dirty="0">
                <a:solidFill>
                  <a:srgbClr val="1F4E79"/>
                </a:solidFill>
                <a:latin typeface="Calibri"/>
                <a:cs typeface="Calibri"/>
              </a:rPr>
              <a:t>besoin</a:t>
            </a:r>
            <a:r>
              <a:rPr lang="fr-FR" sz="1800" dirty="0">
                <a:solidFill>
                  <a:srgbClr val="1F4E79"/>
                </a:solidFill>
                <a:latin typeface="Calibri"/>
                <a:cs typeface="Calibri"/>
              </a:rPr>
              <a:t> </a:t>
            </a:r>
            <a:r>
              <a:rPr lang="fr-FR" sz="1800" spc="-40" dirty="0">
                <a:solidFill>
                  <a:srgbClr val="1F4E79"/>
                </a:solidFill>
                <a:latin typeface="Calibri"/>
                <a:cs typeface="Calibri"/>
              </a:rPr>
              <a:t>d’être</a:t>
            </a:r>
            <a:r>
              <a:rPr lang="fr-FR" sz="1800" spc="50" dirty="0">
                <a:solidFill>
                  <a:srgbClr val="1F4E79"/>
                </a:solidFill>
                <a:latin typeface="Calibri"/>
                <a:cs typeface="Calibri"/>
              </a:rPr>
              <a:t> </a:t>
            </a:r>
            <a:r>
              <a:rPr lang="fr-FR" sz="1800" b="1" spc="-20" dirty="0">
                <a:solidFill>
                  <a:srgbClr val="1F4E79"/>
                </a:solidFill>
                <a:latin typeface="Calibri"/>
                <a:cs typeface="Calibri"/>
              </a:rPr>
              <a:t>faite</a:t>
            </a:r>
            <a:r>
              <a:rPr lang="fr-FR" sz="1800" b="1" spc="10" dirty="0">
                <a:solidFill>
                  <a:srgbClr val="1F4E79"/>
                </a:solidFill>
                <a:latin typeface="Calibri"/>
                <a:cs typeface="Calibri"/>
              </a:rPr>
              <a:t> </a:t>
            </a:r>
            <a:r>
              <a:rPr lang="fr-FR" sz="1800" b="1" spc="-5" dirty="0">
                <a:solidFill>
                  <a:srgbClr val="1F4E79"/>
                </a:solidFill>
                <a:latin typeface="Calibri"/>
                <a:cs typeface="Calibri"/>
              </a:rPr>
              <a:t>dans</a:t>
            </a:r>
            <a:r>
              <a:rPr lang="fr-FR" sz="1800" b="1" spc="5" dirty="0">
                <a:solidFill>
                  <a:srgbClr val="1F4E79"/>
                </a:solidFill>
                <a:latin typeface="Calibri"/>
                <a:cs typeface="Calibri"/>
              </a:rPr>
              <a:t> </a:t>
            </a:r>
            <a:r>
              <a:rPr lang="fr-FR" sz="1800" b="1" spc="-5" dirty="0">
                <a:solidFill>
                  <a:srgbClr val="1F4E79"/>
                </a:solidFill>
                <a:latin typeface="Calibri"/>
                <a:cs typeface="Calibri"/>
              </a:rPr>
              <a:t>les </a:t>
            </a:r>
            <a:r>
              <a:rPr lang="fr-FR" sz="1800" b="1" spc="-484" dirty="0">
                <a:solidFill>
                  <a:srgbClr val="1F4E79"/>
                </a:solidFill>
                <a:latin typeface="Calibri"/>
                <a:cs typeface="Calibri"/>
              </a:rPr>
              <a:t> </a:t>
            </a:r>
            <a:r>
              <a:rPr lang="fr-FR" sz="1800" b="1" spc="-15" dirty="0">
                <a:solidFill>
                  <a:srgbClr val="1F4E79"/>
                </a:solidFill>
                <a:latin typeface="Calibri"/>
                <a:cs typeface="Calibri"/>
              </a:rPr>
              <a:t>moindres</a:t>
            </a:r>
            <a:r>
              <a:rPr lang="fr-FR" sz="1800" b="1" spc="10" dirty="0">
                <a:solidFill>
                  <a:srgbClr val="1F4E79"/>
                </a:solidFill>
                <a:latin typeface="Calibri"/>
                <a:cs typeface="Calibri"/>
              </a:rPr>
              <a:t> </a:t>
            </a:r>
            <a:r>
              <a:rPr lang="fr-FR" sz="1800" b="1" spc="-10" dirty="0">
                <a:solidFill>
                  <a:srgbClr val="1F4E79"/>
                </a:solidFill>
                <a:latin typeface="Calibri"/>
                <a:cs typeface="Calibri"/>
              </a:rPr>
              <a:t>détails</a:t>
            </a:r>
            <a:r>
              <a:rPr lang="fr-FR" sz="1800" b="1" spc="25" dirty="0">
                <a:solidFill>
                  <a:srgbClr val="1F4E79"/>
                </a:solidFill>
                <a:latin typeface="Calibri"/>
                <a:cs typeface="Calibri"/>
              </a:rPr>
              <a:t> </a:t>
            </a:r>
            <a:r>
              <a:rPr lang="fr-FR" sz="1800" spc="-20" dirty="0">
                <a:solidFill>
                  <a:srgbClr val="1F4E79"/>
                </a:solidFill>
                <a:latin typeface="Calibri"/>
                <a:cs typeface="Calibri"/>
              </a:rPr>
              <a:t>avant</a:t>
            </a:r>
            <a:r>
              <a:rPr lang="fr-FR" sz="1800" spc="-10" dirty="0">
                <a:solidFill>
                  <a:srgbClr val="1F4E79"/>
                </a:solidFill>
                <a:latin typeface="Calibri"/>
                <a:cs typeface="Calibri"/>
              </a:rPr>
              <a:t> </a:t>
            </a:r>
            <a:r>
              <a:rPr lang="fr-FR" sz="1800" spc="-5" dirty="0">
                <a:solidFill>
                  <a:srgbClr val="1F4E79"/>
                </a:solidFill>
                <a:latin typeface="Calibri"/>
                <a:cs typeface="Calibri"/>
              </a:rPr>
              <a:t>de passer à l'action.</a:t>
            </a:r>
            <a:endParaRPr lang="fr-FR" sz="1800" dirty="0">
              <a:latin typeface="Calibri"/>
              <a:cs typeface="Calibri"/>
            </a:endParaRPr>
          </a:p>
          <a:p>
            <a:pPr>
              <a:lnSpc>
                <a:spcPct val="100000"/>
              </a:lnSpc>
              <a:spcBef>
                <a:spcPts val="50"/>
              </a:spcBef>
              <a:buClr>
                <a:srgbClr val="1F4E79"/>
              </a:buClr>
              <a:buFont typeface="Arial MT"/>
              <a:buChar char="•"/>
            </a:pPr>
            <a:endParaRPr lang="fr-FR" sz="2400" dirty="0">
              <a:latin typeface="Calibri"/>
              <a:cs typeface="Calibri"/>
            </a:endParaRPr>
          </a:p>
          <a:p>
            <a:pPr marL="227965" indent="-227965">
              <a:lnSpc>
                <a:spcPts val="2375"/>
              </a:lnSpc>
              <a:buFont typeface="Arial MT"/>
              <a:buChar char="•"/>
              <a:tabLst>
                <a:tab pos="227965" algn="l"/>
                <a:tab pos="241300" algn="l"/>
              </a:tabLst>
            </a:pPr>
            <a:r>
              <a:rPr lang="fr-FR" sz="1800" spc="-5" dirty="0">
                <a:solidFill>
                  <a:srgbClr val="1F4E79"/>
                </a:solidFill>
                <a:latin typeface="Calibri"/>
                <a:cs typeface="Calibri"/>
              </a:rPr>
              <a:t>Dans</a:t>
            </a:r>
            <a:r>
              <a:rPr lang="fr-FR" sz="1800" spc="-20" dirty="0">
                <a:solidFill>
                  <a:srgbClr val="1F4E79"/>
                </a:solidFill>
                <a:latin typeface="Calibri"/>
                <a:cs typeface="Calibri"/>
              </a:rPr>
              <a:t> </a:t>
            </a:r>
            <a:r>
              <a:rPr lang="fr-FR" sz="1800" spc="-5" dirty="0">
                <a:solidFill>
                  <a:srgbClr val="1F4E79"/>
                </a:solidFill>
                <a:latin typeface="Calibri"/>
                <a:cs typeface="Calibri"/>
              </a:rPr>
              <a:t>la</a:t>
            </a:r>
            <a:r>
              <a:rPr lang="fr-FR" sz="1800" dirty="0">
                <a:solidFill>
                  <a:srgbClr val="1F4E79"/>
                </a:solidFill>
                <a:latin typeface="Calibri"/>
                <a:cs typeface="Calibri"/>
              </a:rPr>
              <a:t> </a:t>
            </a:r>
            <a:r>
              <a:rPr lang="fr-FR" sz="1800" spc="-10" dirty="0">
                <a:solidFill>
                  <a:srgbClr val="1F4E79"/>
                </a:solidFill>
                <a:latin typeface="Calibri"/>
                <a:cs typeface="Calibri"/>
              </a:rPr>
              <a:t>réalité,</a:t>
            </a:r>
            <a:r>
              <a:rPr lang="fr-FR" sz="1800" spc="10" dirty="0">
                <a:solidFill>
                  <a:srgbClr val="1F4E79"/>
                </a:solidFill>
                <a:latin typeface="Calibri"/>
                <a:cs typeface="Calibri"/>
              </a:rPr>
              <a:t> </a:t>
            </a:r>
            <a:r>
              <a:rPr lang="fr-FR" sz="1800" b="1" spc="-5" dirty="0">
                <a:solidFill>
                  <a:srgbClr val="1F4E79"/>
                </a:solidFill>
                <a:latin typeface="Calibri"/>
                <a:cs typeface="Calibri"/>
              </a:rPr>
              <a:t>le</a:t>
            </a:r>
            <a:r>
              <a:rPr lang="fr-FR" sz="1800" b="1" dirty="0">
                <a:solidFill>
                  <a:srgbClr val="1F4E79"/>
                </a:solidFill>
                <a:latin typeface="Calibri"/>
                <a:cs typeface="Calibri"/>
              </a:rPr>
              <a:t> </a:t>
            </a:r>
            <a:r>
              <a:rPr lang="fr-FR" sz="1800" b="1" spc="-5" dirty="0">
                <a:solidFill>
                  <a:srgbClr val="1F4E79"/>
                </a:solidFill>
                <a:latin typeface="Calibri"/>
                <a:cs typeface="Calibri"/>
              </a:rPr>
              <a:t>planning</a:t>
            </a:r>
            <a:r>
              <a:rPr lang="fr-FR" sz="1800" b="1" dirty="0">
                <a:solidFill>
                  <a:srgbClr val="1F4E79"/>
                </a:solidFill>
                <a:latin typeface="Calibri"/>
                <a:cs typeface="Calibri"/>
              </a:rPr>
              <a:t> </a:t>
            </a:r>
            <a:r>
              <a:rPr lang="fr-FR" sz="1800" b="1" spc="-10" dirty="0">
                <a:solidFill>
                  <a:srgbClr val="1F4E79"/>
                </a:solidFill>
                <a:latin typeface="Calibri"/>
                <a:cs typeface="Calibri"/>
              </a:rPr>
              <a:t>de</a:t>
            </a:r>
            <a:r>
              <a:rPr lang="fr-FR" sz="1800" b="1" dirty="0">
                <a:solidFill>
                  <a:srgbClr val="1F4E79"/>
                </a:solidFill>
                <a:latin typeface="Calibri"/>
                <a:cs typeface="Calibri"/>
              </a:rPr>
              <a:t> </a:t>
            </a:r>
            <a:r>
              <a:rPr lang="fr-FR" sz="1800" b="1" spc="-10" dirty="0">
                <a:solidFill>
                  <a:srgbClr val="1F4E79"/>
                </a:solidFill>
                <a:latin typeface="Calibri"/>
                <a:cs typeface="Calibri"/>
              </a:rPr>
              <a:t>projet</a:t>
            </a:r>
            <a:r>
              <a:rPr lang="fr-FR" sz="1800" b="1" spc="20" dirty="0">
                <a:solidFill>
                  <a:srgbClr val="1F4E79"/>
                </a:solidFill>
                <a:latin typeface="Calibri"/>
                <a:cs typeface="Calibri"/>
              </a:rPr>
              <a:t> </a:t>
            </a:r>
            <a:r>
              <a:rPr lang="fr-FR" sz="1800" b="1" spc="-15" dirty="0">
                <a:solidFill>
                  <a:srgbClr val="1F4E79"/>
                </a:solidFill>
                <a:latin typeface="Calibri"/>
                <a:cs typeface="Calibri"/>
              </a:rPr>
              <a:t>est</a:t>
            </a:r>
            <a:r>
              <a:rPr lang="fr-FR" sz="1800" b="1" spc="5" dirty="0">
                <a:solidFill>
                  <a:srgbClr val="1F4E79"/>
                </a:solidFill>
                <a:latin typeface="Calibri"/>
                <a:cs typeface="Calibri"/>
              </a:rPr>
              <a:t> </a:t>
            </a:r>
            <a:r>
              <a:rPr lang="fr-FR" sz="1800" b="1" spc="-5" dirty="0">
                <a:solidFill>
                  <a:srgbClr val="1F4E79"/>
                </a:solidFill>
                <a:latin typeface="Calibri"/>
                <a:cs typeface="Calibri"/>
              </a:rPr>
              <a:t>un</a:t>
            </a:r>
            <a:r>
              <a:rPr lang="fr-FR" sz="1800" b="1" spc="-15" dirty="0">
                <a:solidFill>
                  <a:srgbClr val="1F4E79"/>
                </a:solidFill>
                <a:latin typeface="Calibri"/>
                <a:cs typeface="Calibri"/>
              </a:rPr>
              <a:t> </a:t>
            </a:r>
            <a:r>
              <a:rPr lang="fr-FR" sz="1800" b="1" spc="-10" dirty="0">
                <a:solidFill>
                  <a:srgbClr val="1F4E79"/>
                </a:solidFill>
                <a:latin typeface="Calibri"/>
                <a:cs typeface="Calibri"/>
              </a:rPr>
              <a:t>document</a:t>
            </a:r>
            <a:r>
              <a:rPr lang="fr-FR" sz="1800" b="1" spc="20" dirty="0">
                <a:solidFill>
                  <a:srgbClr val="1F4E79"/>
                </a:solidFill>
                <a:latin typeface="Calibri"/>
                <a:cs typeface="Calibri"/>
              </a:rPr>
              <a:t> </a:t>
            </a:r>
            <a:r>
              <a:rPr lang="fr-FR" sz="1800" b="1" spc="-15" dirty="0">
                <a:solidFill>
                  <a:srgbClr val="1F4E79"/>
                </a:solidFill>
                <a:latin typeface="Calibri"/>
                <a:cs typeface="Calibri"/>
              </a:rPr>
              <a:t>vivant</a:t>
            </a:r>
            <a:r>
              <a:rPr lang="fr-FR" sz="1800" b="1" spc="5" dirty="0">
                <a:solidFill>
                  <a:srgbClr val="1F4E79"/>
                </a:solidFill>
                <a:latin typeface="Calibri"/>
                <a:cs typeface="Calibri"/>
              </a:rPr>
              <a:t> </a:t>
            </a:r>
            <a:r>
              <a:rPr lang="fr-FR" sz="1800" spc="-10" dirty="0">
                <a:solidFill>
                  <a:srgbClr val="1F4E79"/>
                </a:solidFill>
                <a:latin typeface="Calibri"/>
                <a:cs typeface="Calibri"/>
              </a:rPr>
              <a:t>qui</a:t>
            </a:r>
            <a:endParaRPr lang="fr-FR" sz="1800" dirty="0">
              <a:latin typeface="Calibri"/>
              <a:cs typeface="Calibri"/>
            </a:endParaRPr>
          </a:p>
          <a:p>
            <a:pPr marL="44450" algn="ctr">
              <a:lnSpc>
                <a:spcPts val="2375"/>
              </a:lnSpc>
            </a:pPr>
            <a:r>
              <a:rPr lang="fr-FR" sz="1800" spc="-20" dirty="0">
                <a:solidFill>
                  <a:srgbClr val="1F4E79"/>
                </a:solidFill>
                <a:latin typeface="Calibri"/>
                <a:cs typeface="Calibri"/>
              </a:rPr>
              <a:t>sera</a:t>
            </a:r>
            <a:r>
              <a:rPr lang="fr-FR" sz="1800" dirty="0">
                <a:solidFill>
                  <a:srgbClr val="1F4E79"/>
                </a:solidFill>
                <a:latin typeface="Calibri"/>
                <a:cs typeface="Calibri"/>
              </a:rPr>
              <a:t> </a:t>
            </a:r>
            <a:r>
              <a:rPr lang="fr-FR" sz="1800" spc="-15" dirty="0">
                <a:solidFill>
                  <a:srgbClr val="1F4E79"/>
                </a:solidFill>
                <a:latin typeface="Calibri"/>
                <a:cs typeface="Calibri"/>
              </a:rPr>
              <a:t>ajusté</a:t>
            </a:r>
            <a:r>
              <a:rPr lang="fr-FR" sz="1800" spc="5" dirty="0">
                <a:solidFill>
                  <a:srgbClr val="1F4E79"/>
                </a:solidFill>
                <a:latin typeface="Calibri"/>
                <a:cs typeface="Calibri"/>
              </a:rPr>
              <a:t> </a:t>
            </a:r>
            <a:r>
              <a:rPr lang="fr-FR" sz="1800" spc="-5" dirty="0">
                <a:solidFill>
                  <a:srgbClr val="1F4E79"/>
                </a:solidFill>
                <a:latin typeface="Calibri"/>
                <a:cs typeface="Calibri"/>
              </a:rPr>
              <a:t>en</a:t>
            </a:r>
            <a:r>
              <a:rPr lang="fr-FR" sz="1800" spc="10" dirty="0">
                <a:solidFill>
                  <a:srgbClr val="1F4E79"/>
                </a:solidFill>
                <a:latin typeface="Calibri"/>
                <a:cs typeface="Calibri"/>
              </a:rPr>
              <a:t> </a:t>
            </a:r>
            <a:r>
              <a:rPr lang="fr-FR" sz="1800" spc="-15" dirty="0">
                <a:solidFill>
                  <a:srgbClr val="1F4E79"/>
                </a:solidFill>
                <a:latin typeface="Calibri"/>
                <a:cs typeface="Calibri"/>
              </a:rPr>
              <a:t>fonction</a:t>
            </a:r>
            <a:r>
              <a:rPr lang="fr-FR" sz="1800" spc="15" dirty="0">
                <a:solidFill>
                  <a:srgbClr val="1F4E79"/>
                </a:solidFill>
                <a:latin typeface="Calibri"/>
                <a:cs typeface="Calibri"/>
              </a:rPr>
              <a:t> </a:t>
            </a:r>
            <a:r>
              <a:rPr lang="fr-FR" sz="1800" spc="-10" dirty="0">
                <a:solidFill>
                  <a:srgbClr val="1F4E79"/>
                </a:solidFill>
                <a:latin typeface="Calibri"/>
                <a:cs typeface="Calibri"/>
              </a:rPr>
              <a:t>des</a:t>
            </a:r>
            <a:r>
              <a:rPr lang="fr-FR" sz="1800" spc="15" dirty="0">
                <a:solidFill>
                  <a:srgbClr val="1F4E79"/>
                </a:solidFill>
                <a:latin typeface="Calibri"/>
                <a:cs typeface="Calibri"/>
              </a:rPr>
              <a:t> </a:t>
            </a:r>
            <a:r>
              <a:rPr lang="fr-FR" sz="1800" spc="-10" dirty="0">
                <a:solidFill>
                  <a:srgbClr val="1F4E79"/>
                </a:solidFill>
                <a:latin typeface="Calibri"/>
                <a:cs typeface="Calibri"/>
              </a:rPr>
              <a:t>hauts</a:t>
            </a:r>
            <a:r>
              <a:rPr lang="fr-FR" sz="1800" dirty="0">
                <a:solidFill>
                  <a:srgbClr val="1F4E79"/>
                </a:solidFill>
                <a:latin typeface="Calibri"/>
                <a:cs typeface="Calibri"/>
              </a:rPr>
              <a:t> </a:t>
            </a:r>
            <a:r>
              <a:rPr lang="fr-FR" sz="1800" spc="-10" dirty="0">
                <a:solidFill>
                  <a:srgbClr val="1F4E79"/>
                </a:solidFill>
                <a:latin typeface="Calibri"/>
                <a:cs typeface="Calibri"/>
              </a:rPr>
              <a:t>et</a:t>
            </a:r>
            <a:r>
              <a:rPr lang="fr-FR" sz="1800" spc="15" dirty="0">
                <a:solidFill>
                  <a:srgbClr val="1F4E79"/>
                </a:solidFill>
                <a:latin typeface="Calibri"/>
                <a:cs typeface="Calibri"/>
              </a:rPr>
              <a:t> </a:t>
            </a:r>
            <a:r>
              <a:rPr lang="fr-FR" sz="1800" spc="-10" dirty="0">
                <a:solidFill>
                  <a:srgbClr val="1F4E79"/>
                </a:solidFill>
                <a:latin typeface="Calibri"/>
                <a:cs typeface="Calibri"/>
              </a:rPr>
              <a:t>des</a:t>
            </a:r>
            <a:r>
              <a:rPr lang="fr-FR" sz="1800" spc="10" dirty="0">
                <a:solidFill>
                  <a:srgbClr val="1F4E79"/>
                </a:solidFill>
                <a:latin typeface="Calibri"/>
                <a:cs typeface="Calibri"/>
              </a:rPr>
              <a:t> </a:t>
            </a:r>
            <a:r>
              <a:rPr lang="fr-FR" sz="1800" spc="-10" dirty="0">
                <a:solidFill>
                  <a:srgbClr val="1F4E79"/>
                </a:solidFill>
                <a:latin typeface="Calibri"/>
                <a:cs typeface="Calibri"/>
              </a:rPr>
              <a:t>bas</a:t>
            </a:r>
            <a:r>
              <a:rPr lang="fr-FR" sz="1800" spc="10" dirty="0">
                <a:solidFill>
                  <a:srgbClr val="1F4E79"/>
                </a:solidFill>
                <a:latin typeface="Calibri"/>
                <a:cs typeface="Calibri"/>
              </a:rPr>
              <a:t> </a:t>
            </a:r>
            <a:r>
              <a:rPr lang="fr-FR" sz="1800" spc="-5" dirty="0">
                <a:solidFill>
                  <a:srgbClr val="1F4E79"/>
                </a:solidFill>
                <a:latin typeface="Calibri"/>
                <a:cs typeface="Calibri"/>
              </a:rPr>
              <a:t>du</a:t>
            </a:r>
            <a:r>
              <a:rPr lang="fr-FR" sz="1800" spc="-10" dirty="0">
                <a:solidFill>
                  <a:srgbClr val="1F4E79"/>
                </a:solidFill>
                <a:latin typeface="Calibri"/>
                <a:cs typeface="Calibri"/>
              </a:rPr>
              <a:t> </a:t>
            </a:r>
            <a:r>
              <a:rPr lang="fr-FR" sz="1800" spc="-15" dirty="0">
                <a:solidFill>
                  <a:srgbClr val="1F4E79"/>
                </a:solidFill>
                <a:latin typeface="Calibri"/>
                <a:cs typeface="Calibri"/>
              </a:rPr>
              <a:t>projet</a:t>
            </a:r>
            <a:r>
              <a:rPr lang="fr-FR" sz="1800" dirty="0">
                <a:solidFill>
                  <a:srgbClr val="1F4E79"/>
                </a:solidFill>
                <a:latin typeface="Calibri"/>
                <a:cs typeface="Calibri"/>
              </a:rPr>
              <a:t> </a:t>
            </a:r>
            <a:r>
              <a:rPr lang="fr-FR" sz="1800" spc="-5" dirty="0">
                <a:solidFill>
                  <a:srgbClr val="1F4E79"/>
                </a:solidFill>
                <a:latin typeface="Calibri"/>
                <a:cs typeface="Calibri"/>
              </a:rPr>
              <a:t>qu’il</a:t>
            </a:r>
            <a:r>
              <a:rPr lang="fr-FR" sz="1800" spc="30" dirty="0">
                <a:solidFill>
                  <a:srgbClr val="1F4E79"/>
                </a:solidFill>
                <a:latin typeface="Calibri"/>
                <a:cs typeface="Calibri"/>
              </a:rPr>
              <a:t> </a:t>
            </a:r>
            <a:r>
              <a:rPr lang="fr-FR" sz="1800" spc="-5" dirty="0">
                <a:solidFill>
                  <a:srgbClr val="1F4E79"/>
                </a:solidFill>
                <a:latin typeface="Calibri"/>
                <a:cs typeface="Calibri"/>
              </a:rPr>
              <a:t>sert.</a:t>
            </a:r>
            <a:endParaRPr lang="fr-FR" sz="1800" dirty="0">
              <a:latin typeface="Calibri"/>
              <a:cs typeface="Calibri"/>
            </a:endParaRPr>
          </a:p>
          <a:p>
            <a:pPr>
              <a:lnSpc>
                <a:spcPct val="100000"/>
              </a:lnSpc>
              <a:spcBef>
                <a:spcPts val="45"/>
              </a:spcBef>
            </a:pPr>
            <a:endParaRPr lang="fr-FR" sz="2000" dirty="0">
              <a:latin typeface="Calibri"/>
              <a:cs typeface="Calibri"/>
            </a:endParaRPr>
          </a:p>
          <a:p>
            <a:pPr marL="241300" marR="324485" indent="-228600">
              <a:lnSpc>
                <a:spcPct val="80100"/>
              </a:lnSpc>
              <a:spcBef>
                <a:spcPts val="5"/>
              </a:spcBef>
              <a:buFont typeface="Arial MT"/>
              <a:buChar char="•"/>
              <a:tabLst>
                <a:tab pos="240665" algn="l"/>
                <a:tab pos="241300" algn="l"/>
              </a:tabLst>
            </a:pPr>
            <a:r>
              <a:rPr lang="fr-FR" sz="1800" spc="-10" dirty="0">
                <a:solidFill>
                  <a:srgbClr val="1F4E79"/>
                </a:solidFill>
                <a:latin typeface="Calibri"/>
                <a:cs typeface="Calibri"/>
              </a:rPr>
              <a:t>Une</a:t>
            </a:r>
            <a:r>
              <a:rPr lang="fr-FR" sz="1800" spc="10" dirty="0">
                <a:solidFill>
                  <a:srgbClr val="1F4E79"/>
                </a:solidFill>
                <a:latin typeface="Calibri"/>
                <a:cs typeface="Calibri"/>
              </a:rPr>
              <a:t> </a:t>
            </a:r>
            <a:r>
              <a:rPr lang="fr-FR" sz="1800" spc="-10" dirty="0">
                <a:solidFill>
                  <a:srgbClr val="1F4E79"/>
                </a:solidFill>
                <a:latin typeface="Calibri"/>
                <a:cs typeface="Calibri"/>
              </a:rPr>
              <a:t>planification</a:t>
            </a:r>
            <a:r>
              <a:rPr lang="fr-FR" sz="1800" spc="-25" dirty="0">
                <a:solidFill>
                  <a:srgbClr val="1F4E79"/>
                </a:solidFill>
                <a:latin typeface="Calibri"/>
                <a:cs typeface="Calibri"/>
              </a:rPr>
              <a:t> </a:t>
            </a:r>
            <a:r>
              <a:rPr lang="fr-FR" sz="1800" spc="-5" dirty="0">
                <a:solidFill>
                  <a:srgbClr val="1F4E79"/>
                </a:solidFill>
                <a:latin typeface="Calibri"/>
                <a:cs typeface="Calibri"/>
              </a:rPr>
              <a:t>des</a:t>
            </a:r>
            <a:r>
              <a:rPr lang="fr-FR" sz="1800" dirty="0">
                <a:solidFill>
                  <a:srgbClr val="1F4E79"/>
                </a:solidFill>
                <a:latin typeface="Calibri"/>
                <a:cs typeface="Calibri"/>
              </a:rPr>
              <a:t> </a:t>
            </a:r>
            <a:r>
              <a:rPr lang="fr-FR" sz="1800" spc="-5" dirty="0">
                <a:solidFill>
                  <a:srgbClr val="1F4E79"/>
                </a:solidFill>
                <a:latin typeface="Calibri"/>
                <a:cs typeface="Calibri"/>
              </a:rPr>
              <a:t>activités</a:t>
            </a:r>
            <a:r>
              <a:rPr lang="fr-FR" sz="1800" spc="25" dirty="0">
                <a:solidFill>
                  <a:srgbClr val="1F4E79"/>
                </a:solidFill>
                <a:latin typeface="Calibri"/>
                <a:cs typeface="Calibri"/>
              </a:rPr>
              <a:t> </a:t>
            </a:r>
            <a:r>
              <a:rPr lang="fr-FR" sz="1800" b="1" spc="-15" dirty="0">
                <a:solidFill>
                  <a:srgbClr val="1F4E79"/>
                </a:solidFill>
                <a:latin typeface="Calibri"/>
                <a:cs typeface="Calibri"/>
              </a:rPr>
              <a:t>trop</a:t>
            </a:r>
            <a:r>
              <a:rPr lang="fr-FR" sz="1800" b="1" spc="10" dirty="0">
                <a:solidFill>
                  <a:srgbClr val="1F4E79"/>
                </a:solidFill>
                <a:latin typeface="Calibri"/>
                <a:cs typeface="Calibri"/>
              </a:rPr>
              <a:t> </a:t>
            </a:r>
            <a:r>
              <a:rPr lang="fr-FR" sz="1800" b="1" spc="-10" dirty="0">
                <a:solidFill>
                  <a:srgbClr val="1F4E79"/>
                </a:solidFill>
                <a:latin typeface="Calibri"/>
                <a:cs typeface="Calibri"/>
              </a:rPr>
              <a:t>détaillée</a:t>
            </a:r>
            <a:r>
              <a:rPr lang="fr-FR" sz="1800" b="1" spc="15" dirty="0">
                <a:solidFill>
                  <a:srgbClr val="1F4E79"/>
                </a:solidFill>
                <a:latin typeface="Calibri"/>
                <a:cs typeface="Calibri"/>
              </a:rPr>
              <a:t> </a:t>
            </a:r>
            <a:r>
              <a:rPr lang="fr-FR" sz="1800" spc="-10" dirty="0">
                <a:solidFill>
                  <a:srgbClr val="1F4E79"/>
                </a:solidFill>
                <a:latin typeface="Calibri"/>
                <a:cs typeface="Calibri"/>
              </a:rPr>
              <a:t>débouche</a:t>
            </a:r>
            <a:r>
              <a:rPr lang="fr-FR" sz="1800" spc="5" dirty="0">
                <a:solidFill>
                  <a:srgbClr val="1F4E79"/>
                </a:solidFill>
                <a:latin typeface="Calibri"/>
                <a:cs typeface="Calibri"/>
              </a:rPr>
              <a:t> </a:t>
            </a:r>
            <a:r>
              <a:rPr lang="fr-FR" sz="1800" spc="-10" dirty="0">
                <a:solidFill>
                  <a:srgbClr val="1F4E79"/>
                </a:solidFill>
                <a:latin typeface="Calibri"/>
                <a:cs typeface="Calibri"/>
              </a:rPr>
              <a:t>très </a:t>
            </a:r>
            <a:r>
              <a:rPr lang="fr-FR" sz="1800" spc="-5" dirty="0">
                <a:solidFill>
                  <a:srgbClr val="1F4E79"/>
                </a:solidFill>
                <a:latin typeface="Calibri"/>
                <a:cs typeface="Calibri"/>
              </a:rPr>
              <a:t> </a:t>
            </a:r>
            <a:r>
              <a:rPr lang="fr-FR" sz="1800" spc="-15" dirty="0">
                <a:solidFill>
                  <a:srgbClr val="1F4E79"/>
                </a:solidFill>
                <a:latin typeface="Calibri"/>
                <a:cs typeface="Calibri"/>
              </a:rPr>
              <a:t>souvent</a:t>
            </a:r>
            <a:r>
              <a:rPr lang="fr-FR" sz="1800" dirty="0">
                <a:solidFill>
                  <a:srgbClr val="1F4E79"/>
                </a:solidFill>
                <a:latin typeface="Calibri"/>
                <a:cs typeface="Calibri"/>
              </a:rPr>
              <a:t> </a:t>
            </a:r>
            <a:r>
              <a:rPr lang="fr-FR" sz="1800" spc="-5" dirty="0">
                <a:solidFill>
                  <a:srgbClr val="1F4E79"/>
                </a:solidFill>
                <a:latin typeface="Calibri"/>
                <a:cs typeface="Calibri"/>
              </a:rPr>
              <a:t>sur</a:t>
            </a:r>
            <a:r>
              <a:rPr lang="fr-FR" sz="1800" spc="5" dirty="0">
                <a:solidFill>
                  <a:srgbClr val="1F4E79"/>
                </a:solidFill>
                <a:latin typeface="Calibri"/>
                <a:cs typeface="Calibri"/>
              </a:rPr>
              <a:t> </a:t>
            </a:r>
            <a:r>
              <a:rPr lang="fr-FR" sz="1800" spc="-10" dirty="0">
                <a:solidFill>
                  <a:srgbClr val="1F4E79"/>
                </a:solidFill>
                <a:latin typeface="Calibri"/>
                <a:cs typeface="Calibri"/>
              </a:rPr>
              <a:t>une</a:t>
            </a:r>
            <a:r>
              <a:rPr lang="fr-FR" sz="1800" spc="15" dirty="0">
                <a:solidFill>
                  <a:srgbClr val="1F4E79"/>
                </a:solidFill>
                <a:latin typeface="Calibri"/>
                <a:cs typeface="Calibri"/>
              </a:rPr>
              <a:t> </a:t>
            </a:r>
            <a:r>
              <a:rPr lang="fr-FR" sz="1800" b="1" spc="-20" dirty="0">
                <a:solidFill>
                  <a:srgbClr val="1F4E79"/>
                </a:solidFill>
                <a:latin typeface="Calibri"/>
                <a:cs typeface="Calibri"/>
              </a:rPr>
              <a:t>exécution</a:t>
            </a:r>
            <a:r>
              <a:rPr lang="fr-FR" sz="1800" b="1" spc="35" dirty="0">
                <a:solidFill>
                  <a:srgbClr val="1F4E79"/>
                </a:solidFill>
                <a:latin typeface="Calibri"/>
                <a:cs typeface="Calibri"/>
              </a:rPr>
              <a:t> </a:t>
            </a:r>
            <a:r>
              <a:rPr lang="fr-FR" sz="1800" b="1" spc="-10" dirty="0">
                <a:solidFill>
                  <a:srgbClr val="1F4E79"/>
                </a:solidFill>
                <a:latin typeface="Calibri"/>
                <a:cs typeface="Calibri"/>
              </a:rPr>
              <a:t>inefficace</a:t>
            </a:r>
            <a:r>
              <a:rPr lang="fr-FR" sz="1800" b="1" spc="50" dirty="0">
                <a:solidFill>
                  <a:srgbClr val="1F4E79"/>
                </a:solidFill>
                <a:latin typeface="Calibri"/>
                <a:cs typeface="Calibri"/>
              </a:rPr>
              <a:t> </a:t>
            </a:r>
            <a:r>
              <a:rPr lang="fr-FR" sz="1800" spc="-20" dirty="0">
                <a:solidFill>
                  <a:srgbClr val="1F4E79"/>
                </a:solidFill>
                <a:latin typeface="Calibri"/>
                <a:cs typeface="Calibri"/>
              </a:rPr>
              <a:t>d’activités</a:t>
            </a:r>
            <a:r>
              <a:rPr lang="fr-FR" sz="1800" spc="10" dirty="0">
                <a:solidFill>
                  <a:srgbClr val="1F4E79"/>
                </a:solidFill>
                <a:latin typeface="Calibri"/>
                <a:cs typeface="Calibri"/>
              </a:rPr>
              <a:t> </a:t>
            </a:r>
            <a:r>
              <a:rPr lang="fr-FR" sz="1800" spc="-10" dirty="0">
                <a:solidFill>
                  <a:srgbClr val="1F4E79"/>
                </a:solidFill>
                <a:latin typeface="Calibri"/>
                <a:cs typeface="Calibri"/>
              </a:rPr>
              <a:t>granulaires</a:t>
            </a:r>
            <a:r>
              <a:rPr lang="fr-FR" sz="1800" spc="-20" dirty="0">
                <a:solidFill>
                  <a:srgbClr val="1F4E79"/>
                </a:solidFill>
                <a:latin typeface="Calibri"/>
                <a:cs typeface="Calibri"/>
              </a:rPr>
              <a:t> </a:t>
            </a:r>
            <a:r>
              <a:rPr lang="fr-FR" sz="1800" spc="-10" dirty="0">
                <a:solidFill>
                  <a:srgbClr val="1F4E79"/>
                </a:solidFill>
                <a:latin typeface="Calibri"/>
                <a:cs typeface="Calibri"/>
              </a:rPr>
              <a:t>et </a:t>
            </a:r>
            <a:r>
              <a:rPr lang="fr-FR" sz="1800" spc="-480" dirty="0">
                <a:solidFill>
                  <a:srgbClr val="1F4E79"/>
                </a:solidFill>
                <a:latin typeface="Calibri"/>
                <a:cs typeface="Calibri"/>
              </a:rPr>
              <a:t> </a:t>
            </a:r>
            <a:r>
              <a:rPr lang="fr-FR" sz="1800" spc="-10" dirty="0">
                <a:solidFill>
                  <a:srgbClr val="1F4E79"/>
                </a:solidFill>
                <a:latin typeface="Calibri"/>
                <a:cs typeface="Calibri"/>
              </a:rPr>
              <a:t>peut</a:t>
            </a:r>
            <a:r>
              <a:rPr lang="fr-FR" sz="1800" dirty="0">
                <a:solidFill>
                  <a:srgbClr val="1F4E79"/>
                </a:solidFill>
                <a:latin typeface="Calibri"/>
                <a:cs typeface="Calibri"/>
              </a:rPr>
              <a:t> </a:t>
            </a:r>
            <a:r>
              <a:rPr lang="fr-FR" sz="1800" spc="-5" dirty="0">
                <a:solidFill>
                  <a:srgbClr val="1F4E79"/>
                </a:solidFill>
                <a:latin typeface="Calibri"/>
                <a:cs typeface="Calibri"/>
              </a:rPr>
              <a:t>poser</a:t>
            </a:r>
            <a:r>
              <a:rPr lang="fr-FR" sz="1800" spc="10" dirty="0">
                <a:solidFill>
                  <a:srgbClr val="1F4E79"/>
                </a:solidFill>
                <a:latin typeface="Calibri"/>
                <a:cs typeface="Calibri"/>
              </a:rPr>
              <a:t> </a:t>
            </a:r>
            <a:r>
              <a:rPr lang="fr-FR" sz="1800" spc="-10" dirty="0">
                <a:solidFill>
                  <a:srgbClr val="1F4E79"/>
                </a:solidFill>
                <a:latin typeface="Calibri"/>
                <a:cs typeface="Calibri"/>
              </a:rPr>
              <a:t>des</a:t>
            </a:r>
            <a:r>
              <a:rPr lang="fr-FR" sz="1800" spc="15" dirty="0">
                <a:solidFill>
                  <a:srgbClr val="1F4E79"/>
                </a:solidFill>
                <a:latin typeface="Calibri"/>
                <a:cs typeface="Calibri"/>
              </a:rPr>
              <a:t> </a:t>
            </a:r>
            <a:r>
              <a:rPr lang="fr-FR" sz="1800" spc="-15" dirty="0">
                <a:solidFill>
                  <a:srgbClr val="1F4E79"/>
                </a:solidFill>
                <a:latin typeface="Calibri"/>
                <a:cs typeface="Calibri"/>
              </a:rPr>
              <a:t>problèmes</a:t>
            </a:r>
            <a:r>
              <a:rPr lang="fr-FR" sz="1800" spc="25" dirty="0">
                <a:solidFill>
                  <a:srgbClr val="1F4E79"/>
                </a:solidFill>
                <a:latin typeface="Calibri"/>
                <a:cs typeface="Calibri"/>
              </a:rPr>
              <a:t> </a:t>
            </a:r>
            <a:r>
              <a:rPr lang="fr-FR" sz="1800" spc="-5" dirty="0">
                <a:solidFill>
                  <a:srgbClr val="1F4E79"/>
                </a:solidFill>
                <a:latin typeface="Calibri"/>
                <a:cs typeface="Calibri"/>
              </a:rPr>
              <a:t>lorsqu’il</a:t>
            </a:r>
            <a:r>
              <a:rPr lang="fr-FR" sz="1800" spc="-20" dirty="0">
                <a:solidFill>
                  <a:srgbClr val="1F4E79"/>
                </a:solidFill>
                <a:latin typeface="Calibri"/>
                <a:cs typeface="Calibri"/>
              </a:rPr>
              <a:t> </a:t>
            </a:r>
            <a:r>
              <a:rPr lang="fr-FR" sz="1800" spc="-30" dirty="0">
                <a:solidFill>
                  <a:srgbClr val="1F4E79"/>
                </a:solidFill>
                <a:latin typeface="Calibri"/>
                <a:cs typeface="Calibri"/>
              </a:rPr>
              <a:t>s’agit</a:t>
            </a:r>
            <a:r>
              <a:rPr lang="fr-FR" sz="1800" spc="-5" dirty="0">
                <a:solidFill>
                  <a:srgbClr val="1F4E79"/>
                </a:solidFill>
                <a:latin typeface="Calibri"/>
                <a:cs typeface="Calibri"/>
              </a:rPr>
              <a:t> de</a:t>
            </a:r>
            <a:r>
              <a:rPr lang="fr-FR" sz="1800" spc="5" dirty="0">
                <a:solidFill>
                  <a:srgbClr val="1F4E79"/>
                </a:solidFill>
                <a:latin typeface="Calibri"/>
                <a:cs typeface="Calibri"/>
              </a:rPr>
              <a:t> </a:t>
            </a:r>
            <a:r>
              <a:rPr lang="fr-FR" sz="1800" spc="-10" dirty="0">
                <a:solidFill>
                  <a:srgbClr val="1F4E79"/>
                </a:solidFill>
                <a:latin typeface="Calibri"/>
                <a:cs typeface="Calibri"/>
              </a:rPr>
              <a:t>suivre</a:t>
            </a:r>
            <a:r>
              <a:rPr lang="fr-FR" sz="1800" spc="-15" dirty="0">
                <a:solidFill>
                  <a:srgbClr val="1F4E79"/>
                </a:solidFill>
                <a:latin typeface="Calibri"/>
                <a:cs typeface="Calibri"/>
              </a:rPr>
              <a:t> </a:t>
            </a:r>
            <a:r>
              <a:rPr lang="fr-FR" sz="1800" spc="-5" dirty="0">
                <a:solidFill>
                  <a:srgbClr val="1F4E79"/>
                </a:solidFill>
                <a:latin typeface="Calibri"/>
                <a:cs typeface="Calibri"/>
              </a:rPr>
              <a:t>les</a:t>
            </a:r>
            <a:r>
              <a:rPr lang="fr-FR" sz="1800" spc="10" dirty="0">
                <a:solidFill>
                  <a:srgbClr val="1F4E79"/>
                </a:solidFill>
                <a:latin typeface="Calibri"/>
                <a:cs typeface="Calibri"/>
              </a:rPr>
              <a:t> </a:t>
            </a:r>
            <a:r>
              <a:rPr lang="fr-FR" sz="1800" spc="-15" dirty="0">
                <a:solidFill>
                  <a:srgbClr val="1F4E79"/>
                </a:solidFill>
                <a:latin typeface="Calibri"/>
                <a:cs typeface="Calibri"/>
              </a:rPr>
              <a:t>progrès.</a:t>
            </a:r>
            <a:endParaRPr lang="fr-FR" sz="1800" dirty="0">
              <a:latin typeface="Calibri"/>
              <a:cs typeface="Calibri"/>
            </a:endParaRPr>
          </a:p>
          <a:p>
            <a:pPr>
              <a:lnSpc>
                <a:spcPct val="100000"/>
              </a:lnSpc>
              <a:buClr>
                <a:srgbClr val="1F4E79"/>
              </a:buClr>
              <a:buFont typeface="Arial MT"/>
              <a:buChar char="•"/>
            </a:pPr>
            <a:endParaRPr lang="fr-FR" sz="1800" dirty="0">
              <a:latin typeface="Calibri"/>
              <a:cs typeface="Calibri"/>
            </a:endParaRPr>
          </a:p>
          <a:p>
            <a:pPr marL="241300" marR="368935" indent="-228600">
              <a:lnSpc>
                <a:spcPts val="2110"/>
              </a:lnSpc>
              <a:spcBef>
                <a:spcPts val="1400"/>
              </a:spcBef>
              <a:buFont typeface="Arial MT"/>
              <a:buChar char="•"/>
              <a:tabLst>
                <a:tab pos="240665" algn="l"/>
                <a:tab pos="241300" algn="l"/>
              </a:tabLst>
            </a:pPr>
            <a:r>
              <a:rPr lang="fr-FR" sz="1800" spc="-5" dirty="0">
                <a:solidFill>
                  <a:srgbClr val="1F4E79"/>
                </a:solidFill>
                <a:latin typeface="Calibri"/>
                <a:cs typeface="Calibri"/>
              </a:rPr>
              <a:t>Il </a:t>
            </a:r>
            <a:r>
              <a:rPr lang="fr-FR" sz="1800" spc="-30" dirty="0">
                <a:solidFill>
                  <a:srgbClr val="1F4E79"/>
                </a:solidFill>
                <a:latin typeface="Calibri"/>
                <a:cs typeface="Calibri"/>
              </a:rPr>
              <a:t>s’agit</a:t>
            </a:r>
            <a:r>
              <a:rPr lang="fr-FR" sz="1800" spc="-10" dirty="0">
                <a:solidFill>
                  <a:srgbClr val="1F4E79"/>
                </a:solidFill>
                <a:latin typeface="Calibri"/>
                <a:cs typeface="Calibri"/>
              </a:rPr>
              <a:t> </a:t>
            </a:r>
            <a:r>
              <a:rPr lang="fr-FR" sz="1800" spc="-5" dirty="0">
                <a:solidFill>
                  <a:srgbClr val="1F4E79"/>
                </a:solidFill>
                <a:latin typeface="Calibri"/>
                <a:cs typeface="Calibri"/>
              </a:rPr>
              <a:t>de</a:t>
            </a:r>
            <a:r>
              <a:rPr lang="fr-FR" sz="1800" spc="15" dirty="0">
                <a:solidFill>
                  <a:srgbClr val="1F4E79"/>
                </a:solidFill>
                <a:latin typeface="Calibri"/>
                <a:cs typeface="Calibri"/>
              </a:rPr>
              <a:t> </a:t>
            </a:r>
            <a:r>
              <a:rPr lang="fr-FR" sz="1800" b="1" spc="-15" dirty="0">
                <a:solidFill>
                  <a:srgbClr val="1F4E79"/>
                </a:solidFill>
                <a:latin typeface="Calibri"/>
                <a:cs typeface="Calibri"/>
              </a:rPr>
              <a:t>trouver</a:t>
            </a:r>
            <a:r>
              <a:rPr lang="fr-FR" sz="1800" b="1" spc="40" dirty="0">
                <a:solidFill>
                  <a:srgbClr val="1F4E79"/>
                </a:solidFill>
                <a:latin typeface="Calibri"/>
                <a:cs typeface="Calibri"/>
              </a:rPr>
              <a:t> </a:t>
            </a:r>
            <a:r>
              <a:rPr lang="fr-FR" sz="1800" b="1" spc="-5" dirty="0">
                <a:solidFill>
                  <a:srgbClr val="1F4E79"/>
                </a:solidFill>
                <a:latin typeface="Calibri"/>
                <a:cs typeface="Calibri"/>
              </a:rPr>
              <a:t>un</a:t>
            </a:r>
            <a:r>
              <a:rPr lang="fr-FR" sz="1800" b="1" dirty="0">
                <a:solidFill>
                  <a:srgbClr val="1F4E79"/>
                </a:solidFill>
                <a:latin typeface="Calibri"/>
                <a:cs typeface="Calibri"/>
              </a:rPr>
              <a:t> </a:t>
            </a:r>
            <a:r>
              <a:rPr lang="fr-FR" sz="1800" b="1" spc="-20" dirty="0">
                <a:solidFill>
                  <a:srgbClr val="1F4E79"/>
                </a:solidFill>
                <a:latin typeface="Calibri"/>
                <a:cs typeface="Calibri"/>
              </a:rPr>
              <a:t>juste</a:t>
            </a:r>
            <a:r>
              <a:rPr lang="fr-FR" sz="1800" b="1" dirty="0">
                <a:solidFill>
                  <a:srgbClr val="1F4E79"/>
                </a:solidFill>
                <a:latin typeface="Calibri"/>
                <a:cs typeface="Calibri"/>
              </a:rPr>
              <a:t> </a:t>
            </a:r>
            <a:r>
              <a:rPr lang="fr-FR" sz="1800" b="1" spc="-10" dirty="0">
                <a:solidFill>
                  <a:srgbClr val="1F4E79"/>
                </a:solidFill>
                <a:latin typeface="Calibri"/>
                <a:cs typeface="Calibri"/>
              </a:rPr>
              <a:t>équilibre</a:t>
            </a:r>
            <a:r>
              <a:rPr lang="fr-FR" sz="1800" b="1" spc="15" dirty="0">
                <a:solidFill>
                  <a:srgbClr val="1F4E79"/>
                </a:solidFill>
                <a:latin typeface="Calibri"/>
                <a:cs typeface="Calibri"/>
              </a:rPr>
              <a:t> </a:t>
            </a:r>
            <a:r>
              <a:rPr lang="fr-FR" sz="1800" b="1" spc="-5" dirty="0">
                <a:solidFill>
                  <a:srgbClr val="1F4E79"/>
                </a:solidFill>
                <a:latin typeface="Calibri"/>
                <a:cs typeface="Calibri"/>
              </a:rPr>
              <a:t>au </a:t>
            </a:r>
            <a:r>
              <a:rPr lang="fr-FR" sz="1800" b="1" spc="-10" dirty="0">
                <a:solidFill>
                  <a:srgbClr val="1F4E79"/>
                </a:solidFill>
                <a:latin typeface="Calibri"/>
                <a:cs typeface="Calibri"/>
              </a:rPr>
              <a:t>niveau</a:t>
            </a:r>
            <a:r>
              <a:rPr lang="fr-FR" sz="1800" b="1" spc="5" dirty="0">
                <a:solidFill>
                  <a:srgbClr val="1F4E79"/>
                </a:solidFill>
                <a:latin typeface="Calibri"/>
                <a:cs typeface="Calibri"/>
              </a:rPr>
              <a:t> </a:t>
            </a:r>
            <a:r>
              <a:rPr lang="fr-FR" sz="1800" b="1" spc="-5" dirty="0">
                <a:solidFill>
                  <a:srgbClr val="1F4E79"/>
                </a:solidFill>
                <a:latin typeface="Calibri"/>
                <a:cs typeface="Calibri"/>
              </a:rPr>
              <a:t>des</a:t>
            </a:r>
            <a:r>
              <a:rPr lang="fr-FR" sz="1800" b="1" spc="5" dirty="0">
                <a:solidFill>
                  <a:srgbClr val="1F4E79"/>
                </a:solidFill>
                <a:latin typeface="Calibri"/>
                <a:cs typeface="Calibri"/>
              </a:rPr>
              <a:t> </a:t>
            </a:r>
            <a:r>
              <a:rPr lang="fr-FR" sz="1800" b="1" spc="-10" dirty="0">
                <a:solidFill>
                  <a:srgbClr val="1F4E79"/>
                </a:solidFill>
                <a:latin typeface="Calibri"/>
                <a:cs typeface="Calibri"/>
              </a:rPr>
              <a:t>détails</a:t>
            </a:r>
            <a:r>
              <a:rPr lang="fr-FR" sz="1800" b="1" spc="35" dirty="0">
                <a:solidFill>
                  <a:srgbClr val="1F4E79"/>
                </a:solidFill>
                <a:latin typeface="Calibri"/>
                <a:cs typeface="Calibri"/>
              </a:rPr>
              <a:t> </a:t>
            </a:r>
            <a:r>
              <a:rPr lang="fr-FR" sz="1800" spc="-10" dirty="0">
                <a:solidFill>
                  <a:srgbClr val="1F4E79"/>
                </a:solidFill>
                <a:latin typeface="Calibri"/>
                <a:cs typeface="Calibri"/>
              </a:rPr>
              <a:t>du </a:t>
            </a:r>
            <a:r>
              <a:rPr lang="fr-FR" sz="1800" spc="-484" dirty="0">
                <a:solidFill>
                  <a:srgbClr val="1F4E79"/>
                </a:solidFill>
                <a:latin typeface="Calibri"/>
                <a:cs typeface="Calibri"/>
              </a:rPr>
              <a:t> </a:t>
            </a:r>
            <a:r>
              <a:rPr lang="fr-FR" sz="1800" spc="-10" dirty="0">
                <a:solidFill>
                  <a:srgbClr val="1F4E79"/>
                </a:solidFill>
                <a:latin typeface="Calibri"/>
                <a:cs typeface="Calibri"/>
              </a:rPr>
              <a:t>planning</a:t>
            </a:r>
            <a:r>
              <a:rPr lang="fr-FR" sz="1800" spc="-25" dirty="0">
                <a:solidFill>
                  <a:srgbClr val="1F4E79"/>
                </a:solidFill>
                <a:latin typeface="Calibri"/>
                <a:cs typeface="Calibri"/>
              </a:rPr>
              <a:t> </a:t>
            </a:r>
            <a:r>
              <a:rPr lang="fr-FR" sz="1800" spc="-15" dirty="0">
                <a:solidFill>
                  <a:srgbClr val="1F4E79"/>
                </a:solidFill>
                <a:latin typeface="Calibri"/>
                <a:cs typeface="Calibri"/>
              </a:rPr>
              <a:t>projet</a:t>
            </a:r>
            <a:r>
              <a:rPr lang="fr-FR" sz="1800" spc="-5" dirty="0">
                <a:solidFill>
                  <a:srgbClr val="1F4E79"/>
                </a:solidFill>
                <a:latin typeface="Calibri"/>
                <a:cs typeface="Calibri"/>
              </a:rPr>
              <a:t> pour </a:t>
            </a:r>
            <a:r>
              <a:rPr lang="fr-FR" sz="1800" spc="-15" dirty="0">
                <a:solidFill>
                  <a:srgbClr val="1F4E79"/>
                </a:solidFill>
                <a:latin typeface="Calibri"/>
                <a:cs typeface="Calibri"/>
              </a:rPr>
              <a:t>permettre</a:t>
            </a:r>
            <a:r>
              <a:rPr lang="fr-FR" sz="1800" spc="30" dirty="0">
                <a:solidFill>
                  <a:srgbClr val="1F4E79"/>
                </a:solidFill>
                <a:latin typeface="Calibri"/>
                <a:cs typeface="Calibri"/>
              </a:rPr>
              <a:t> </a:t>
            </a:r>
            <a:r>
              <a:rPr lang="fr-FR" sz="1800" spc="-5" dirty="0">
                <a:solidFill>
                  <a:srgbClr val="1F4E79"/>
                </a:solidFill>
                <a:latin typeface="Calibri"/>
                <a:cs typeface="Calibri"/>
              </a:rPr>
              <a:t>aux </a:t>
            </a:r>
            <a:r>
              <a:rPr lang="fr-FR" sz="1800" spc="-10" dirty="0">
                <a:solidFill>
                  <a:srgbClr val="1F4E79"/>
                </a:solidFill>
                <a:latin typeface="Calibri"/>
                <a:cs typeface="Calibri"/>
              </a:rPr>
              <a:t>membres</a:t>
            </a:r>
            <a:r>
              <a:rPr lang="fr-FR" sz="1800" spc="30" dirty="0">
                <a:solidFill>
                  <a:srgbClr val="1F4E79"/>
                </a:solidFill>
                <a:latin typeface="Calibri"/>
                <a:cs typeface="Calibri"/>
              </a:rPr>
              <a:t> </a:t>
            </a:r>
            <a:r>
              <a:rPr lang="fr-FR" sz="1800" spc="-5" dirty="0">
                <a:solidFill>
                  <a:srgbClr val="1F4E79"/>
                </a:solidFill>
                <a:latin typeface="Calibri"/>
                <a:cs typeface="Calibri"/>
              </a:rPr>
              <a:t>de</a:t>
            </a:r>
            <a:r>
              <a:rPr lang="fr-FR" sz="1800" dirty="0">
                <a:solidFill>
                  <a:srgbClr val="1F4E79"/>
                </a:solidFill>
                <a:latin typeface="Calibri"/>
                <a:cs typeface="Calibri"/>
              </a:rPr>
              <a:t> </a:t>
            </a:r>
            <a:r>
              <a:rPr lang="fr-FR" sz="1800" spc="-25" dirty="0">
                <a:solidFill>
                  <a:srgbClr val="1F4E79"/>
                </a:solidFill>
                <a:latin typeface="Calibri"/>
                <a:cs typeface="Calibri"/>
              </a:rPr>
              <a:t>l’équipe </a:t>
            </a:r>
            <a:r>
              <a:rPr lang="fr-FR" sz="1800" spc="-20" dirty="0">
                <a:solidFill>
                  <a:srgbClr val="1F4E79"/>
                </a:solidFill>
                <a:latin typeface="Calibri"/>
                <a:cs typeface="Calibri"/>
              </a:rPr>
              <a:t> d’acquérir</a:t>
            </a:r>
            <a:r>
              <a:rPr lang="fr-FR" sz="1800" spc="-15" dirty="0">
                <a:solidFill>
                  <a:srgbClr val="1F4E79"/>
                </a:solidFill>
                <a:latin typeface="Calibri"/>
                <a:cs typeface="Calibri"/>
              </a:rPr>
              <a:t> </a:t>
            </a:r>
            <a:r>
              <a:rPr lang="fr-FR" sz="1800" spc="-10" dirty="0">
                <a:solidFill>
                  <a:srgbClr val="1F4E79"/>
                </a:solidFill>
                <a:latin typeface="Calibri"/>
                <a:cs typeface="Calibri"/>
              </a:rPr>
              <a:t>une</a:t>
            </a:r>
            <a:r>
              <a:rPr lang="fr-FR" sz="1800" dirty="0">
                <a:solidFill>
                  <a:srgbClr val="1F4E79"/>
                </a:solidFill>
                <a:latin typeface="Calibri"/>
                <a:cs typeface="Calibri"/>
              </a:rPr>
              <a:t> </a:t>
            </a:r>
            <a:r>
              <a:rPr lang="fr-FR" sz="1800" spc="-5" dirty="0">
                <a:solidFill>
                  <a:srgbClr val="1F4E79"/>
                </a:solidFill>
                <a:latin typeface="Calibri"/>
                <a:cs typeface="Calibri"/>
              </a:rPr>
              <a:t>meilleure</a:t>
            </a:r>
            <a:r>
              <a:rPr lang="fr-FR" sz="1800" spc="5" dirty="0">
                <a:solidFill>
                  <a:srgbClr val="1F4E79"/>
                </a:solidFill>
                <a:latin typeface="Calibri"/>
                <a:cs typeface="Calibri"/>
              </a:rPr>
              <a:t> </a:t>
            </a:r>
            <a:r>
              <a:rPr lang="fr-FR" sz="1800" spc="-10" dirty="0">
                <a:solidFill>
                  <a:srgbClr val="1F4E79"/>
                </a:solidFill>
                <a:latin typeface="Calibri"/>
                <a:cs typeface="Calibri"/>
              </a:rPr>
              <a:t>compréhension</a:t>
            </a:r>
            <a:r>
              <a:rPr lang="fr-FR" sz="1800" spc="15" dirty="0">
                <a:solidFill>
                  <a:srgbClr val="1F4E79"/>
                </a:solidFill>
                <a:latin typeface="Calibri"/>
                <a:cs typeface="Calibri"/>
              </a:rPr>
              <a:t> </a:t>
            </a:r>
            <a:r>
              <a:rPr lang="fr-FR" sz="1800" spc="-10" dirty="0">
                <a:solidFill>
                  <a:srgbClr val="1F4E79"/>
                </a:solidFill>
                <a:latin typeface="Calibri"/>
                <a:cs typeface="Calibri"/>
              </a:rPr>
              <a:t>dans</a:t>
            </a:r>
            <a:r>
              <a:rPr lang="fr-FR" sz="1800" spc="5" dirty="0">
                <a:solidFill>
                  <a:srgbClr val="1F4E79"/>
                </a:solidFill>
                <a:latin typeface="Calibri"/>
                <a:cs typeface="Calibri"/>
              </a:rPr>
              <a:t> </a:t>
            </a:r>
            <a:r>
              <a:rPr lang="fr-FR" sz="1800" spc="-10" dirty="0">
                <a:solidFill>
                  <a:srgbClr val="1F4E79"/>
                </a:solidFill>
                <a:latin typeface="Calibri"/>
                <a:cs typeface="Calibri"/>
              </a:rPr>
              <a:t>leur</a:t>
            </a:r>
            <a:r>
              <a:rPr lang="fr-FR" sz="1800" spc="5" dirty="0">
                <a:solidFill>
                  <a:srgbClr val="1F4E79"/>
                </a:solidFill>
                <a:latin typeface="Calibri"/>
                <a:cs typeface="Calibri"/>
              </a:rPr>
              <a:t> </a:t>
            </a:r>
            <a:r>
              <a:rPr lang="fr-FR" sz="1800" spc="-15" dirty="0">
                <a:solidFill>
                  <a:srgbClr val="1F4E79"/>
                </a:solidFill>
                <a:latin typeface="Calibri"/>
                <a:cs typeface="Calibri"/>
              </a:rPr>
              <a:t>exécution,</a:t>
            </a:r>
            <a:endParaRPr lang="fr-FR" sz="1800" dirty="0">
              <a:latin typeface="Calibri"/>
              <a:cs typeface="Calibri"/>
            </a:endParaRPr>
          </a:p>
        </p:txBody>
      </p:sp>
    </p:spTree>
    <p:extLst>
      <p:ext uri="{BB962C8B-B14F-4D97-AF65-F5344CB8AC3E}">
        <p14:creationId xmlns:p14="http://schemas.microsoft.com/office/powerpoint/2010/main" val="136610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679118A-95C5-4F84-94A2-160B6D7B0013}"/>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43</a:t>
            </a:fld>
            <a:endParaRPr lang="fr-FR"/>
          </a:p>
        </p:txBody>
      </p:sp>
      <p:sp>
        <p:nvSpPr>
          <p:cNvPr id="3" name="Titre 2">
            <a:extLst>
              <a:ext uri="{FF2B5EF4-FFF2-40B4-BE49-F238E27FC236}">
                <a16:creationId xmlns:a16="http://schemas.microsoft.com/office/drawing/2014/main" id="{E9009E64-3F94-4542-9D48-568457EBE2BD}"/>
              </a:ext>
            </a:extLst>
          </p:cNvPr>
          <p:cNvSpPr>
            <a:spLocks noGrp="1"/>
          </p:cNvSpPr>
          <p:nvPr>
            <p:ph type="title"/>
          </p:nvPr>
        </p:nvSpPr>
        <p:spPr/>
        <p:txBody>
          <a:bodyPr>
            <a:normAutofit fontScale="90000"/>
          </a:bodyPr>
          <a:lstStyle/>
          <a:p>
            <a:r>
              <a:rPr lang="fr-FR" spc="-10" dirty="0"/>
              <a:t>Planning</a:t>
            </a:r>
            <a:r>
              <a:rPr lang="fr-FR" spc="20" dirty="0"/>
              <a:t> </a:t>
            </a:r>
            <a:r>
              <a:rPr lang="fr-FR" spc="-15" dirty="0"/>
              <a:t>projet</a:t>
            </a:r>
            <a:r>
              <a:rPr lang="fr-FR" spc="-30" dirty="0"/>
              <a:t> </a:t>
            </a:r>
            <a:r>
              <a:rPr lang="fr-FR" spc="-5" dirty="0"/>
              <a:t>BIN 1</a:t>
            </a:r>
            <a:endParaRPr lang="fr-FR" dirty="0"/>
          </a:p>
        </p:txBody>
      </p:sp>
      <p:sp>
        <p:nvSpPr>
          <p:cNvPr id="4" name="Espace réservé du texte 3">
            <a:extLst>
              <a:ext uri="{FF2B5EF4-FFF2-40B4-BE49-F238E27FC236}">
                <a16:creationId xmlns:a16="http://schemas.microsoft.com/office/drawing/2014/main" id="{1EE754DB-7E27-4817-B9D3-A2A05B12051D}"/>
              </a:ext>
            </a:extLst>
          </p:cNvPr>
          <p:cNvSpPr>
            <a:spLocks noGrp="1"/>
          </p:cNvSpPr>
          <p:nvPr>
            <p:ph type="body" sz="quarter" idx="11"/>
          </p:nvPr>
        </p:nvSpPr>
        <p:spPr/>
        <p:txBody>
          <a:bodyPr/>
          <a:lstStyle/>
          <a:p>
            <a:pPr marL="12700">
              <a:lnSpc>
                <a:spcPct val="100000"/>
              </a:lnSpc>
              <a:spcBef>
                <a:spcPts val="95"/>
              </a:spcBef>
            </a:pPr>
            <a:r>
              <a:rPr lang="fr-FR" spc="-10" dirty="0">
                <a:solidFill>
                  <a:srgbClr val="1F4E79"/>
                </a:solidFill>
                <a:latin typeface="Calibri"/>
                <a:cs typeface="Calibri"/>
              </a:rPr>
              <a:t>Planning</a:t>
            </a:r>
            <a:r>
              <a:rPr lang="fr-FR" spc="25" dirty="0">
                <a:solidFill>
                  <a:srgbClr val="1F4E79"/>
                </a:solidFill>
                <a:latin typeface="Calibri"/>
                <a:cs typeface="Calibri"/>
              </a:rPr>
              <a:t> </a:t>
            </a:r>
            <a:r>
              <a:rPr lang="fr-FR" spc="-10" dirty="0">
                <a:solidFill>
                  <a:srgbClr val="1F4E79"/>
                </a:solidFill>
                <a:latin typeface="Calibri"/>
                <a:cs typeface="Calibri"/>
              </a:rPr>
              <a:t>pour</a:t>
            </a:r>
            <a:r>
              <a:rPr lang="fr-FR" spc="15" dirty="0">
                <a:solidFill>
                  <a:srgbClr val="1F4E79"/>
                </a:solidFill>
                <a:latin typeface="Calibri"/>
                <a:cs typeface="Calibri"/>
              </a:rPr>
              <a:t> </a:t>
            </a:r>
            <a:r>
              <a:rPr lang="fr-FR" spc="-15" dirty="0">
                <a:solidFill>
                  <a:srgbClr val="1F4E79"/>
                </a:solidFill>
                <a:latin typeface="Calibri"/>
                <a:cs typeface="Calibri"/>
              </a:rPr>
              <a:t>gérer </a:t>
            </a:r>
            <a:r>
              <a:rPr lang="fr-FR" spc="-5" dirty="0">
                <a:solidFill>
                  <a:srgbClr val="1F4E79"/>
                </a:solidFill>
                <a:latin typeface="Calibri"/>
                <a:cs typeface="Calibri"/>
              </a:rPr>
              <a:t>le travail de mon </a:t>
            </a:r>
            <a:r>
              <a:rPr lang="fr-FR" spc="10" dirty="0">
                <a:solidFill>
                  <a:srgbClr val="1F4E79"/>
                </a:solidFill>
                <a:latin typeface="Calibri"/>
                <a:cs typeface="Calibri"/>
              </a:rPr>
              <a:t> </a:t>
            </a:r>
            <a:r>
              <a:rPr lang="fr-FR" spc="-5" dirty="0">
                <a:solidFill>
                  <a:srgbClr val="1F4E79"/>
                </a:solidFill>
                <a:latin typeface="Calibri"/>
                <a:cs typeface="Calibri"/>
              </a:rPr>
              <a:t>équipe</a:t>
            </a:r>
            <a:endParaRPr lang="fr-FR" dirty="0">
              <a:latin typeface="Calibri"/>
              <a:cs typeface="Calibri"/>
            </a:endParaRPr>
          </a:p>
          <a:p>
            <a:pPr>
              <a:lnSpc>
                <a:spcPct val="100000"/>
              </a:lnSpc>
              <a:spcBef>
                <a:spcPts val="55"/>
              </a:spcBef>
            </a:pPr>
            <a:endParaRPr lang="fr-FR" dirty="0">
              <a:latin typeface="Calibri"/>
              <a:cs typeface="Calibri"/>
            </a:endParaRPr>
          </a:p>
          <a:p>
            <a:pPr>
              <a:lnSpc>
                <a:spcPct val="100000"/>
              </a:lnSpc>
              <a:spcBef>
                <a:spcPts val="20"/>
              </a:spcBef>
            </a:pPr>
            <a:endParaRPr lang="fr-FR" sz="2400" dirty="0">
              <a:latin typeface="Calibri"/>
              <a:cs typeface="Calibri"/>
            </a:endParaRPr>
          </a:p>
          <a:p>
            <a:pPr marL="12700">
              <a:lnSpc>
                <a:spcPct val="100000"/>
              </a:lnSpc>
              <a:spcBef>
                <a:spcPts val="5"/>
              </a:spcBef>
            </a:pPr>
            <a:r>
              <a:rPr lang="fr-FR" spc="-5" dirty="0">
                <a:solidFill>
                  <a:srgbClr val="1F4E79"/>
                </a:solidFill>
                <a:latin typeface="Calibri"/>
                <a:cs typeface="Calibri"/>
              </a:rPr>
              <a:t>Utiliser</a:t>
            </a:r>
            <a:r>
              <a:rPr lang="fr-FR" dirty="0">
                <a:solidFill>
                  <a:srgbClr val="1F4E79"/>
                </a:solidFill>
                <a:latin typeface="Calibri"/>
                <a:cs typeface="Calibri"/>
              </a:rPr>
              <a:t> </a:t>
            </a:r>
            <a:r>
              <a:rPr lang="fr-FR" spc="-5" dirty="0">
                <a:solidFill>
                  <a:srgbClr val="1F4E79"/>
                </a:solidFill>
                <a:latin typeface="Calibri"/>
                <a:cs typeface="Calibri"/>
              </a:rPr>
              <a:t>planneur</a:t>
            </a:r>
            <a:r>
              <a:rPr lang="fr-FR" spc="15" dirty="0">
                <a:solidFill>
                  <a:srgbClr val="1F4E79"/>
                </a:solidFill>
                <a:latin typeface="Calibri"/>
                <a:cs typeface="Calibri"/>
              </a:rPr>
              <a:t> </a:t>
            </a:r>
            <a:r>
              <a:rPr lang="fr-FR" spc="-10" dirty="0">
                <a:solidFill>
                  <a:srgbClr val="1F4E79"/>
                </a:solidFill>
                <a:latin typeface="Calibri"/>
                <a:cs typeface="Calibri"/>
              </a:rPr>
              <a:t>teams</a:t>
            </a:r>
            <a:r>
              <a:rPr lang="fr-FR" spc="-5" dirty="0">
                <a:solidFill>
                  <a:srgbClr val="1F4E79"/>
                </a:solidFill>
                <a:latin typeface="Calibri"/>
                <a:cs typeface="Calibri"/>
              </a:rPr>
              <a:t> </a:t>
            </a:r>
            <a:r>
              <a:rPr lang="fr-FR" spc="-10" dirty="0">
                <a:solidFill>
                  <a:srgbClr val="1F4E79"/>
                </a:solidFill>
                <a:latin typeface="Calibri"/>
                <a:cs typeface="Calibri"/>
              </a:rPr>
              <a:t>pour</a:t>
            </a:r>
            <a:r>
              <a:rPr lang="fr-FR" spc="25" dirty="0">
                <a:solidFill>
                  <a:srgbClr val="1F4E79"/>
                </a:solidFill>
                <a:latin typeface="Calibri"/>
                <a:cs typeface="Calibri"/>
              </a:rPr>
              <a:t> </a:t>
            </a:r>
            <a:r>
              <a:rPr lang="fr-FR" spc="-5" dirty="0">
                <a:solidFill>
                  <a:srgbClr val="1F4E79"/>
                </a:solidFill>
                <a:latin typeface="Calibri"/>
                <a:cs typeface="Calibri"/>
              </a:rPr>
              <a:t>le</a:t>
            </a:r>
            <a:r>
              <a:rPr lang="fr-FR" spc="-10" dirty="0">
                <a:solidFill>
                  <a:srgbClr val="1F4E79"/>
                </a:solidFill>
                <a:latin typeface="Calibri"/>
                <a:cs typeface="Calibri"/>
              </a:rPr>
              <a:t> planification</a:t>
            </a:r>
            <a:endParaRPr lang="fr-FR" dirty="0">
              <a:latin typeface="Calibri"/>
              <a:cs typeface="Calibri"/>
            </a:endParaRPr>
          </a:p>
          <a:p>
            <a:endParaRPr lang="fr-FR" dirty="0"/>
          </a:p>
        </p:txBody>
      </p:sp>
    </p:spTree>
    <p:extLst>
      <p:ext uri="{BB962C8B-B14F-4D97-AF65-F5344CB8AC3E}">
        <p14:creationId xmlns:p14="http://schemas.microsoft.com/office/powerpoint/2010/main" val="3420886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975FD63-03EA-4F2D-A44B-2E5ACFE45E44}"/>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44</a:t>
            </a:fld>
            <a:endParaRPr lang="fr-FR"/>
          </a:p>
        </p:txBody>
      </p:sp>
      <p:sp>
        <p:nvSpPr>
          <p:cNvPr id="3" name="Titre 2">
            <a:extLst>
              <a:ext uri="{FF2B5EF4-FFF2-40B4-BE49-F238E27FC236}">
                <a16:creationId xmlns:a16="http://schemas.microsoft.com/office/drawing/2014/main" id="{967010F0-FEDC-4134-BFB9-607FA95D25E6}"/>
              </a:ext>
            </a:extLst>
          </p:cNvPr>
          <p:cNvSpPr>
            <a:spLocks noGrp="1"/>
          </p:cNvSpPr>
          <p:nvPr>
            <p:ph type="title"/>
          </p:nvPr>
        </p:nvSpPr>
        <p:spPr/>
        <p:txBody>
          <a:bodyPr>
            <a:normAutofit fontScale="90000"/>
          </a:bodyPr>
          <a:lstStyle/>
          <a:p>
            <a:r>
              <a:rPr lang="fr-FR" dirty="0"/>
              <a:t>projet BIN</a:t>
            </a:r>
          </a:p>
        </p:txBody>
      </p:sp>
      <p:sp>
        <p:nvSpPr>
          <p:cNvPr id="4" name="Espace réservé du texte 3">
            <a:extLst>
              <a:ext uri="{FF2B5EF4-FFF2-40B4-BE49-F238E27FC236}">
                <a16:creationId xmlns:a16="http://schemas.microsoft.com/office/drawing/2014/main" id="{BA3D09AA-10E4-4FB4-ACFD-69DF734D8372}"/>
              </a:ext>
            </a:extLst>
          </p:cNvPr>
          <p:cNvSpPr>
            <a:spLocks noGrp="1"/>
          </p:cNvSpPr>
          <p:nvPr>
            <p:ph type="body" sz="quarter" idx="11"/>
          </p:nvPr>
        </p:nvSpPr>
        <p:spPr>
          <a:xfrm>
            <a:off x="1791970" y="1963738"/>
            <a:ext cx="9216668" cy="4064000"/>
          </a:xfrm>
        </p:spPr>
        <p:txBody>
          <a:bodyPr>
            <a:normAutofit fontScale="92500" lnSpcReduction="20000"/>
          </a:bodyPr>
          <a:lstStyle/>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18-10-2023 : CM : Présentation générale du projet BIN</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23-10-2023 : Rendus des équipes</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26-10-2023 : CM/TD : Etat de l'art CdC (Cahier des Charges) et une AFB (Analyse fonctionnelle du Besoin)</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07-11-2023 : TD : Etat de l'art CdC (Cahier des Charges) et une AFB (Analyse fonctionnelle du Besoin)</a:t>
            </a:r>
          </a:p>
          <a:p>
            <a:pPr marL="285750" indent="-285750" fontAlgn="base">
              <a:spcBef>
                <a:spcPts val="500"/>
              </a:spcBef>
              <a:buFont typeface="Arial" panose="020B0604020202020204" pitchFamily="34" charset="0"/>
              <a:buChar char="•"/>
            </a:pPr>
            <a:r>
              <a:rPr lang="fr-FR" b="1" dirty="0">
                <a:solidFill>
                  <a:srgbClr val="002060"/>
                </a:solidFill>
                <a:latin typeface="Calibri" panose="020F0502020204030204" pitchFamily="34" charset="0"/>
                <a:cs typeface="Calibri" panose="020F0502020204030204" pitchFamily="34" charset="0"/>
                <a:sym typeface="Quicksand"/>
              </a:rPr>
              <a:t>30-11-2023 : QCM</a:t>
            </a:r>
          </a:p>
          <a:p>
            <a:pPr marL="285750" indent="-285750" fontAlgn="base">
              <a:spcBef>
                <a:spcPts val="500"/>
              </a:spcBef>
              <a:buFont typeface="Arial" panose="020B0604020202020204" pitchFamily="34" charset="0"/>
              <a:buChar char="•"/>
            </a:pPr>
            <a:r>
              <a:rPr lang="fr-FR" b="1" dirty="0">
                <a:solidFill>
                  <a:srgbClr val="002060"/>
                </a:solidFill>
                <a:latin typeface="Calibri" panose="020F0502020204030204" pitchFamily="34" charset="0"/>
                <a:cs typeface="Calibri" panose="020F0502020204030204" pitchFamily="34" charset="0"/>
                <a:sym typeface="Quicksand"/>
              </a:rPr>
              <a:t>20-11-2023 : Soutenance Cahier des charges (CdC) + Analyse Fonctionnelle (AF)</a:t>
            </a:r>
            <a:r>
              <a:rPr lang="fr-FR" dirty="0">
                <a:solidFill>
                  <a:srgbClr val="002060"/>
                </a:solidFill>
                <a:latin typeface="Calibri" panose="020F0502020204030204" pitchFamily="34" charset="0"/>
                <a:cs typeface="Calibri" panose="020F0502020204030204" pitchFamily="34" charset="0"/>
                <a:sym typeface="Quicksand"/>
              </a:rPr>
              <a:t> </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30-11-2023 : CM AFT( Analyse Fonctionnelle Technique) AS (analyse structurelle)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18-12-2023 : TD AFT( Analyse Fonctionnelle Technique) AS (analyse structurelle)</a:t>
            </a:r>
          </a:p>
          <a:p>
            <a:pPr marL="285750" indent="-285750" fontAlgn="base">
              <a:spcBef>
                <a:spcPts val="500"/>
              </a:spcBef>
              <a:buFont typeface="Arial" panose="020B0604020202020204" pitchFamily="34" charset="0"/>
              <a:buChar char="•"/>
            </a:pPr>
            <a:r>
              <a:rPr lang="fr-FR" b="1" dirty="0">
                <a:solidFill>
                  <a:srgbClr val="002060"/>
                </a:solidFill>
                <a:latin typeface="Calibri" panose="020F0502020204030204" pitchFamily="34" charset="0"/>
                <a:cs typeface="Calibri" panose="020F0502020204030204" pitchFamily="34" charset="0"/>
                <a:sym typeface="Quicksand"/>
              </a:rPr>
              <a:t>08-01-2023 : Soutenance AFT( Analyse Fonctionnelle Technique) AS (analyse structurelle)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15-01/20-01 : TD Correction des point perfectible dans les analyses et préparation des codes et montages de façon virtuelle (</a:t>
            </a:r>
            <a:r>
              <a:rPr lang="fr-FR" dirty="0" err="1">
                <a:solidFill>
                  <a:srgbClr val="002060"/>
                </a:solidFill>
                <a:latin typeface="Calibri" panose="020F0502020204030204" pitchFamily="34" charset="0"/>
                <a:cs typeface="Calibri" panose="020F0502020204030204" pitchFamily="34" charset="0"/>
                <a:sym typeface="Quicksand"/>
              </a:rPr>
              <a:t>Tincerkad</a:t>
            </a:r>
            <a:r>
              <a:rPr lang="fr-FR" dirty="0">
                <a:solidFill>
                  <a:srgbClr val="002060"/>
                </a:solidFill>
                <a:latin typeface="Calibri" panose="020F0502020204030204" pitchFamily="34" charset="0"/>
                <a:cs typeface="Calibri" panose="020F0502020204030204" pitchFamily="34" charset="0"/>
                <a:sym typeface="Quicksand"/>
              </a:rPr>
              <a:t>/</a:t>
            </a:r>
            <a:r>
              <a:rPr lang="fr-FR" dirty="0" err="1">
                <a:solidFill>
                  <a:srgbClr val="002060"/>
                </a:solidFill>
                <a:latin typeface="Calibri" panose="020F0502020204030204" pitchFamily="34" charset="0"/>
                <a:cs typeface="Calibri" panose="020F0502020204030204" pitchFamily="34" charset="0"/>
                <a:sym typeface="Quicksand"/>
              </a:rPr>
              <a:t>WokWI</a:t>
            </a:r>
            <a:r>
              <a:rPr lang="fr-FR" dirty="0">
                <a:solidFill>
                  <a:srgbClr val="002060"/>
                </a:solidFill>
                <a:latin typeface="Calibri" panose="020F0502020204030204" pitchFamily="34" charset="0"/>
                <a:cs typeface="Calibri" panose="020F0502020204030204" pitchFamily="34" charset="0"/>
                <a:sym typeface="Quicksand"/>
              </a:rPr>
              <a:t>/</a:t>
            </a:r>
            <a:r>
              <a:rPr lang="fr-FR" dirty="0" err="1">
                <a:solidFill>
                  <a:srgbClr val="002060"/>
                </a:solidFill>
                <a:latin typeface="Calibri" panose="020F0502020204030204" pitchFamily="34" charset="0"/>
                <a:cs typeface="Calibri" panose="020F0502020204030204" pitchFamily="34" charset="0"/>
                <a:sym typeface="Quicksand"/>
              </a:rPr>
              <a:t>falstad</a:t>
            </a:r>
            <a:r>
              <a:rPr lang="fr-FR" dirty="0">
                <a:solidFill>
                  <a:srgbClr val="002060"/>
                </a:solidFill>
                <a:latin typeface="Calibri" panose="020F0502020204030204" pitchFamily="34" charset="0"/>
                <a:cs typeface="Calibri" panose="020F0502020204030204" pitchFamily="34" charset="0"/>
                <a:sym typeface="Quicksand"/>
              </a:rPr>
              <a:t>/..)</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22-01/27-01 : CM  </a:t>
            </a:r>
            <a:r>
              <a:rPr lang="fr-FR" dirty="0" err="1">
                <a:solidFill>
                  <a:srgbClr val="002060"/>
                </a:solidFill>
                <a:latin typeface="Calibri" panose="020F0502020204030204" pitchFamily="34" charset="0"/>
                <a:cs typeface="Calibri" panose="020F0502020204030204" pitchFamily="34" charset="0"/>
                <a:sym typeface="Quicksand"/>
              </a:rPr>
              <a:t>BdC</a:t>
            </a:r>
            <a:r>
              <a:rPr lang="fr-FR" dirty="0">
                <a:solidFill>
                  <a:srgbClr val="002060"/>
                </a:solidFill>
                <a:latin typeface="Calibri" panose="020F0502020204030204" pitchFamily="34" charset="0"/>
                <a:cs typeface="Calibri" panose="020F0502020204030204" pitchFamily="34" charset="0"/>
                <a:sym typeface="Quicksand"/>
              </a:rPr>
              <a:t> (Bon de commande)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29-01/03-02 : TD </a:t>
            </a:r>
            <a:r>
              <a:rPr lang="fr-FR" dirty="0">
                <a:solidFill>
                  <a:srgbClr val="002060"/>
                </a:solidFill>
                <a:latin typeface="Calibri" panose="020F0502020204030204" pitchFamily="34" charset="0"/>
                <a:cs typeface="Calibri" panose="020F0502020204030204" pitchFamily="34" charset="0"/>
              </a:rPr>
              <a:t>Validation des </a:t>
            </a:r>
            <a:r>
              <a:rPr lang="fr-FR" dirty="0" err="1">
                <a:solidFill>
                  <a:srgbClr val="002060"/>
                </a:solidFill>
                <a:latin typeface="Calibri" panose="020F0502020204030204" pitchFamily="34" charset="0"/>
                <a:cs typeface="Calibri" panose="020F0502020204030204" pitchFamily="34" charset="0"/>
              </a:rPr>
              <a:t>BdC</a:t>
            </a:r>
            <a:r>
              <a:rPr lang="fr-FR" dirty="0">
                <a:solidFill>
                  <a:srgbClr val="002060"/>
                </a:solidFill>
                <a:latin typeface="Calibri" panose="020F0502020204030204" pitchFamily="34" charset="0"/>
                <a:cs typeface="Calibri" panose="020F0502020204030204" pitchFamily="34" charset="0"/>
              </a:rPr>
              <a:t>, continuation des codes et montages de façon virtuelle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05-02/10-02 : TD Aide et soutien pour le prototypage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12-02/17-02 : TD Aide et soutien pour le prototypage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04-03/09-03 : TD Aide et soutien pour le prototypage</a:t>
            </a:r>
          </a:p>
          <a:p>
            <a:pPr marL="285750" indent="-285750" fontAlgn="base">
              <a:spcBef>
                <a:spcPts val="500"/>
              </a:spcBef>
              <a:buFont typeface="Arial" panose="020B0604020202020204" pitchFamily="34" charset="0"/>
              <a:buChar char="•"/>
            </a:pPr>
            <a:r>
              <a:rPr lang="fr-FR" dirty="0">
                <a:solidFill>
                  <a:srgbClr val="002060"/>
                </a:solidFill>
                <a:latin typeface="Calibri" panose="020F0502020204030204" pitchFamily="34" charset="0"/>
                <a:cs typeface="Calibri" panose="020F0502020204030204" pitchFamily="34" charset="0"/>
                <a:sym typeface="Quicksand"/>
              </a:rPr>
              <a:t>01-04/06-04 : TD Aide et soutien pour le prototypage</a:t>
            </a:r>
          </a:p>
          <a:p>
            <a:pPr marL="285750" indent="-285750" fontAlgn="base">
              <a:spcBef>
                <a:spcPts val="500"/>
              </a:spcBef>
              <a:buFont typeface="Arial" panose="020B0604020202020204" pitchFamily="34" charset="0"/>
              <a:buChar char="•"/>
            </a:pPr>
            <a:r>
              <a:rPr lang="fr-FR" b="1" dirty="0">
                <a:solidFill>
                  <a:srgbClr val="002060"/>
                </a:solidFill>
                <a:latin typeface="Calibri" panose="020F0502020204030204" pitchFamily="34" charset="0"/>
                <a:cs typeface="Calibri" panose="020F0502020204030204" pitchFamily="34" charset="0"/>
                <a:sym typeface="Quicksand"/>
              </a:rPr>
              <a:t>22-04/27-04 : Soutenance du prototype V0</a:t>
            </a:r>
            <a:endParaRPr lang="fr-FR" sz="1800" b="1" dirty="0">
              <a:solidFill>
                <a:srgbClr val="002060"/>
              </a:solidFill>
              <a:latin typeface="Calibri" panose="020F0502020204030204" pitchFamily="34" charset="0"/>
              <a:cs typeface="Calibri" panose="020F0502020204030204" pitchFamily="34" charset="0"/>
              <a:sym typeface="Quicksand"/>
            </a:endParaRPr>
          </a:p>
          <a:p>
            <a:endParaRPr lang="fr-FR" dirty="0"/>
          </a:p>
        </p:txBody>
      </p:sp>
    </p:spTree>
    <p:extLst>
      <p:ext uri="{BB962C8B-B14F-4D97-AF65-F5344CB8AC3E}">
        <p14:creationId xmlns:p14="http://schemas.microsoft.com/office/powerpoint/2010/main" val="3901247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2B934F4C-FD4D-4E67-B1B7-75715D162B6F}"/>
              </a:ext>
            </a:extLst>
          </p:cNvPr>
          <p:cNvSpPr>
            <a:spLocks noGrp="1"/>
          </p:cNvSpPr>
          <p:nvPr>
            <p:ph type="body" sz="quarter" idx="12"/>
          </p:nvPr>
        </p:nvSpPr>
        <p:spPr/>
        <p:txBody>
          <a:bodyPr/>
          <a:lstStyle/>
          <a:p>
            <a:endParaRPr lang="fr-FR"/>
          </a:p>
        </p:txBody>
      </p:sp>
      <p:sp>
        <p:nvSpPr>
          <p:cNvPr id="7" name="Espace réservé du texte 6">
            <a:extLst>
              <a:ext uri="{FF2B5EF4-FFF2-40B4-BE49-F238E27FC236}">
                <a16:creationId xmlns:a16="http://schemas.microsoft.com/office/drawing/2014/main" id="{57C3C6A5-D2B8-48B0-BD9B-40500ED0D5B5}"/>
              </a:ext>
            </a:extLst>
          </p:cNvPr>
          <p:cNvSpPr>
            <a:spLocks noGrp="1"/>
          </p:cNvSpPr>
          <p:nvPr>
            <p:ph type="body" sz="quarter" idx="13"/>
          </p:nvPr>
        </p:nvSpPr>
        <p:spPr/>
        <p:txBody>
          <a:bodyPr/>
          <a:lstStyle/>
          <a:p>
            <a:endParaRPr lang="fr-FR"/>
          </a:p>
        </p:txBody>
      </p:sp>
      <p:sp>
        <p:nvSpPr>
          <p:cNvPr id="2" name="Espace réservé du numéro de diapositive 1">
            <a:extLst>
              <a:ext uri="{FF2B5EF4-FFF2-40B4-BE49-F238E27FC236}">
                <a16:creationId xmlns:a16="http://schemas.microsoft.com/office/drawing/2014/main" id="{DF42CC9E-1E72-49B9-AC66-95BF5EB528FE}"/>
              </a:ext>
            </a:extLst>
          </p:cNvPr>
          <p:cNvSpPr>
            <a:spLocks noGrp="1"/>
          </p:cNvSpPr>
          <p:nvPr>
            <p:ph type="sldNum" sz="quarter" idx="4294967295"/>
          </p:nvPr>
        </p:nvSpPr>
        <p:spPr>
          <a:xfrm>
            <a:off x="0" y="6565900"/>
            <a:ext cx="385763" cy="138113"/>
          </a:xfrm>
        </p:spPr>
        <p:txBody>
          <a:bodyPr/>
          <a:lstStyle/>
          <a:p>
            <a:fld id="{3B1E0E51-53CC-4C36-8961-F424CEF4E661}" type="slidenum">
              <a:rPr lang="fr-FR" smtClean="0"/>
              <a:pPr/>
              <a:t>45</a:t>
            </a:fld>
            <a:endParaRPr lang="fr-FR"/>
          </a:p>
        </p:txBody>
      </p:sp>
      <p:grpSp>
        <p:nvGrpSpPr>
          <p:cNvPr id="19" name="object 6">
            <a:extLst>
              <a:ext uri="{FF2B5EF4-FFF2-40B4-BE49-F238E27FC236}">
                <a16:creationId xmlns:a16="http://schemas.microsoft.com/office/drawing/2014/main" id="{E03A1702-9CBD-4B1D-9280-01F5CE7BF336}"/>
              </a:ext>
            </a:extLst>
          </p:cNvPr>
          <p:cNvGrpSpPr/>
          <p:nvPr/>
        </p:nvGrpSpPr>
        <p:grpSpPr>
          <a:xfrm>
            <a:off x="4328160" y="312421"/>
            <a:ext cx="3403472" cy="3116580"/>
            <a:chOff x="1687067" y="178307"/>
            <a:chExt cx="5770245" cy="6271260"/>
          </a:xfrm>
        </p:grpSpPr>
        <p:pic>
          <p:nvPicPr>
            <p:cNvPr id="20" name="object 7">
              <a:extLst>
                <a:ext uri="{FF2B5EF4-FFF2-40B4-BE49-F238E27FC236}">
                  <a16:creationId xmlns:a16="http://schemas.microsoft.com/office/drawing/2014/main" id="{38F0D48A-6AC4-49BD-B301-05DE9E283F1A}"/>
                </a:ext>
              </a:extLst>
            </p:cNvPr>
            <p:cNvPicPr/>
            <p:nvPr/>
          </p:nvPicPr>
          <p:blipFill>
            <a:blip r:embed="rId2" cstate="print"/>
            <a:stretch>
              <a:fillRect/>
            </a:stretch>
          </p:blipFill>
          <p:spPr>
            <a:xfrm>
              <a:off x="1687067" y="178307"/>
              <a:ext cx="5769863" cy="6271260"/>
            </a:xfrm>
            <a:prstGeom prst="rect">
              <a:avLst/>
            </a:prstGeom>
            <a:blipFill>
              <a:blip r:embed="rId3"/>
              <a:tile tx="0" ty="0" sx="100000" sy="100000" flip="none" algn="tl"/>
            </a:blipFill>
          </p:spPr>
        </p:pic>
        <p:sp>
          <p:nvSpPr>
            <p:cNvPr id="21" name="object 8">
              <a:extLst>
                <a:ext uri="{FF2B5EF4-FFF2-40B4-BE49-F238E27FC236}">
                  <a16:creationId xmlns:a16="http://schemas.microsoft.com/office/drawing/2014/main" id="{A1113DB2-DE79-4498-A0E6-6081C43D7413}"/>
                </a:ext>
              </a:extLst>
            </p:cNvPr>
            <p:cNvSpPr/>
            <p:nvPr/>
          </p:nvSpPr>
          <p:spPr>
            <a:xfrm>
              <a:off x="1687067" y="4114799"/>
              <a:ext cx="3380740" cy="1598930"/>
            </a:xfrm>
            <a:custGeom>
              <a:avLst/>
              <a:gdLst/>
              <a:ahLst/>
              <a:cxnLst/>
              <a:rect l="l" t="t" r="r" b="b"/>
              <a:pathLst>
                <a:path w="3380740" h="1598929">
                  <a:moveTo>
                    <a:pt x="0" y="1598676"/>
                  </a:moveTo>
                  <a:lnTo>
                    <a:pt x="3380231" y="1598676"/>
                  </a:lnTo>
                  <a:lnTo>
                    <a:pt x="3380231" y="0"/>
                  </a:lnTo>
                  <a:lnTo>
                    <a:pt x="0" y="0"/>
                  </a:lnTo>
                  <a:lnTo>
                    <a:pt x="0" y="1598676"/>
                  </a:lnTo>
                  <a:close/>
                </a:path>
              </a:pathLst>
            </a:custGeom>
            <a:solidFill>
              <a:srgbClr val="FFFFFF">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pic>
          <p:nvPicPr>
            <p:cNvPr id="22" name="object 9">
              <a:extLst>
                <a:ext uri="{FF2B5EF4-FFF2-40B4-BE49-F238E27FC236}">
                  <a16:creationId xmlns:a16="http://schemas.microsoft.com/office/drawing/2014/main" id="{F1CB9B19-4E4E-4F3B-9088-093A4B038FF2}"/>
                </a:ext>
              </a:extLst>
            </p:cNvPr>
            <p:cNvPicPr/>
            <p:nvPr/>
          </p:nvPicPr>
          <p:blipFill>
            <a:blip r:embed="rId4" cstate="print"/>
            <a:stretch>
              <a:fillRect/>
            </a:stretch>
          </p:blipFill>
          <p:spPr>
            <a:xfrm>
              <a:off x="2374391" y="3864863"/>
              <a:ext cx="2151126" cy="1116330"/>
            </a:xfrm>
            <a:prstGeom prst="rect">
              <a:avLst/>
            </a:prstGeom>
          </p:spPr>
        </p:pic>
        <p:pic>
          <p:nvPicPr>
            <p:cNvPr id="23" name="object 10">
              <a:extLst>
                <a:ext uri="{FF2B5EF4-FFF2-40B4-BE49-F238E27FC236}">
                  <a16:creationId xmlns:a16="http://schemas.microsoft.com/office/drawing/2014/main" id="{64F1A879-B3B1-4F0C-8E32-889A27E68C25}"/>
                </a:ext>
              </a:extLst>
            </p:cNvPr>
            <p:cNvPicPr/>
            <p:nvPr/>
          </p:nvPicPr>
          <p:blipFill>
            <a:blip r:embed="rId5" cstate="print"/>
            <a:stretch>
              <a:fillRect/>
            </a:stretch>
          </p:blipFill>
          <p:spPr>
            <a:xfrm>
              <a:off x="2017775" y="4413504"/>
              <a:ext cx="2862833" cy="1116330"/>
            </a:xfrm>
            <a:prstGeom prst="rect">
              <a:avLst/>
            </a:prstGeom>
          </p:spPr>
        </p:pic>
        <p:pic>
          <p:nvPicPr>
            <p:cNvPr id="24" name="object 11">
              <a:extLst>
                <a:ext uri="{FF2B5EF4-FFF2-40B4-BE49-F238E27FC236}">
                  <a16:creationId xmlns:a16="http://schemas.microsoft.com/office/drawing/2014/main" id="{156DEDA5-8B1B-40A8-A2C8-7BC7CACDF33F}"/>
                </a:ext>
              </a:extLst>
            </p:cNvPr>
            <p:cNvPicPr/>
            <p:nvPr/>
          </p:nvPicPr>
          <p:blipFill>
            <a:blip r:embed="rId6" cstate="print"/>
            <a:stretch>
              <a:fillRect/>
            </a:stretch>
          </p:blipFill>
          <p:spPr>
            <a:xfrm>
              <a:off x="1711451" y="4962143"/>
              <a:ext cx="3361182" cy="1116330"/>
            </a:xfrm>
            <a:prstGeom prst="rect">
              <a:avLst/>
            </a:prstGeom>
          </p:spPr>
        </p:pic>
      </p:grpSp>
      <p:pic>
        <p:nvPicPr>
          <p:cNvPr id="25" name="object 16">
            <a:extLst>
              <a:ext uri="{FF2B5EF4-FFF2-40B4-BE49-F238E27FC236}">
                <a16:creationId xmlns:a16="http://schemas.microsoft.com/office/drawing/2014/main" id="{652CD839-EAFE-44B5-81EA-527F123C63C2}"/>
              </a:ext>
            </a:extLst>
          </p:cNvPr>
          <p:cNvPicPr/>
          <p:nvPr/>
        </p:nvPicPr>
        <p:blipFill>
          <a:blip r:embed="rId7" cstate="print"/>
          <a:stretch>
            <a:fillRect/>
          </a:stretch>
        </p:blipFill>
        <p:spPr>
          <a:xfrm>
            <a:off x="4925558" y="3432158"/>
            <a:ext cx="1220724" cy="1299972"/>
          </a:xfrm>
          <a:prstGeom prst="rect">
            <a:avLst/>
          </a:prstGeom>
        </p:spPr>
      </p:pic>
      <p:pic>
        <p:nvPicPr>
          <p:cNvPr id="26" name="Image 25">
            <a:extLst>
              <a:ext uri="{FF2B5EF4-FFF2-40B4-BE49-F238E27FC236}">
                <a16:creationId xmlns:a16="http://schemas.microsoft.com/office/drawing/2014/main" id="{3D15DE67-57F4-4EA6-A98E-2E1C31060AFF}"/>
              </a:ext>
            </a:extLst>
          </p:cNvPr>
          <p:cNvPicPr>
            <a:picLocks noChangeAspect="1"/>
          </p:cNvPicPr>
          <p:nvPr/>
        </p:nvPicPr>
        <p:blipFill>
          <a:blip r:embed="rId8"/>
          <a:stretch>
            <a:fillRect/>
          </a:stretch>
        </p:blipFill>
        <p:spPr>
          <a:xfrm>
            <a:off x="6146282" y="3425841"/>
            <a:ext cx="1293630" cy="1299971"/>
          </a:xfrm>
          <a:prstGeom prst="rect">
            <a:avLst/>
          </a:prstGeom>
        </p:spPr>
      </p:pic>
    </p:spTree>
    <p:extLst>
      <p:ext uri="{BB962C8B-B14F-4D97-AF65-F5344CB8AC3E}">
        <p14:creationId xmlns:p14="http://schemas.microsoft.com/office/powerpoint/2010/main" val="272283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3F0914E-C25B-4A6D-8F38-F29386266B8F}"/>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5</a:t>
            </a:fld>
            <a:endParaRPr lang="fr-FR"/>
          </a:p>
        </p:txBody>
      </p:sp>
      <p:sp>
        <p:nvSpPr>
          <p:cNvPr id="3" name="Titre 2">
            <a:extLst>
              <a:ext uri="{FF2B5EF4-FFF2-40B4-BE49-F238E27FC236}">
                <a16:creationId xmlns:a16="http://schemas.microsoft.com/office/drawing/2014/main" id="{4369182B-4DFC-4FF7-A41E-F17B6C06C7AF}"/>
              </a:ext>
            </a:extLst>
          </p:cNvPr>
          <p:cNvSpPr>
            <a:spLocks noGrp="1"/>
          </p:cNvSpPr>
          <p:nvPr>
            <p:ph type="title"/>
          </p:nvPr>
        </p:nvSpPr>
        <p:spPr/>
        <p:txBody>
          <a:bodyPr>
            <a:normAutofit fontScale="90000"/>
          </a:bodyPr>
          <a:lstStyle/>
          <a:p>
            <a:r>
              <a:rPr lang="fr-FR"/>
              <a:t>Contacter l’EGPE</a:t>
            </a:r>
          </a:p>
        </p:txBody>
      </p:sp>
      <p:sp>
        <p:nvSpPr>
          <p:cNvPr id="4" name="Espace réservé du texte 3">
            <a:extLst>
              <a:ext uri="{FF2B5EF4-FFF2-40B4-BE49-F238E27FC236}">
                <a16:creationId xmlns:a16="http://schemas.microsoft.com/office/drawing/2014/main" id="{0D7618C0-62BC-4746-A224-FE55923AA7D5}"/>
              </a:ext>
            </a:extLst>
          </p:cNvPr>
          <p:cNvSpPr>
            <a:spLocks noGrp="1"/>
          </p:cNvSpPr>
          <p:nvPr>
            <p:ph type="body" sz="quarter" idx="11"/>
          </p:nvPr>
        </p:nvSpPr>
        <p:spPr/>
        <p:txBody>
          <a:bodyPr>
            <a:normAutofit/>
          </a:bodyPr>
          <a:lstStyle/>
          <a:p>
            <a:r>
              <a:rPr lang="fr-FR" sz="2000"/>
              <a:t>Questions « projet » intéressant toute la promotion Yammer BIN  =&gt;  Tagger la/les personne(s) concernée(s) </a:t>
            </a:r>
          </a:p>
          <a:p>
            <a:endParaRPr lang="fr-FR" sz="2000"/>
          </a:p>
          <a:p>
            <a:r>
              <a:rPr lang="fr-FR" sz="2000"/>
              <a:t>Autres demandes  =&gt; Envoyer un mail  à  bachelor-bin-esilv@devinci.fr</a:t>
            </a:r>
          </a:p>
          <a:p>
            <a:r>
              <a:rPr lang="fr-FR" sz="2000"/>
              <a:t> Avec comme objet par exemple [Bin][Equipe 26XX]: Absence …</a:t>
            </a:r>
          </a:p>
          <a:p>
            <a:r>
              <a:rPr lang="fr-FR" sz="2000"/>
              <a:t>Toutes les </a:t>
            </a:r>
            <a:r>
              <a:rPr lang="fr-FR" sz="2000" b="1"/>
              <a:t>demandes Projet Bin </a:t>
            </a:r>
            <a:r>
              <a:rPr lang="fr-FR" sz="2000"/>
              <a:t>envoyées à une </a:t>
            </a:r>
            <a:r>
              <a:rPr lang="fr-FR" sz="2000" b="1"/>
              <a:t>autre adresse mail </a:t>
            </a:r>
            <a:r>
              <a:rPr lang="fr-FR" sz="2000"/>
              <a:t>que bachelor-bin-esilv@devinci.fr ne seront pas traitées </a:t>
            </a:r>
          </a:p>
          <a:p>
            <a:endParaRPr lang="fr-FR" sz="2000"/>
          </a:p>
          <a:p>
            <a:endParaRPr lang="fr-FR" sz="2000"/>
          </a:p>
        </p:txBody>
      </p:sp>
      <p:pic>
        <p:nvPicPr>
          <p:cNvPr id="6" name="Image 5" descr="Une image contenant Panneau de signalisation, texte, Police, signe&#10;&#10;Description générée automatiquement">
            <a:extLst>
              <a:ext uri="{FF2B5EF4-FFF2-40B4-BE49-F238E27FC236}">
                <a16:creationId xmlns:a16="http://schemas.microsoft.com/office/drawing/2014/main" id="{C297E9BF-2B66-4F04-A102-6F5966CE0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615" y="4070002"/>
            <a:ext cx="3696216" cy="2495898"/>
          </a:xfrm>
          <a:prstGeom prst="rect">
            <a:avLst/>
          </a:prstGeom>
        </p:spPr>
      </p:pic>
    </p:spTree>
    <p:extLst>
      <p:ext uri="{BB962C8B-B14F-4D97-AF65-F5344CB8AC3E}">
        <p14:creationId xmlns:p14="http://schemas.microsoft.com/office/powerpoint/2010/main" val="3105519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F433A95-4C4E-4B36-9EAF-E076EF529A36}"/>
              </a:ext>
            </a:extLst>
          </p:cNvPr>
          <p:cNvSpPr>
            <a:spLocks noGrp="1"/>
          </p:cNvSpPr>
          <p:nvPr>
            <p:ph type="body" sz="quarter" idx="12"/>
          </p:nvPr>
        </p:nvSpPr>
        <p:spPr/>
        <p:txBody>
          <a:bodyPr/>
          <a:lstStyle/>
          <a:p>
            <a:r>
              <a:rPr lang="fr-FR"/>
              <a:t>Les projets à l’ESILV</a:t>
            </a:r>
          </a:p>
        </p:txBody>
      </p:sp>
      <p:sp>
        <p:nvSpPr>
          <p:cNvPr id="3" name="Espace réservé du texte 2">
            <a:extLst>
              <a:ext uri="{FF2B5EF4-FFF2-40B4-BE49-F238E27FC236}">
                <a16:creationId xmlns:a16="http://schemas.microsoft.com/office/drawing/2014/main" id="{FEA2A97D-A690-4670-B736-1E711B6D7E4E}"/>
              </a:ext>
            </a:extLst>
          </p:cNvPr>
          <p:cNvSpPr>
            <a:spLocks noGrp="1"/>
          </p:cNvSpPr>
          <p:nvPr>
            <p:ph type="body" sz="quarter" idx="11"/>
          </p:nvPr>
        </p:nvSpPr>
        <p:spPr/>
        <p:txBody>
          <a:bodyPr/>
          <a:lstStyle/>
          <a:p>
            <a:r>
              <a:rPr lang="fr-FR"/>
              <a:t>Compétences visées</a:t>
            </a:r>
          </a:p>
          <a:p>
            <a:r>
              <a:rPr lang="fr-FR"/>
              <a:t>Compétences visées : année 1</a:t>
            </a:r>
          </a:p>
          <a:p>
            <a:endParaRPr lang="fr-FR"/>
          </a:p>
        </p:txBody>
      </p:sp>
    </p:spTree>
    <p:extLst>
      <p:ext uri="{BB962C8B-B14F-4D97-AF65-F5344CB8AC3E}">
        <p14:creationId xmlns:p14="http://schemas.microsoft.com/office/powerpoint/2010/main" val="161032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87B3DB8-94DE-4D1F-9F97-6426890DF0BD}"/>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7</a:t>
            </a:fld>
            <a:endParaRPr lang="fr-FR"/>
          </a:p>
        </p:txBody>
      </p:sp>
      <p:sp>
        <p:nvSpPr>
          <p:cNvPr id="3" name="Titre 2">
            <a:extLst>
              <a:ext uri="{FF2B5EF4-FFF2-40B4-BE49-F238E27FC236}">
                <a16:creationId xmlns:a16="http://schemas.microsoft.com/office/drawing/2014/main" id="{B4C3C3C3-F57A-428F-8AEA-4BE402C99960}"/>
              </a:ext>
            </a:extLst>
          </p:cNvPr>
          <p:cNvSpPr>
            <a:spLocks noGrp="1"/>
          </p:cNvSpPr>
          <p:nvPr>
            <p:ph type="title"/>
          </p:nvPr>
        </p:nvSpPr>
        <p:spPr/>
        <p:txBody>
          <a:bodyPr>
            <a:normAutofit fontScale="90000"/>
          </a:bodyPr>
          <a:lstStyle/>
          <a:p>
            <a:r>
              <a:rPr lang="fr-FR"/>
              <a:t>Compétences visées sur les 3 ans</a:t>
            </a:r>
            <a:br>
              <a:rPr lang="fr-FR"/>
            </a:br>
            <a:endParaRPr lang="fr-FR"/>
          </a:p>
        </p:txBody>
      </p:sp>
      <p:sp>
        <p:nvSpPr>
          <p:cNvPr id="11" name="Espace réservé du texte 10">
            <a:extLst>
              <a:ext uri="{FF2B5EF4-FFF2-40B4-BE49-F238E27FC236}">
                <a16:creationId xmlns:a16="http://schemas.microsoft.com/office/drawing/2014/main" id="{7C87FA18-442F-4307-8663-D63F19453C69}"/>
              </a:ext>
            </a:extLst>
          </p:cNvPr>
          <p:cNvSpPr>
            <a:spLocks noGrp="1"/>
          </p:cNvSpPr>
          <p:nvPr>
            <p:ph type="body" sz="quarter" idx="11"/>
          </p:nvPr>
        </p:nvSpPr>
        <p:spPr/>
        <p:txBody>
          <a:bodyPr/>
          <a:lstStyle/>
          <a:p>
            <a:endParaRPr lang="fr-FR"/>
          </a:p>
        </p:txBody>
      </p:sp>
      <p:graphicFrame>
        <p:nvGraphicFramePr>
          <p:cNvPr id="13" name="Diagramme 12">
            <a:extLst>
              <a:ext uri="{FF2B5EF4-FFF2-40B4-BE49-F238E27FC236}">
                <a16:creationId xmlns:a16="http://schemas.microsoft.com/office/drawing/2014/main" id="{5A90614C-A998-462B-B344-CC432FDFCC4A}"/>
              </a:ext>
            </a:extLst>
          </p:cNvPr>
          <p:cNvGraphicFramePr/>
          <p:nvPr>
            <p:extLst>
              <p:ext uri="{D42A27DB-BD31-4B8C-83A1-F6EECF244321}">
                <p14:modId xmlns:p14="http://schemas.microsoft.com/office/powerpoint/2010/main" val="173490450"/>
              </p:ext>
            </p:extLst>
          </p:nvPr>
        </p:nvGraphicFramePr>
        <p:xfrm>
          <a:off x="1183996" y="1512917"/>
          <a:ext cx="6220103" cy="3124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me 13">
            <a:extLst>
              <a:ext uri="{FF2B5EF4-FFF2-40B4-BE49-F238E27FC236}">
                <a16:creationId xmlns:a16="http://schemas.microsoft.com/office/drawing/2014/main" id="{F14FD7B3-B892-408A-9EE6-B4E55F138C97}"/>
              </a:ext>
            </a:extLst>
          </p:cNvPr>
          <p:cNvGraphicFramePr/>
          <p:nvPr>
            <p:extLst>
              <p:ext uri="{D42A27DB-BD31-4B8C-83A1-F6EECF244321}">
                <p14:modId xmlns:p14="http://schemas.microsoft.com/office/powerpoint/2010/main" val="1421241948"/>
              </p:ext>
            </p:extLst>
          </p:nvPr>
        </p:nvGraphicFramePr>
        <p:xfrm>
          <a:off x="4738633" y="3227104"/>
          <a:ext cx="6269370" cy="36308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062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71BE9D-4FE9-47FE-8908-CF45DF13461A}"/>
              </a:ext>
            </a:extLst>
          </p:cNvPr>
          <p:cNvSpPr>
            <a:spLocks noGrp="1"/>
          </p:cNvSpPr>
          <p:nvPr>
            <p:ph type="sldNum" sz="quarter" idx="4294967295"/>
          </p:nvPr>
        </p:nvSpPr>
        <p:spPr>
          <a:xfrm>
            <a:off x="60658" y="6565900"/>
            <a:ext cx="385807" cy="138499"/>
          </a:xfrm>
        </p:spPr>
        <p:txBody>
          <a:bodyPr/>
          <a:lstStyle/>
          <a:p>
            <a:fld id="{3B1E0E51-53CC-4C36-8961-F424CEF4E661}" type="slidenum">
              <a:rPr lang="fr-FR" smtClean="0"/>
              <a:pPr/>
              <a:t>8</a:t>
            </a:fld>
            <a:endParaRPr lang="fr-FR"/>
          </a:p>
        </p:txBody>
      </p:sp>
      <p:sp>
        <p:nvSpPr>
          <p:cNvPr id="3" name="Titre 2">
            <a:extLst>
              <a:ext uri="{FF2B5EF4-FFF2-40B4-BE49-F238E27FC236}">
                <a16:creationId xmlns:a16="http://schemas.microsoft.com/office/drawing/2014/main" id="{41470670-9C98-476B-AF19-4618CD86CB0B}"/>
              </a:ext>
            </a:extLst>
          </p:cNvPr>
          <p:cNvSpPr>
            <a:spLocks noGrp="1"/>
          </p:cNvSpPr>
          <p:nvPr>
            <p:ph type="title"/>
          </p:nvPr>
        </p:nvSpPr>
        <p:spPr/>
        <p:txBody>
          <a:bodyPr>
            <a:normAutofit fontScale="90000"/>
          </a:bodyPr>
          <a:lstStyle/>
          <a:p>
            <a:r>
              <a:rPr lang="fr-FR"/>
              <a:t>Compétences visées : année 1</a:t>
            </a:r>
          </a:p>
        </p:txBody>
      </p:sp>
      <p:sp>
        <p:nvSpPr>
          <p:cNvPr id="4" name="Espace réservé du texte 3">
            <a:extLst>
              <a:ext uri="{FF2B5EF4-FFF2-40B4-BE49-F238E27FC236}">
                <a16:creationId xmlns:a16="http://schemas.microsoft.com/office/drawing/2014/main" id="{9A9EAC14-7FD4-489B-82CA-BF4BF3BA5B01}"/>
              </a:ext>
            </a:extLst>
          </p:cNvPr>
          <p:cNvSpPr>
            <a:spLocks noGrp="1"/>
          </p:cNvSpPr>
          <p:nvPr>
            <p:ph type="body" sz="quarter" idx="11"/>
          </p:nvPr>
        </p:nvSpPr>
        <p:spPr>
          <a:xfrm>
            <a:off x="1280160" y="5154766"/>
            <a:ext cx="9958647" cy="1161616"/>
          </a:xfrm>
        </p:spPr>
        <p:txBody>
          <a:bodyPr>
            <a:normAutofit/>
          </a:bodyPr>
          <a:lstStyle/>
          <a:p>
            <a:pPr marL="285750" indent="-285750" fontAlgn="base">
              <a:spcBef>
                <a:spcPts val="662"/>
              </a:spcBef>
              <a:buFontTx/>
              <a:buChar char="-"/>
            </a:pPr>
            <a:r>
              <a:rPr lang="fr-FR"/>
              <a:t>Le projet n'est pas un exercice « </a:t>
            </a:r>
            <a:r>
              <a:rPr lang="fr-FR" b="1"/>
              <a:t>académique</a:t>
            </a:r>
            <a:r>
              <a:rPr lang="fr-FR"/>
              <a:t> » !   (le vrai monde, les vrais besoins, les contacts avec l’extérieur)</a:t>
            </a:r>
          </a:p>
          <a:p>
            <a:pPr marL="285750" indent="-285750" fontAlgn="base">
              <a:spcBef>
                <a:spcPts val="662"/>
              </a:spcBef>
              <a:buFontTx/>
              <a:buChar char="-"/>
            </a:pPr>
            <a:r>
              <a:rPr lang="fr-FR"/>
              <a:t>Être capable de « </a:t>
            </a:r>
            <a:r>
              <a:rPr lang="fr-FR" b="1"/>
              <a:t>vendre</a:t>
            </a:r>
            <a:r>
              <a:rPr lang="fr-FR"/>
              <a:t> » votre expérience (stage, entretien …)</a:t>
            </a:r>
          </a:p>
          <a:p>
            <a:pPr marL="285750" indent="-285750" fontAlgn="base">
              <a:spcBef>
                <a:spcPts val="662"/>
              </a:spcBef>
              <a:buFontTx/>
              <a:buChar char="-"/>
            </a:pPr>
            <a:r>
              <a:rPr lang="fr-FR"/>
              <a:t>Prenez des initiatives, allez aussi </a:t>
            </a:r>
            <a:r>
              <a:rPr lang="fr-FR" b="1"/>
              <a:t>loin</a:t>
            </a:r>
            <a:r>
              <a:rPr lang="fr-FR"/>
              <a:t> </a:t>
            </a:r>
            <a:r>
              <a:rPr lang="fr-FR" b="1"/>
              <a:t>que</a:t>
            </a:r>
            <a:r>
              <a:rPr lang="fr-FR"/>
              <a:t> </a:t>
            </a:r>
            <a:r>
              <a:rPr lang="fr-FR" b="1"/>
              <a:t>possible</a:t>
            </a:r>
            <a:r>
              <a:rPr lang="fr-FR"/>
              <a:t> !</a:t>
            </a:r>
          </a:p>
          <a:p>
            <a:endParaRPr lang="fr-FR"/>
          </a:p>
        </p:txBody>
      </p:sp>
      <p:sp>
        <p:nvSpPr>
          <p:cNvPr id="37" name="Shape 153">
            <a:extLst>
              <a:ext uri="{FF2B5EF4-FFF2-40B4-BE49-F238E27FC236}">
                <a16:creationId xmlns:a16="http://schemas.microsoft.com/office/drawing/2014/main" id="{0B02ECE8-BB53-463F-ADB4-B0AACE768F12}"/>
              </a:ext>
            </a:extLst>
          </p:cNvPr>
          <p:cNvSpPr txBox="1">
            <a:spLocks/>
          </p:cNvSpPr>
          <p:nvPr>
            <p:custDataLst>
              <p:tags r:id="rId1"/>
            </p:custDataLst>
          </p:nvPr>
        </p:nvSpPr>
        <p:spPr>
          <a:xfrm>
            <a:off x="2171976" y="1465412"/>
            <a:ext cx="7562850" cy="524246"/>
          </a:xfrm>
          <a:prstGeom prst="rect">
            <a:avLst/>
          </a:prstGeom>
        </p:spPr>
        <p:txBody>
          <a:bodyPr vert="horz" wrap="square" lIns="75629" tIns="37814" rIns="75629" bIns="37814"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alibri Light" panose="02000503040000020004" pitchFamily="50" charset="0"/>
                <a:ea typeface="+mn-ea"/>
                <a:cs typeface="+mn-cs"/>
              </a:defRPr>
            </a:lvl1pPr>
            <a:lvl2pPr marL="447675" indent="-180975" algn="l" defTabSz="914400" rtl="0" eaLnBrk="1" latinLnBrk="0" hangingPunct="1">
              <a:lnSpc>
                <a:spcPct val="90000"/>
              </a:lnSpc>
              <a:spcBef>
                <a:spcPts val="500"/>
              </a:spcBef>
              <a:buClr>
                <a:srgbClr val="0095BB"/>
              </a:buClr>
              <a:buFont typeface="Arial" panose="020B0604020202020204" pitchFamily="34" charset="0"/>
              <a:buChar char="•"/>
              <a:defRPr sz="1400" kern="1200">
                <a:solidFill>
                  <a:schemeClr val="tx1"/>
                </a:solidFill>
                <a:latin typeface="Calibri Light" panose="02000503040000020004" pitchFamily="50" charset="0"/>
                <a:ea typeface="+mn-ea"/>
                <a:cs typeface="+mn-cs"/>
              </a:defRPr>
            </a:lvl2pPr>
            <a:lvl3pPr marL="808038" indent="-179388" algn="l" defTabSz="914400" rtl="0" eaLnBrk="1" latinLnBrk="0" hangingPunct="1">
              <a:lnSpc>
                <a:spcPct val="90000"/>
              </a:lnSpc>
              <a:spcBef>
                <a:spcPts val="500"/>
              </a:spcBef>
              <a:buClr>
                <a:srgbClr val="0095BB"/>
              </a:buClr>
              <a:buFont typeface="Arial" panose="020B0604020202020204" pitchFamily="34" charset="0"/>
              <a:buChar char="•"/>
              <a:defRPr sz="1200" kern="1200">
                <a:solidFill>
                  <a:schemeClr val="tx1"/>
                </a:solidFill>
                <a:latin typeface="Calibri Light" panose="02000503040000020004" pitchFamily="50" charset="0"/>
                <a:ea typeface="+mn-ea"/>
                <a:cs typeface="+mn-cs"/>
              </a:defRPr>
            </a:lvl3pPr>
            <a:lvl4pPr marL="1257300" indent="-179388" algn="l" defTabSz="914400" rtl="0" eaLnBrk="1" latinLnBrk="0" hangingPunct="1">
              <a:lnSpc>
                <a:spcPct val="90000"/>
              </a:lnSpc>
              <a:spcBef>
                <a:spcPts val="500"/>
              </a:spcBef>
              <a:buClr>
                <a:srgbClr val="0095BB"/>
              </a:buClr>
              <a:buFont typeface="Arial" panose="020B0604020202020204" pitchFamily="34" charset="0"/>
              <a:buChar char="•"/>
              <a:defRPr sz="1100" kern="1200">
                <a:solidFill>
                  <a:schemeClr val="tx1"/>
                </a:solidFill>
                <a:latin typeface="Calibri Light" panose="02000503040000020004" pitchFamily="50"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Calibri Light" panose="0200050304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ct val="20000"/>
              </a:spcBef>
            </a:pPr>
            <a:r>
              <a:rPr lang="fr" sz="1323">
                <a:solidFill>
                  <a:srgbClr val="002060"/>
                </a:solidFill>
                <a:cs typeface="Century Gothic"/>
              </a:rPr>
              <a:t> </a:t>
            </a:r>
          </a:p>
          <a:p>
            <a:pPr algn="r">
              <a:spcBef>
                <a:spcPct val="20000"/>
              </a:spcBef>
            </a:pPr>
            <a:endParaRPr lang="fr" sz="1323">
              <a:solidFill>
                <a:srgbClr val="002060"/>
              </a:solidFill>
              <a:cs typeface="Century Gothic"/>
            </a:endParaRPr>
          </a:p>
        </p:txBody>
      </p:sp>
      <p:sp>
        <p:nvSpPr>
          <p:cNvPr id="38" name="Freeform 48">
            <a:extLst>
              <a:ext uri="{FF2B5EF4-FFF2-40B4-BE49-F238E27FC236}">
                <a16:creationId xmlns:a16="http://schemas.microsoft.com/office/drawing/2014/main" id="{C5971696-73B9-417C-8A45-C07B0DA98A42}"/>
              </a:ext>
            </a:extLst>
          </p:cNvPr>
          <p:cNvSpPr>
            <a:spLocks/>
          </p:cNvSpPr>
          <p:nvPr>
            <p:custDataLst>
              <p:tags r:id="rId2"/>
            </p:custDataLst>
          </p:nvPr>
        </p:nvSpPr>
        <p:spPr bwMode="auto">
          <a:xfrm rot="18900000">
            <a:off x="4973240" y="3326364"/>
            <a:ext cx="766649" cy="585053"/>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2">
              <a:lumMod val="50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39" name="Freeform 49">
            <a:extLst>
              <a:ext uri="{FF2B5EF4-FFF2-40B4-BE49-F238E27FC236}">
                <a16:creationId xmlns:a16="http://schemas.microsoft.com/office/drawing/2014/main" id="{A710105E-8F1A-4418-AD47-B9A818B48DA3}"/>
              </a:ext>
            </a:extLst>
          </p:cNvPr>
          <p:cNvSpPr>
            <a:spLocks/>
          </p:cNvSpPr>
          <p:nvPr>
            <p:custDataLst>
              <p:tags r:id="rId3"/>
            </p:custDataLst>
          </p:nvPr>
        </p:nvSpPr>
        <p:spPr bwMode="auto">
          <a:xfrm rot="18900000">
            <a:off x="5134693" y="3246670"/>
            <a:ext cx="468992" cy="310291"/>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0" name="Freeform 50">
            <a:extLst>
              <a:ext uri="{FF2B5EF4-FFF2-40B4-BE49-F238E27FC236}">
                <a16:creationId xmlns:a16="http://schemas.microsoft.com/office/drawing/2014/main" id="{4CFCD13E-2B33-44B7-915C-70DB20EFB16B}"/>
              </a:ext>
            </a:extLst>
          </p:cNvPr>
          <p:cNvSpPr>
            <a:spLocks/>
          </p:cNvSpPr>
          <p:nvPr>
            <p:custDataLst>
              <p:tags r:id="rId4"/>
            </p:custDataLst>
          </p:nvPr>
        </p:nvSpPr>
        <p:spPr bwMode="auto">
          <a:xfrm rot="18900000">
            <a:off x="5549075" y="3864035"/>
            <a:ext cx="420038" cy="655323"/>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2">
              <a:lumMod val="50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1" name="Freeform 51">
            <a:extLst>
              <a:ext uri="{FF2B5EF4-FFF2-40B4-BE49-F238E27FC236}">
                <a16:creationId xmlns:a16="http://schemas.microsoft.com/office/drawing/2014/main" id="{D5D397A5-B868-41F1-A360-05FF20E038FC}"/>
              </a:ext>
            </a:extLst>
          </p:cNvPr>
          <p:cNvSpPr>
            <a:spLocks/>
          </p:cNvSpPr>
          <p:nvPr>
            <p:custDataLst>
              <p:tags r:id="rId5"/>
            </p:custDataLst>
          </p:nvPr>
        </p:nvSpPr>
        <p:spPr bwMode="auto">
          <a:xfrm rot="18900000">
            <a:off x="5908668" y="3654055"/>
            <a:ext cx="611109" cy="446093"/>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2" name="Freeform 52">
            <a:extLst>
              <a:ext uri="{FF2B5EF4-FFF2-40B4-BE49-F238E27FC236}">
                <a16:creationId xmlns:a16="http://schemas.microsoft.com/office/drawing/2014/main" id="{D80B6594-5007-444A-8256-D5F1B48157B5}"/>
              </a:ext>
            </a:extLst>
          </p:cNvPr>
          <p:cNvSpPr>
            <a:spLocks/>
          </p:cNvSpPr>
          <p:nvPr>
            <p:custDataLst>
              <p:tags r:id="rId6"/>
            </p:custDataLst>
          </p:nvPr>
        </p:nvSpPr>
        <p:spPr bwMode="auto">
          <a:xfrm rot="18900000">
            <a:off x="5514337" y="3255634"/>
            <a:ext cx="466623" cy="816391"/>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2">
              <a:lumMod val="75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3" name="Freeform 53">
            <a:extLst>
              <a:ext uri="{FF2B5EF4-FFF2-40B4-BE49-F238E27FC236}">
                <a16:creationId xmlns:a16="http://schemas.microsoft.com/office/drawing/2014/main" id="{3FA0D51A-0818-4444-877D-59DE5B000BAB}"/>
              </a:ext>
            </a:extLst>
          </p:cNvPr>
          <p:cNvSpPr>
            <a:spLocks/>
          </p:cNvSpPr>
          <p:nvPr>
            <p:custDataLst>
              <p:tags r:id="rId7"/>
            </p:custDataLst>
          </p:nvPr>
        </p:nvSpPr>
        <p:spPr bwMode="auto">
          <a:xfrm rot="18900000">
            <a:off x="5145531" y="1836633"/>
            <a:ext cx="551104" cy="556630"/>
          </a:xfrm>
          <a:custGeom>
            <a:avLst/>
            <a:gdLst>
              <a:gd name="T0" fmla="*/ 168 w 698"/>
              <a:gd name="T1" fmla="*/ 0 h 705"/>
              <a:gd name="T2" fmla="*/ 0 w 698"/>
              <a:gd name="T3" fmla="*/ 485 h 705"/>
              <a:gd name="T4" fmla="*/ 457 w 698"/>
              <a:gd name="T5" fmla="*/ 705 h 705"/>
              <a:gd name="T6" fmla="*/ 698 w 698"/>
              <a:gd name="T7" fmla="*/ 606 h 705"/>
              <a:gd name="T8" fmla="*/ 660 w 698"/>
              <a:gd name="T9" fmla="*/ 352 h 705"/>
              <a:gd name="T10" fmla="*/ 168 w 698"/>
              <a:gd name="T11" fmla="*/ 0 h 705"/>
            </a:gdLst>
            <a:ahLst/>
            <a:cxnLst>
              <a:cxn ang="0">
                <a:pos x="T0" y="T1"/>
              </a:cxn>
              <a:cxn ang="0">
                <a:pos x="T2" y="T3"/>
              </a:cxn>
              <a:cxn ang="0">
                <a:pos x="T4" y="T5"/>
              </a:cxn>
              <a:cxn ang="0">
                <a:pos x="T6" y="T7"/>
              </a:cxn>
              <a:cxn ang="0">
                <a:pos x="T8" y="T9"/>
              </a:cxn>
              <a:cxn ang="0">
                <a:pos x="T10" y="T11"/>
              </a:cxn>
            </a:cxnLst>
            <a:rect l="0" t="0" r="r" b="b"/>
            <a:pathLst>
              <a:path w="698" h="705">
                <a:moveTo>
                  <a:pt x="168" y="0"/>
                </a:moveTo>
                <a:lnTo>
                  <a:pt x="0" y="485"/>
                </a:lnTo>
                <a:lnTo>
                  <a:pt x="457" y="705"/>
                </a:lnTo>
                <a:lnTo>
                  <a:pt x="698" y="606"/>
                </a:lnTo>
                <a:lnTo>
                  <a:pt x="660" y="352"/>
                </a:lnTo>
                <a:lnTo>
                  <a:pt x="168" y="0"/>
                </a:lnTo>
                <a:close/>
              </a:path>
            </a:pathLst>
          </a:custGeom>
          <a:solidFill>
            <a:schemeClr val="accent1">
              <a:lumMod val="50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4" name="Freeform 54">
            <a:extLst>
              <a:ext uri="{FF2B5EF4-FFF2-40B4-BE49-F238E27FC236}">
                <a16:creationId xmlns:a16="http://schemas.microsoft.com/office/drawing/2014/main" id="{9D51F616-2DD8-4910-9B55-434232FE820C}"/>
              </a:ext>
            </a:extLst>
          </p:cNvPr>
          <p:cNvSpPr>
            <a:spLocks/>
          </p:cNvSpPr>
          <p:nvPr>
            <p:custDataLst>
              <p:tags r:id="rId8"/>
            </p:custDataLst>
          </p:nvPr>
        </p:nvSpPr>
        <p:spPr bwMode="auto">
          <a:xfrm rot="18900000">
            <a:off x="5350947" y="2256590"/>
            <a:ext cx="408985" cy="545576"/>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5" name="Freeform 55">
            <a:extLst>
              <a:ext uri="{FF2B5EF4-FFF2-40B4-BE49-F238E27FC236}">
                <a16:creationId xmlns:a16="http://schemas.microsoft.com/office/drawing/2014/main" id="{6986ACCC-DE47-44DD-BFAA-61506F26D589}"/>
              </a:ext>
            </a:extLst>
          </p:cNvPr>
          <p:cNvSpPr>
            <a:spLocks/>
          </p:cNvSpPr>
          <p:nvPr>
            <p:custDataLst>
              <p:tags r:id="rId9"/>
            </p:custDataLst>
          </p:nvPr>
        </p:nvSpPr>
        <p:spPr bwMode="auto">
          <a:xfrm rot="18900000">
            <a:off x="5811399" y="1660180"/>
            <a:ext cx="697169" cy="463463"/>
          </a:xfrm>
          <a:custGeom>
            <a:avLst/>
            <a:gdLst>
              <a:gd name="T0" fmla="*/ 883 w 883"/>
              <a:gd name="T1" fmla="*/ 78 h 587"/>
              <a:gd name="T2" fmla="*/ 665 w 883"/>
              <a:gd name="T3" fmla="*/ 587 h 587"/>
              <a:gd name="T4" fmla="*/ 137 w 883"/>
              <a:gd name="T5" fmla="*/ 411 h 587"/>
              <a:gd name="T6" fmla="*/ 0 w 883"/>
              <a:gd name="T7" fmla="*/ 142 h 587"/>
              <a:gd name="T8" fmla="*/ 279 w 883"/>
              <a:gd name="T9" fmla="*/ 0 h 587"/>
              <a:gd name="T10" fmla="*/ 883 w 883"/>
              <a:gd name="T11" fmla="*/ 78 h 587"/>
            </a:gdLst>
            <a:ahLst/>
            <a:cxnLst>
              <a:cxn ang="0">
                <a:pos x="T0" y="T1"/>
              </a:cxn>
              <a:cxn ang="0">
                <a:pos x="T2" y="T3"/>
              </a:cxn>
              <a:cxn ang="0">
                <a:pos x="T4" y="T5"/>
              </a:cxn>
              <a:cxn ang="0">
                <a:pos x="T6" y="T7"/>
              </a:cxn>
              <a:cxn ang="0">
                <a:pos x="T8" y="T9"/>
              </a:cxn>
              <a:cxn ang="0">
                <a:pos x="T10" y="T11"/>
              </a:cxn>
            </a:cxnLst>
            <a:rect l="0" t="0" r="r" b="b"/>
            <a:pathLst>
              <a:path w="883" h="587">
                <a:moveTo>
                  <a:pt x="883" y="78"/>
                </a:moveTo>
                <a:lnTo>
                  <a:pt x="665" y="587"/>
                </a:lnTo>
                <a:lnTo>
                  <a:pt x="137" y="411"/>
                </a:lnTo>
                <a:lnTo>
                  <a:pt x="0" y="142"/>
                </a:lnTo>
                <a:lnTo>
                  <a:pt x="279" y="0"/>
                </a:lnTo>
                <a:lnTo>
                  <a:pt x="883" y="78"/>
                </a:lnTo>
                <a:close/>
              </a:path>
            </a:pathLst>
          </a:custGeom>
          <a:solidFill>
            <a:schemeClr val="accent1">
              <a:lumMod val="50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6" name="Freeform 56">
            <a:extLst>
              <a:ext uri="{FF2B5EF4-FFF2-40B4-BE49-F238E27FC236}">
                <a16:creationId xmlns:a16="http://schemas.microsoft.com/office/drawing/2014/main" id="{FF1BC961-3032-48C7-BD77-DEC38B04C759}"/>
              </a:ext>
            </a:extLst>
          </p:cNvPr>
          <p:cNvSpPr>
            <a:spLocks/>
          </p:cNvSpPr>
          <p:nvPr>
            <p:custDataLst>
              <p:tags r:id="rId10"/>
            </p:custDataLst>
          </p:nvPr>
        </p:nvSpPr>
        <p:spPr bwMode="auto">
          <a:xfrm rot="18900000">
            <a:off x="6085900" y="1898868"/>
            <a:ext cx="416881" cy="472149"/>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7" name="Freeform 57">
            <a:extLst>
              <a:ext uri="{FF2B5EF4-FFF2-40B4-BE49-F238E27FC236}">
                <a16:creationId xmlns:a16="http://schemas.microsoft.com/office/drawing/2014/main" id="{5BA4A4D7-D475-4815-83BE-260198B9EF30}"/>
              </a:ext>
            </a:extLst>
          </p:cNvPr>
          <p:cNvSpPr>
            <a:spLocks/>
          </p:cNvSpPr>
          <p:nvPr>
            <p:custDataLst>
              <p:tags r:id="rId11"/>
            </p:custDataLst>
          </p:nvPr>
        </p:nvSpPr>
        <p:spPr bwMode="auto">
          <a:xfrm rot="18900000">
            <a:off x="5466594" y="1992284"/>
            <a:ext cx="842446" cy="612688"/>
          </a:xfrm>
          <a:custGeom>
            <a:avLst/>
            <a:gdLst>
              <a:gd name="T0" fmla="*/ 451 w 451"/>
              <a:gd name="T1" fmla="*/ 138 h 328"/>
              <a:gd name="T2" fmla="*/ 400 w 451"/>
              <a:gd name="T3" fmla="*/ 327 h 328"/>
              <a:gd name="T4" fmla="*/ 22 w 451"/>
              <a:gd name="T5" fmla="*/ 247 h 328"/>
              <a:gd name="T6" fmla="*/ 0 w 451"/>
              <a:gd name="T7" fmla="*/ 169 h 328"/>
              <a:gd name="T8" fmla="*/ 42 w 451"/>
              <a:gd name="T9" fmla="*/ 0 h 328"/>
              <a:gd name="T10" fmla="*/ 451 w 451"/>
              <a:gd name="T11" fmla="*/ 138 h 328"/>
            </a:gdLst>
            <a:ahLst/>
            <a:cxnLst>
              <a:cxn ang="0">
                <a:pos x="T0" y="T1"/>
              </a:cxn>
              <a:cxn ang="0">
                <a:pos x="T2" y="T3"/>
              </a:cxn>
              <a:cxn ang="0">
                <a:pos x="T4" y="T5"/>
              </a:cxn>
              <a:cxn ang="0">
                <a:pos x="T6" y="T7"/>
              </a:cxn>
              <a:cxn ang="0">
                <a:pos x="T8" y="T9"/>
              </a:cxn>
              <a:cxn ang="0">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chemeClr val="accent1">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8" name="Freeform 58">
            <a:extLst>
              <a:ext uri="{FF2B5EF4-FFF2-40B4-BE49-F238E27FC236}">
                <a16:creationId xmlns:a16="http://schemas.microsoft.com/office/drawing/2014/main" id="{8F5A745D-E377-4461-B91A-487FCBA99EE1}"/>
              </a:ext>
            </a:extLst>
          </p:cNvPr>
          <p:cNvSpPr>
            <a:spLocks/>
          </p:cNvSpPr>
          <p:nvPr>
            <p:custDataLst>
              <p:tags r:id="rId12"/>
            </p:custDataLst>
          </p:nvPr>
        </p:nvSpPr>
        <p:spPr bwMode="auto">
          <a:xfrm rot="18900000">
            <a:off x="6968428" y="3302499"/>
            <a:ext cx="752439" cy="691642"/>
          </a:xfrm>
          <a:custGeom>
            <a:avLst/>
            <a:gdLst>
              <a:gd name="T0" fmla="*/ 473 w 953"/>
              <a:gd name="T1" fmla="*/ 876 h 876"/>
              <a:gd name="T2" fmla="*/ 0 w 953"/>
              <a:gd name="T3" fmla="*/ 261 h 876"/>
              <a:gd name="T4" fmla="*/ 236 w 953"/>
              <a:gd name="T5" fmla="*/ 0 h 876"/>
              <a:gd name="T6" fmla="*/ 953 w 953"/>
              <a:gd name="T7" fmla="*/ 0 h 876"/>
              <a:gd name="T8" fmla="*/ 773 w 953"/>
              <a:gd name="T9" fmla="*/ 348 h 876"/>
              <a:gd name="T10" fmla="*/ 473 w 953"/>
              <a:gd name="T11" fmla="*/ 876 h 876"/>
            </a:gdLst>
            <a:ahLst/>
            <a:cxnLst>
              <a:cxn ang="0">
                <a:pos x="T0" y="T1"/>
              </a:cxn>
              <a:cxn ang="0">
                <a:pos x="T2" y="T3"/>
              </a:cxn>
              <a:cxn ang="0">
                <a:pos x="T4" y="T5"/>
              </a:cxn>
              <a:cxn ang="0">
                <a:pos x="T6" y="T7"/>
              </a:cxn>
              <a:cxn ang="0">
                <a:pos x="T8" y="T9"/>
              </a:cxn>
              <a:cxn ang="0">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accent3">
              <a:lumMod val="75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49" name="Freeform 59">
            <a:extLst>
              <a:ext uri="{FF2B5EF4-FFF2-40B4-BE49-F238E27FC236}">
                <a16:creationId xmlns:a16="http://schemas.microsoft.com/office/drawing/2014/main" id="{29B13186-812C-4592-B6DC-43C601CDFBD1}"/>
              </a:ext>
            </a:extLst>
          </p:cNvPr>
          <p:cNvSpPr>
            <a:spLocks/>
          </p:cNvSpPr>
          <p:nvPr>
            <p:custDataLst>
              <p:tags r:id="rId13"/>
            </p:custDataLst>
          </p:nvPr>
        </p:nvSpPr>
        <p:spPr bwMode="auto">
          <a:xfrm rot="18900000">
            <a:off x="6444493" y="3147322"/>
            <a:ext cx="638743" cy="728752"/>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0" name="Freeform 60">
            <a:extLst>
              <a:ext uri="{FF2B5EF4-FFF2-40B4-BE49-F238E27FC236}">
                <a16:creationId xmlns:a16="http://schemas.microsoft.com/office/drawing/2014/main" id="{419A5A9C-3C66-4CDC-BD07-F3052C7541AC}"/>
              </a:ext>
            </a:extLst>
          </p:cNvPr>
          <p:cNvSpPr>
            <a:spLocks/>
          </p:cNvSpPr>
          <p:nvPr>
            <p:custDataLst>
              <p:tags r:id="rId14"/>
            </p:custDataLst>
          </p:nvPr>
        </p:nvSpPr>
        <p:spPr bwMode="auto">
          <a:xfrm rot="18900000">
            <a:off x="6823401" y="2499383"/>
            <a:ext cx="904031" cy="571631"/>
          </a:xfrm>
          <a:custGeom>
            <a:avLst/>
            <a:gdLst>
              <a:gd name="T0" fmla="*/ 1145 w 1145"/>
              <a:gd name="T1" fmla="*/ 648 h 724"/>
              <a:gd name="T2" fmla="*/ 722 w 1145"/>
              <a:gd name="T3" fmla="*/ 0 h 724"/>
              <a:gd name="T4" fmla="*/ 0 w 1145"/>
              <a:gd name="T5" fmla="*/ 35 h 724"/>
              <a:gd name="T6" fmla="*/ 532 w 1145"/>
              <a:gd name="T7" fmla="*/ 724 h 724"/>
              <a:gd name="T8" fmla="*/ 1145 w 1145"/>
              <a:gd name="T9" fmla="*/ 648 h 724"/>
            </a:gdLst>
            <a:ahLst/>
            <a:cxnLst>
              <a:cxn ang="0">
                <a:pos x="T0" y="T1"/>
              </a:cxn>
              <a:cxn ang="0">
                <a:pos x="T2" y="T3"/>
              </a:cxn>
              <a:cxn ang="0">
                <a:pos x="T4" y="T5"/>
              </a:cxn>
              <a:cxn ang="0">
                <a:pos x="T6" y="T7"/>
              </a:cxn>
              <a:cxn ang="0">
                <a:pos x="T8" y="T9"/>
              </a:cxn>
            </a:cxnLst>
            <a:rect l="0" t="0" r="r" b="b"/>
            <a:pathLst>
              <a:path w="1145" h="724">
                <a:moveTo>
                  <a:pt x="1145" y="648"/>
                </a:moveTo>
                <a:lnTo>
                  <a:pt x="722" y="0"/>
                </a:lnTo>
                <a:lnTo>
                  <a:pt x="0" y="35"/>
                </a:lnTo>
                <a:lnTo>
                  <a:pt x="532" y="724"/>
                </a:lnTo>
                <a:lnTo>
                  <a:pt x="1145" y="648"/>
                </a:lnTo>
                <a:close/>
              </a:path>
            </a:pathLst>
          </a:custGeom>
          <a:solidFill>
            <a:schemeClr val="accent3">
              <a:lumMod val="75000"/>
            </a:schemeClr>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1" name="Freeform 61">
            <a:extLst>
              <a:ext uri="{FF2B5EF4-FFF2-40B4-BE49-F238E27FC236}">
                <a16:creationId xmlns:a16="http://schemas.microsoft.com/office/drawing/2014/main" id="{234515D2-D388-45DF-A306-1E660633807C}"/>
              </a:ext>
            </a:extLst>
          </p:cNvPr>
          <p:cNvSpPr>
            <a:spLocks/>
          </p:cNvSpPr>
          <p:nvPr>
            <p:custDataLst>
              <p:tags r:id="rId15"/>
            </p:custDataLst>
          </p:nvPr>
        </p:nvSpPr>
        <p:spPr bwMode="auto">
          <a:xfrm rot="18900000">
            <a:off x="6706065" y="2398304"/>
            <a:ext cx="680589" cy="519522"/>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accent4">
              <a:lumMod val="5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2" name="Freeform 62">
            <a:extLst>
              <a:ext uri="{FF2B5EF4-FFF2-40B4-BE49-F238E27FC236}">
                <a16:creationId xmlns:a16="http://schemas.microsoft.com/office/drawing/2014/main" id="{BFEFCF67-C775-493E-8889-18BF4996D3AA}"/>
              </a:ext>
            </a:extLst>
          </p:cNvPr>
          <p:cNvSpPr>
            <a:spLocks/>
          </p:cNvSpPr>
          <p:nvPr>
            <p:custDataLst>
              <p:tags r:id="rId16"/>
            </p:custDataLst>
          </p:nvPr>
        </p:nvSpPr>
        <p:spPr bwMode="auto">
          <a:xfrm rot="18900000">
            <a:off x="6547253" y="2721285"/>
            <a:ext cx="896924" cy="842446"/>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accent3">
              <a:lumMod val="75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3" name="Freeform 63">
            <a:extLst>
              <a:ext uri="{FF2B5EF4-FFF2-40B4-BE49-F238E27FC236}">
                <a16:creationId xmlns:a16="http://schemas.microsoft.com/office/drawing/2014/main" id="{16385659-EC68-4161-9D26-EE8AB3407406}"/>
              </a:ext>
            </a:extLst>
          </p:cNvPr>
          <p:cNvSpPr>
            <a:spLocks/>
          </p:cNvSpPr>
          <p:nvPr>
            <p:custDataLst>
              <p:tags r:id="rId17"/>
            </p:custDataLst>
          </p:nvPr>
        </p:nvSpPr>
        <p:spPr bwMode="auto">
          <a:xfrm rot="18900000">
            <a:off x="5243581" y="2154971"/>
            <a:ext cx="1121156" cy="2813944"/>
          </a:xfrm>
          <a:custGeom>
            <a:avLst/>
            <a:gdLst>
              <a:gd name="T0" fmla="*/ 121 w 600"/>
              <a:gd name="T1" fmla="*/ 0 h 1506"/>
              <a:gd name="T2" fmla="*/ 0 w 600"/>
              <a:gd name="T3" fmla="*/ 438 h 1506"/>
              <a:gd name="T4" fmla="*/ 118 w 600"/>
              <a:gd name="T5" fmla="*/ 618 h 1506"/>
              <a:gd name="T6" fmla="*/ 119 w 600"/>
              <a:gd name="T7" fmla="*/ 615 h 1506"/>
              <a:gd name="T8" fmla="*/ 120 w 600"/>
              <a:gd name="T9" fmla="*/ 612 h 1506"/>
              <a:gd name="T10" fmla="*/ 121 w 600"/>
              <a:gd name="T11" fmla="*/ 610 h 1506"/>
              <a:gd name="T12" fmla="*/ 121 w 600"/>
              <a:gd name="T13" fmla="*/ 607 h 1506"/>
              <a:gd name="T14" fmla="*/ 151 w 600"/>
              <a:gd name="T15" fmla="*/ 544 h 1506"/>
              <a:gd name="T16" fmla="*/ 190 w 600"/>
              <a:gd name="T17" fmla="*/ 514 h 1506"/>
              <a:gd name="T18" fmla="*/ 235 w 600"/>
              <a:gd name="T19" fmla="*/ 519 h 1506"/>
              <a:gd name="T20" fmla="*/ 280 w 600"/>
              <a:gd name="T21" fmla="*/ 561 h 1506"/>
              <a:gd name="T22" fmla="*/ 316 w 600"/>
              <a:gd name="T23" fmla="*/ 636 h 1506"/>
              <a:gd name="T24" fmla="*/ 336 w 600"/>
              <a:gd name="T25" fmla="*/ 728 h 1506"/>
              <a:gd name="T26" fmla="*/ 339 w 600"/>
              <a:gd name="T27" fmla="*/ 824 h 1506"/>
              <a:gd name="T28" fmla="*/ 322 w 600"/>
              <a:gd name="T29" fmla="*/ 912 h 1506"/>
              <a:gd name="T30" fmla="*/ 290 w 600"/>
              <a:gd name="T31" fmla="*/ 973 h 1506"/>
              <a:gd name="T32" fmla="*/ 249 w 600"/>
              <a:gd name="T33" fmla="*/ 998 h 1506"/>
              <a:gd name="T34" fmla="*/ 204 w 600"/>
              <a:gd name="T35" fmla="*/ 987 h 1506"/>
              <a:gd name="T36" fmla="*/ 162 w 600"/>
              <a:gd name="T37" fmla="*/ 942 h 1506"/>
              <a:gd name="T38" fmla="*/ 160 w 600"/>
              <a:gd name="T39" fmla="*/ 939 h 1506"/>
              <a:gd name="T40" fmla="*/ 158 w 600"/>
              <a:gd name="T41" fmla="*/ 936 h 1506"/>
              <a:gd name="T42" fmla="*/ 157 w 600"/>
              <a:gd name="T43" fmla="*/ 933 h 1506"/>
              <a:gd name="T44" fmla="*/ 155 w 600"/>
              <a:gd name="T45" fmla="*/ 930 h 1506"/>
              <a:gd name="T46" fmla="*/ 88 w 600"/>
              <a:gd name="T47" fmla="*/ 1148 h 1506"/>
              <a:gd name="T48" fmla="*/ 303 w 600"/>
              <a:gd name="T49" fmla="*/ 1506 h 1506"/>
              <a:gd name="T50" fmla="*/ 600 w 600"/>
              <a:gd name="T51" fmla="*/ 655 h 1506"/>
              <a:gd name="T52" fmla="*/ 121 w 600"/>
              <a:gd name="T53"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solidFill>
            <a:srgbClr val="FF5050"/>
          </a:solidFill>
          <a:ln>
            <a:solidFill>
              <a:srgbClr val="FF5050"/>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4" name="Freeform 64">
            <a:extLst>
              <a:ext uri="{FF2B5EF4-FFF2-40B4-BE49-F238E27FC236}">
                <a16:creationId xmlns:a16="http://schemas.microsoft.com/office/drawing/2014/main" id="{CE8D3A2A-4FE1-4151-B512-DDD557228335}"/>
              </a:ext>
            </a:extLst>
          </p:cNvPr>
          <p:cNvSpPr>
            <a:spLocks/>
          </p:cNvSpPr>
          <p:nvPr>
            <p:custDataLst>
              <p:tags r:id="rId18"/>
            </p:custDataLst>
          </p:nvPr>
        </p:nvSpPr>
        <p:spPr bwMode="auto">
          <a:xfrm rot="18900000">
            <a:off x="5110479" y="3388445"/>
            <a:ext cx="809286" cy="1251431"/>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solidFill>
            <a:schemeClr val="bg1"/>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5" name="Freeform 66">
            <a:extLst>
              <a:ext uri="{FF2B5EF4-FFF2-40B4-BE49-F238E27FC236}">
                <a16:creationId xmlns:a16="http://schemas.microsoft.com/office/drawing/2014/main" id="{0239A0DC-D9F3-4794-81C0-5EFDFA453C78}"/>
              </a:ext>
            </a:extLst>
          </p:cNvPr>
          <p:cNvSpPr>
            <a:spLocks/>
          </p:cNvSpPr>
          <p:nvPr>
            <p:custDataLst>
              <p:tags r:id="rId19"/>
            </p:custDataLst>
          </p:nvPr>
        </p:nvSpPr>
        <p:spPr bwMode="auto">
          <a:xfrm rot="18900000">
            <a:off x="4616386" y="1683872"/>
            <a:ext cx="2622872" cy="1238798"/>
          </a:xfrm>
          <a:custGeom>
            <a:avLst/>
            <a:gdLst>
              <a:gd name="T0" fmla="*/ 455 w 1404"/>
              <a:gd name="T1" fmla="*/ 0 h 663"/>
              <a:gd name="T2" fmla="*/ 0 w 1404"/>
              <a:gd name="T3" fmla="*/ 8 h 663"/>
              <a:gd name="T4" fmla="*/ 479 w 1404"/>
              <a:gd name="T5" fmla="*/ 663 h 663"/>
              <a:gd name="T6" fmla="*/ 1404 w 1404"/>
              <a:gd name="T7" fmla="*/ 587 h 663"/>
              <a:gd name="T8" fmla="*/ 1120 w 1404"/>
              <a:gd name="T9" fmla="*/ 269 h 663"/>
              <a:gd name="T10" fmla="*/ 876 w 1404"/>
              <a:gd name="T11" fmla="*/ 280 h 663"/>
              <a:gd name="T12" fmla="*/ 877 w 1404"/>
              <a:gd name="T13" fmla="*/ 282 h 663"/>
              <a:gd name="T14" fmla="*/ 879 w 1404"/>
              <a:gd name="T15" fmla="*/ 284 h 663"/>
              <a:gd name="T16" fmla="*/ 881 w 1404"/>
              <a:gd name="T17" fmla="*/ 286 h 663"/>
              <a:gd name="T18" fmla="*/ 883 w 1404"/>
              <a:gd name="T19" fmla="*/ 289 h 663"/>
              <a:gd name="T20" fmla="*/ 913 w 1404"/>
              <a:gd name="T21" fmla="*/ 344 h 663"/>
              <a:gd name="T22" fmla="*/ 909 w 1404"/>
              <a:gd name="T23" fmla="*/ 391 h 663"/>
              <a:gd name="T24" fmla="*/ 871 w 1404"/>
              <a:gd name="T25" fmla="*/ 426 h 663"/>
              <a:gd name="T26" fmla="*/ 801 w 1404"/>
              <a:gd name="T27" fmla="*/ 443 h 663"/>
              <a:gd name="T28" fmla="*/ 710 w 1404"/>
              <a:gd name="T29" fmla="*/ 436 h 663"/>
              <a:gd name="T30" fmla="*/ 618 w 1404"/>
              <a:gd name="T31" fmla="*/ 408 h 663"/>
              <a:gd name="T32" fmla="*/ 536 w 1404"/>
              <a:gd name="T33" fmla="*/ 364 h 663"/>
              <a:gd name="T34" fmla="*/ 475 w 1404"/>
              <a:gd name="T35" fmla="*/ 308 h 663"/>
              <a:gd name="T36" fmla="*/ 448 w 1404"/>
              <a:gd name="T37" fmla="*/ 251 h 663"/>
              <a:gd name="T38" fmla="*/ 458 w 1404"/>
              <a:gd name="T39" fmla="*/ 205 h 663"/>
              <a:gd name="T40" fmla="*/ 500 w 1404"/>
              <a:gd name="T41" fmla="*/ 173 h 663"/>
              <a:gd name="T42" fmla="*/ 571 w 1404"/>
              <a:gd name="T43" fmla="*/ 160 h 663"/>
              <a:gd name="T44" fmla="*/ 574 w 1404"/>
              <a:gd name="T45" fmla="*/ 160 h 663"/>
              <a:gd name="T46" fmla="*/ 578 w 1404"/>
              <a:gd name="T47" fmla="*/ 160 h 663"/>
              <a:gd name="T48" fmla="*/ 582 w 1404"/>
              <a:gd name="T49" fmla="*/ 160 h 663"/>
              <a:gd name="T50" fmla="*/ 585 w 1404"/>
              <a:gd name="T51" fmla="*/ 160 h 663"/>
              <a:gd name="T52" fmla="*/ 455 w 1404"/>
              <a:gd name="T5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solidFill>
            <a:srgbClr val="FF5050"/>
          </a:solidFill>
          <a:ln>
            <a:solidFill>
              <a:srgbClr val="FF5050"/>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6" name="Freeform 67">
            <a:extLst>
              <a:ext uri="{FF2B5EF4-FFF2-40B4-BE49-F238E27FC236}">
                <a16:creationId xmlns:a16="http://schemas.microsoft.com/office/drawing/2014/main" id="{57EAF5BA-273A-48E5-846A-4F08B080917F}"/>
              </a:ext>
            </a:extLst>
          </p:cNvPr>
          <p:cNvSpPr>
            <a:spLocks/>
          </p:cNvSpPr>
          <p:nvPr>
            <p:custDataLst>
              <p:tags r:id="rId20"/>
            </p:custDataLst>
          </p:nvPr>
        </p:nvSpPr>
        <p:spPr bwMode="auto">
          <a:xfrm rot="18900000">
            <a:off x="5222770" y="1479219"/>
            <a:ext cx="1178792" cy="810865"/>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solidFill>
            <a:schemeClr val="bg1"/>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7" name="Freeform 69">
            <a:extLst>
              <a:ext uri="{FF2B5EF4-FFF2-40B4-BE49-F238E27FC236}">
                <a16:creationId xmlns:a16="http://schemas.microsoft.com/office/drawing/2014/main" id="{2DB1A1A6-B1FB-4158-83F6-494206270C77}"/>
              </a:ext>
            </a:extLst>
          </p:cNvPr>
          <p:cNvSpPr>
            <a:spLocks/>
          </p:cNvSpPr>
          <p:nvPr>
            <p:custDataLst>
              <p:tags r:id="rId21"/>
            </p:custDataLst>
          </p:nvPr>
        </p:nvSpPr>
        <p:spPr bwMode="auto">
          <a:xfrm rot="18900000">
            <a:off x="5856781" y="2266762"/>
            <a:ext cx="2282579" cy="1732264"/>
          </a:xfrm>
          <a:custGeom>
            <a:avLst/>
            <a:gdLst>
              <a:gd name="T0" fmla="*/ 1222 w 1222"/>
              <a:gd name="T1" fmla="*/ 0 h 927"/>
              <a:gd name="T2" fmla="*/ 1037 w 1222"/>
              <a:gd name="T3" fmla="*/ 412 h 927"/>
              <a:gd name="T4" fmla="*/ 804 w 1222"/>
              <a:gd name="T5" fmla="*/ 441 h 927"/>
              <a:gd name="T6" fmla="*/ 806 w 1222"/>
              <a:gd name="T7" fmla="*/ 437 h 927"/>
              <a:gd name="T8" fmla="*/ 808 w 1222"/>
              <a:gd name="T9" fmla="*/ 434 h 927"/>
              <a:gd name="T10" fmla="*/ 809 w 1222"/>
              <a:gd name="T11" fmla="*/ 431 h 927"/>
              <a:gd name="T12" fmla="*/ 810 w 1222"/>
              <a:gd name="T13" fmla="*/ 428 h 927"/>
              <a:gd name="T14" fmla="*/ 825 w 1222"/>
              <a:gd name="T15" fmla="*/ 358 h 927"/>
              <a:gd name="T16" fmla="*/ 808 w 1222"/>
              <a:gd name="T17" fmla="*/ 303 h 927"/>
              <a:gd name="T18" fmla="*/ 761 w 1222"/>
              <a:gd name="T19" fmla="*/ 269 h 927"/>
              <a:gd name="T20" fmla="*/ 687 w 1222"/>
              <a:gd name="T21" fmla="*/ 262 h 927"/>
              <a:gd name="T22" fmla="*/ 601 w 1222"/>
              <a:gd name="T23" fmla="*/ 286 h 927"/>
              <a:gd name="T24" fmla="*/ 518 w 1222"/>
              <a:gd name="T25" fmla="*/ 335 h 927"/>
              <a:gd name="T26" fmla="*/ 449 w 1222"/>
              <a:gd name="T27" fmla="*/ 401 h 927"/>
              <a:gd name="T28" fmla="*/ 404 w 1222"/>
              <a:gd name="T29" fmla="*/ 477 h 927"/>
              <a:gd name="T30" fmla="*/ 393 w 1222"/>
              <a:gd name="T31" fmla="*/ 548 h 927"/>
              <a:gd name="T32" fmla="*/ 415 w 1222"/>
              <a:gd name="T33" fmla="*/ 601 h 927"/>
              <a:gd name="T34" fmla="*/ 465 w 1222"/>
              <a:gd name="T35" fmla="*/ 631 h 927"/>
              <a:gd name="T36" fmla="*/ 538 w 1222"/>
              <a:gd name="T37" fmla="*/ 634 h 927"/>
              <a:gd name="T38" fmla="*/ 541 w 1222"/>
              <a:gd name="T39" fmla="*/ 634 h 927"/>
              <a:gd name="T40" fmla="*/ 544 w 1222"/>
              <a:gd name="T41" fmla="*/ 633 h 927"/>
              <a:gd name="T42" fmla="*/ 547 w 1222"/>
              <a:gd name="T43" fmla="*/ 633 h 927"/>
              <a:gd name="T44" fmla="*/ 550 w 1222"/>
              <a:gd name="T45" fmla="*/ 632 h 927"/>
              <a:gd name="T46" fmla="*/ 461 w 1222"/>
              <a:gd name="T47" fmla="*/ 853 h 927"/>
              <a:gd name="T48" fmla="*/ 0 w 1222"/>
              <a:gd name="T49" fmla="*/ 927 h 927"/>
              <a:gd name="T50" fmla="*/ 297 w 1222"/>
              <a:gd name="T51" fmla="*/ 76 h 927"/>
              <a:gd name="T52" fmla="*/ 1222 w 1222"/>
              <a:gd name="T53"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solidFill>
            <a:srgbClr val="FF0000"/>
          </a:solidFill>
          <a:ln>
            <a:solidFill>
              <a:srgbClr val="FF5050"/>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8" name="Freeform 70">
            <a:extLst>
              <a:ext uri="{FF2B5EF4-FFF2-40B4-BE49-F238E27FC236}">
                <a16:creationId xmlns:a16="http://schemas.microsoft.com/office/drawing/2014/main" id="{CF068D07-1903-40E0-9842-62A44A0D7140}"/>
              </a:ext>
            </a:extLst>
          </p:cNvPr>
          <p:cNvSpPr>
            <a:spLocks/>
          </p:cNvSpPr>
          <p:nvPr>
            <p:custDataLst>
              <p:tags r:id="rId22"/>
            </p:custDataLst>
          </p:nvPr>
        </p:nvSpPr>
        <p:spPr bwMode="auto">
          <a:xfrm rot="18900000">
            <a:off x="6956087" y="2674179"/>
            <a:ext cx="1141684" cy="1061150"/>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solidFill>
            <a:schemeClr val="bg1"/>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59" name="Freeform 72">
            <a:extLst>
              <a:ext uri="{FF2B5EF4-FFF2-40B4-BE49-F238E27FC236}">
                <a16:creationId xmlns:a16="http://schemas.microsoft.com/office/drawing/2014/main" id="{B5A07F06-BB80-442A-8D7E-AA4DB6F78261}"/>
              </a:ext>
            </a:extLst>
          </p:cNvPr>
          <p:cNvSpPr>
            <a:spLocks/>
          </p:cNvSpPr>
          <p:nvPr>
            <p:custDataLst>
              <p:tags r:id="rId23"/>
            </p:custDataLst>
          </p:nvPr>
        </p:nvSpPr>
        <p:spPr bwMode="auto">
          <a:xfrm rot="18900000">
            <a:off x="5181869" y="1464642"/>
            <a:ext cx="2625241" cy="2813944"/>
          </a:xfrm>
          <a:custGeom>
            <a:avLst/>
            <a:gdLst>
              <a:gd name="T0" fmla="*/ 3318 w 3325"/>
              <a:gd name="T1" fmla="*/ 1363 h 3564"/>
              <a:gd name="T2" fmla="*/ 1141 w 3325"/>
              <a:gd name="T3" fmla="*/ 1541 h 3564"/>
              <a:gd name="T4" fmla="*/ 15 w 3325"/>
              <a:gd name="T5" fmla="*/ 0 h 3564"/>
              <a:gd name="T6" fmla="*/ 3 w 3325"/>
              <a:gd name="T7" fmla="*/ 0 h 3564"/>
              <a:gd name="T8" fmla="*/ 0 w 3325"/>
              <a:gd name="T9" fmla="*/ 12 h 3564"/>
              <a:gd name="T10" fmla="*/ 1127 w 3325"/>
              <a:gd name="T11" fmla="*/ 1550 h 3564"/>
              <a:gd name="T12" fmla="*/ 426 w 3325"/>
              <a:gd name="T13" fmla="*/ 3555 h 3564"/>
              <a:gd name="T14" fmla="*/ 434 w 3325"/>
              <a:gd name="T15" fmla="*/ 3564 h 3564"/>
              <a:gd name="T16" fmla="*/ 443 w 3325"/>
              <a:gd name="T17" fmla="*/ 3564 h 3564"/>
              <a:gd name="T18" fmla="*/ 1143 w 3325"/>
              <a:gd name="T19" fmla="*/ 1557 h 3564"/>
              <a:gd name="T20" fmla="*/ 3321 w 3325"/>
              <a:gd name="T21" fmla="*/ 1380 h 3564"/>
              <a:gd name="T22" fmla="*/ 3325 w 3325"/>
              <a:gd name="T23" fmla="*/ 1370 h 3564"/>
              <a:gd name="T24" fmla="*/ 3318 w 3325"/>
              <a:gd name="T25" fmla="*/ 1363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bg1">
              <a:alpha val="20000"/>
            </a:schemeClr>
          </a:solidFill>
          <a:ln>
            <a:no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60" name="Freeform 65">
            <a:extLst>
              <a:ext uri="{FF2B5EF4-FFF2-40B4-BE49-F238E27FC236}">
                <a16:creationId xmlns:a16="http://schemas.microsoft.com/office/drawing/2014/main" id="{FD9D2C14-8134-4B2E-B146-E58748954E96}"/>
              </a:ext>
            </a:extLst>
          </p:cNvPr>
          <p:cNvSpPr>
            <a:spLocks/>
          </p:cNvSpPr>
          <p:nvPr>
            <p:custDataLst>
              <p:tags r:id="rId24"/>
            </p:custDataLst>
          </p:nvPr>
        </p:nvSpPr>
        <p:spPr bwMode="auto">
          <a:xfrm rot="18900000">
            <a:off x="5126227" y="3425085"/>
            <a:ext cx="776914" cy="1177213"/>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2"/>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61" name="Freeform 68">
            <a:extLst>
              <a:ext uri="{FF2B5EF4-FFF2-40B4-BE49-F238E27FC236}">
                <a16:creationId xmlns:a16="http://schemas.microsoft.com/office/drawing/2014/main" id="{EE77A6A4-8F58-44E4-B5BF-064E053A22B1}"/>
              </a:ext>
            </a:extLst>
          </p:cNvPr>
          <p:cNvSpPr>
            <a:spLocks/>
          </p:cNvSpPr>
          <p:nvPr>
            <p:custDataLst>
              <p:tags r:id="rId25"/>
            </p:custDataLst>
          </p:nvPr>
        </p:nvSpPr>
        <p:spPr bwMode="auto">
          <a:xfrm rot="18900000">
            <a:off x="5239083" y="1500874"/>
            <a:ext cx="1132210" cy="779282"/>
          </a:xfrm>
          <a:custGeom>
            <a:avLst/>
            <a:gdLst>
              <a:gd name="T0" fmla="*/ 289 w 606"/>
              <a:gd name="T1" fmla="*/ 417 h 417"/>
              <a:gd name="T2" fmla="*/ 227 w 606"/>
              <a:gd name="T3" fmla="*/ 410 h 417"/>
              <a:gd name="T4" fmla="*/ 147 w 606"/>
              <a:gd name="T5" fmla="*/ 386 h 417"/>
              <a:gd name="T6" fmla="*/ 76 w 606"/>
              <a:gd name="T7" fmla="*/ 348 h 417"/>
              <a:gd name="T8" fmla="*/ 24 w 606"/>
              <a:gd name="T9" fmla="*/ 301 h 417"/>
              <a:gd name="T10" fmla="*/ 2 w 606"/>
              <a:gd name="T11" fmla="*/ 255 h 417"/>
              <a:gd name="T12" fmla="*/ 9 w 606"/>
              <a:gd name="T13" fmla="*/ 220 h 417"/>
              <a:gd name="T14" fmla="*/ 43 w 606"/>
              <a:gd name="T15" fmla="*/ 194 h 417"/>
              <a:gd name="T16" fmla="*/ 102 w 606"/>
              <a:gd name="T17" fmla="*/ 183 h 417"/>
              <a:gd name="T18" fmla="*/ 111 w 606"/>
              <a:gd name="T19" fmla="*/ 183 h 417"/>
              <a:gd name="T20" fmla="*/ 116 w 606"/>
              <a:gd name="T21" fmla="*/ 183 h 417"/>
              <a:gd name="T22" fmla="*/ 122 w 606"/>
              <a:gd name="T23" fmla="*/ 183 h 417"/>
              <a:gd name="T24" fmla="*/ 128 w 606"/>
              <a:gd name="T25" fmla="*/ 184 h 417"/>
              <a:gd name="T26" fmla="*/ 134 w 606"/>
              <a:gd name="T27" fmla="*/ 184 h 417"/>
              <a:gd name="T28" fmla="*/ 141 w 606"/>
              <a:gd name="T29" fmla="*/ 185 h 417"/>
              <a:gd name="T30" fmla="*/ 161 w 606"/>
              <a:gd name="T31" fmla="*/ 187 h 417"/>
              <a:gd name="T32" fmla="*/ 135 w 606"/>
              <a:gd name="T33" fmla="*/ 155 h 417"/>
              <a:gd name="T34" fmla="*/ 13 w 606"/>
              <a:gd name="T35" fmla="*/ 7 h 417"/>
              <a:gd name="T36" fmla="*/ 387 w 606"/>
              <a:gd name="T37" fmla="*/ 0 h 417"/>
              <a:gd name="T38" fmla="*/ 606 w 606"/>
              <a:gd name="T39" fmla="*/ 245 h 417"/>
              <a:gd name="T40" fmla="*/ 333 w 606"/>
              <a:gd name="T41" fmla="*/ 257 h 417"/>
              <a:gd name="T42" fmla="*/ 348 w 606"/>
              <a:gd name="T43" fmla="*/ 271 h 417"/>
              <a:gd name="T44" fmla="*/ 353 w 606"/>
              <a:gd name="T45" fmla="*/ 274 h 417"/>
              <a:gd name="T46" fmla="*/ 357 w 606"/>
              <a:gd name="T47" fmla="*/ 278 h 417"/>
              <a:gd name="T48" fmla="*/ 361 w 606"/>
              <a:gd name="T49" fmla="*/ 282 h 417"/>
              <a:gd name="T50" fmla="*/ 365 w 606"/>
              <a:gd name="T51" fmla="*/ 287 h 417"/>
              <a:gd name="T52" fmla="*/ 370 w 606"/>
              <a:gd name="T53" fmla="*/ 292 h 417"/>
              <a:gd name="T54" fmla="*/ 372 w 606"/>
              <a:gd name="T55" fmla="*/ 294 h 417"/>
              <a:gd name="T56" fmla="*/ 397 w 606"/>
              <a:gd name="T57" fmla="*/ 339 h 417"/>
              <a:gd name="T58" fmla="*/ 393 w 606"/>
              <a:gd name="T59" fmla="*/ 376 h 417"/>
              <a:gd name="T60" fmla="*/ 363 w 606"/>
              <a:gd name="T61" fmla="*/ 403 h 417"/>
              <a:gd name="T62" fmla="*/ 304 w 606"/>
              <a:gd name="T63" fmla="*/ 416 h 417"/>
              <a:gd name="T64" fmla="*/ 289 w 606"/>
              <a:gd name="T6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chemeClr val="accent1"/>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sp>
        <p:nvSpPr>
          <p:cNvPr id="62" name="Freeform 71">
            <a:extLst>
              <a:ext uri="{FF2B5EF4-FFF2-40B4-BE49-F238E27FC236}">
                <a16:creationId xmlns:a16="http://schemas.microsoft.com/office/drawing/2014/main" id="{9B02A9C9-6DEE-4364-94ED-4CCEC397A84A}"/>
              </a:ext>
            </a:extLst>
          </p:cNvPr>
          <p:cNvSpPr>
            <a:spLocks/>
          </p:cNvSpPr>
          <p:nvPr>
            <p:custDataLst>
              <p:tags r:id="rId26"/>
            </p:custDataLst>
          </p:nvPr>
        </p:nvSpPr>
        <p:spPr bwMode="auto">
          <a:xfrm rot="18900000">
            <a:off x="6971674" y="2690554"/>
            <a:ext cx="1102207" cy="1022462"/>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accent3"/>
          </a:solidFill>
          <a:ln>
            <a:solidFill>
              <a:schemeClr val="bg1"/>
            </a:solidFill>
          </a:ln>
        </p:spPr>
        <p:txBody>
          <a:bodyPr vert="horz" wrap="square" lIns="75629" tIns="37814" rIns="75629" bIns="37814" numCol="1" anchor="t" anchorCtr="0" compatLnSpc="1">
            <a:prstTxWarp prst="textNoShape">
              <a:avLst/>
            </a:prstTxWarp>
          </a:bodyPr>
          <a:lstStyle/>
          <a:p>
            <a:endParaRPr lang="id-ID" sz="1489">
              <a:solidFill>
                <a:schemeClr val="bg1"/>
              </a:solidFill>
              <a:latin typeface="Calibri" panose="020F0502020204030204" pitchFamily="34" charset="0"/>
            </a:endParaRPr>
          </a:p>
        </p:txBody>
      </p:sp>
      <p:cxnSp>
        <p:nvCxnSpPr>
          <p:cNvPr id="63" name="Straight Connector 39">
            <a:extLst>
              <a:ext uri="{FF2B5EF4-FFF2-40B4-BE49-F238E27FC236}">
                <a16:creationId xmlns:a16="http://schemas.microsoft.com/office/drawing/2014/main" id="{217EDC21-CA70-4CA4-9014-C69ABB436D29}"/>
              </a:ext>
            </a:extLst>
          </p:cNvPr>
          <p:cNvCxnSpPr/>
          <p:nvPr>
            <p:custDataLst>
              <p:tags r:id="rId27"/>
            </p:custDataLst>
          </p:nvPr>
        </p:nvCxnSpPr>
        <p:spPr>
          <a:xfrm flipH="1">
            <a:off x="4058300" y="1713431"/>
            <a:ext cx="1640730" cy="0"/>
          </a:xfrm>
          <a:prstGeom prst="line">
            <a:avLst/>
          </a:prstGeom>
          <a:ln>
            <a:solidFill>
              <a:srgbClr val="3A81BA"/>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41">
            <a:extLst>
              <a:ext uri="{FF2B5EF4-FFF2-40B4-BE49-F238E27FC236}">
                <a16:creationId xmlns:a16="http://schemas.microsoft.com/office/drawing/2014/main" id="{40FE8AFD-6561-4E88-94E2-2E88C6AB0938}"/>
              </a:ext>
            </a:extLst>
          </p:cNvPr>
          <p:cNvCxnSpPr>
            <a:cxnSpLocks/>
          </p:cNvCxnSpPr>
          <p:nvPr>
            <p:custDataLst>
              <p:tags r:id="rId28"/>
            </p:custDataLst>
          </p:nvPr>
        </p:nvCxnSpPr>
        <p:spPr>
          <a:xfrm flipH="1">
            <a:off x="4058300" y="4096139"/>
            <a:ext cx="1658599" cy="0"/>
          </a:xfrm>
          <a:prstGeom prst="line">
            <a:avLst/>
          </a:prstGeom>
          <a:ln>
            <a:solidFill>
              <a:srgbClr val="D89F3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43">
            <a:extLst>
              <a:ext uri="{FF2B5EF4-FFF2-40B4-BE49-F238E27FC236}">
                <a16:creationId xmlns:a16="http://schemas.microsoft.com/office/drawing/2014/main" id="{4F9EDF1A-BAFA-4AFD-9A30-324B593E4C7C}"/>
              </a:ext>
            </a:extLst>
          </p:cNvPr>
          <p:cNvCxnSpPr>
            <a:cxnSpLocks/>
            <a:endCxn id="66" idx="1"/>
          </p:cNvCxnSpPr>
          <p:nvPr>
            <p:custDataLst>
              <p:tags r:id="rId29"/>
            </p:custDataLst>
          </p:nvPr>
        </p:nvCxnSpPr>
        <p:spPr>
          <a:xfrm flipV="1">
            <a:off x="7443019" y="2198541"/>
            <a:ext cx="1259087" cy="803304"/>
          </a:xfrm>
          <a:prstGeom prst="straightConnector1">
            <a:avLst/>
          </a:prstGeom>
          <a:ln>
            <a:solidFill>
              <a:srgbClr val="8BAB42"/>
            </a:solidFill>
            <a:tailEnd type="oval"/>
          </a:ln>
        </p:spPr>
        <p:style>
          <a:lnRef idx="1">
            <a:schemeClr val="accent6"/>
          </a:lnRef>
          <a:fillRef idx="0">
            <a:schemeClr val="accent6"/>
          </a:fillRef>
          <a:effectRef idx="0">
            <a:schemeClr val="accent6"/>
          </a:effectRef>
          <a:fontRef idx="minor">
            <a:schemeClr val="tx1"/>
          </a:fontRef>
        </p:style>
      </p:cxnSp>
      <p:sp>
        <p:nvSpPr>
          <p:cNvPr id="66" name="Rectangle 1436">
            <a:extLst>
              <a:ext uri="{FF2B5EF4-FFF2-40B4-BE49-F238E27FC236}">
                <a16:creationId xmlns:a16="http://schemas.microsoft.com/office/drawing/2014/main" id="{38A3D052-C1D5-4B7B-8A5A-33570CD70A7D}"/>
              </a:ext>
            </a:extLst>
          </p:cNvPr>
          <p:cNvSpPr>
            <a:spLocks noChangeArrowheads="1"/>
          </p:cNvSpPr>
          <p:nvPr>
            <p:custDataLst>
              <p:tags r:id="rId30"/>
            </p:custDataLst>
          </p:nvPr>
        </p:nvSpPr>
        <p:spPr bwMode="auto">
          <a:xfrm>
            <a:off x="8702106" y="2024615"/>
            <a:ext cx="2311659" cy="347851"/>
          </a:xfrm>
          <a:prstGeom prst="rect">
            <a:avLst/>
          </a:prstGeom>
        </p:spPr>
        <p:txBody>
          <a:bodyPr vert="horz" wrap="square" lIns="75629" tIns="37814" rIns="75629" bIns="37814" rtlCol="0">
            <a:spAutoFit/>
          </a:bodyPr>
          <a:lstStyle/>
          <a:p>
            <a:pPr>
              <a:buFont typeface="Arial" pitchFamily="34" charset="0"/>
              <a:buNone/>
            </a:pPr>
            <a:r>
              <a:rPr lang="en-US" sz="1764" b="1">
                <a:solidFill>
                  <a:srgbClr val="628B24"/>
                </a:solidFill>
                <a:latin typeface="Calibri" panose="020F0502020204030204" pitchFamily="34" charset="0"/>
              </a:rPr>
              <a:t>Solution technique</a:t>
            </a:r>
          </a:p>
        </p:txBody>
      </p:sp>
      <p:sp>
        <p:nvSpPr>
          <p:cNvPr id="67" name="Content Placeholder 2">
            <a:extLst>
              <a:ext uri="{FF2B5EF4-FFF2-40B4-BE49-F238E27FC236}">
                <a16:creationId xmlns:a16="http://schemas.microsoft.com/office/drawing/2014/main" id="{DED4E885-889F-47E7-B45A-4A74879EDCA5}"/>
              </a:ext>
            </a:extLst>
          </p:cNvPr>
          <p:cNvSpPr txBox="1">
            <a:spLocks/>
          </p:cNvSpPr>
          <p:nvPr>
            <p:custDataLst>
              <p:tags r:id="rId31"/>
            </p:custDataLst>
          </p:nvPr>
        </p:nvSpPr>
        <p:spPr>
          <a:xfrm>
            <a:off x="8391728" y="2361372"/>
            <a:ext cx="2399476" cy="2628347"/>
          </a:xfrm>
          <a:prstGeom prst="rect">
            <a:avLst/>
          </a:prstGeom>
        </p:spPr>
        <p:txBody>
          <a:bodyPr vert="horz" wrap="square" lIns="75629" tIns="37814" rIns="75629" bIns="37814" rtlCol="0">
            <a:spAutoFit/>
          </a:bodyPr>
          <a:lstStyle>
            <a:defPPr>
              <a:defRPr lang="en-US"/>
            </a:defPPr>
            <a:lvl1pPr lvl="0" indent="0" algn="r" defTabSz="914400">
              <a:spcBef>
                <a:spcPct val="20000"/>
              </a:spcBef>
              <a:buFont typeface="Arial" pitchFamily="34" charset="0"/>
              <a:buNone/>
              <a:defRPr sz="1200">
                <a:solidFill>
                  <a:srgbClr val="002060"/>
                </a:solidFill>
                <a:latin typeface="Century Gothic"/>
                <a:cs typeface="Century Gothic"/>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189075" indent="-189075" algn="l">
              <a:buFontTx/>
              <a:buChar char="-"/>
            </a:pPr>
            <a:r>
              <a:rPr lang="fr-FR" sz="1764" b="1">
                <a:latin typeface="Calibri" panose="020F0502020204030204" pitchFamily="34" charset="0"/>
              </a:rPr>
              <a:t>Proposer et valider </a:t>
            </a:r>
            <a:r>
              <a:rPr lang="fr-FR" sz="1764">
                <a:latin typeface="Calibri" panose="020F0502020204030204" pitchFamily="34" charset="0"/>
              </a:rPr>
              <a:t>une solution technique remplissant des contraintes imposées (</a:t>
            </a:r>
            <a:r>
              <a:rPr lang="fr-FR" sz="1764" err="1">
                <a:latin typeface="Calibri" panose="020F0502020204030204" pitchFamily="34" charset="0"/>
              </a:rPr>
              <a:t>CdC</a:t>
            </a:r>
            <a:r>
              <a:rPr lang="fr-FR" sz="1764">
                <a:latin typeface="Calibri" panose="020F0502020204030204" pitchFamily="34" charset="0"/>
              </a:rPr>
              <a:t>)</a:t>
            </a:r>
          </a:p>
          <a:p>
            <a:pPr marL="189075" indent="-189075" algn="l">
              <a:buFontTx/>
              <a:buChar char="-"/>
            </a:pPr>
            <a:r>
              <a:rPr lang="fr-FR" sz="1764" b="1">
                <a:latin typeface="Calibri" panose="020F0502020204030204" pitchFamily="34" charset="0"/>
              </a:rPr>
              <a:t>Mettre en œuvre </a:t>
            </a:r>
            <a:r>
              <a:rPr lang="fr-FR" sz="1764">
                <a:latin typeface="Calibri" panose="020F0502020204030204" pitchFamily="34" charset="0"/>
              </a:rPr>
              <a:t>des connaissances multidisciplinaires</a:t>
            </a:r>
          </a:p>
          <a:p>
            <a:pPr marL="189075" indent="-189075" algn="l">
              <a:buFontTx/>
              <a:buChar char="-"/>
            </a:pPr>
            <a:r>
              <a:rPr lang="fr-FR" sz="1764">
                <a:latin typeface="Calibri" panose="020F0502020204030204" pitchFamily="34" charset="0"/>
              </a:rPr>
              <a:t>Gérer un budget</a:t>
            </a:r>
          </a:p>
        </p:txBody>
      </p:sp>
      <p:sp>
        <p:nvSpPr>
          <p:cNvPr id="68" name="Rectangle 1436">
            <a:extLst>
              <a:ext uri="{FF2B5EF4-FFF2-40B4-BE49-F238E27FC236}">
                <a16:creationId xmlns:a16="http://schemas.microsoft.com/office/drawing/2014/main" id="{910B5B15-F082-4D54-8474-96EB747A97F4}"/>
              </a:ext>
            </a:extLst>
          </p:cNvPr>
          <p:cNvSpPr>
            <a:spLocks noChangeArrowheads="1"/>
          </p:cNvSpPr>
          <p:nvPr>
            <p:custDataLst>
              <p:tags r:id="rId32"/>
            </p:custDataLst>
          </p:nvPr>
        </p:nvSpPr>
        <p:spPr bwMode="auto">
          <a:xfrm>
            <a:off x="2103831" y="3856767"/>
            <a:ext cx="1893609" cy="347851"/>
          </a:xfrm>
          <a:prstGeom prst="rect">
            <a:avLst/>
          </a:prstGeom>
        </p:spPr>
        <p:txBody>
          <a:bodyPr vert="horz" wrap="square" lIns="75629" tIns="37814" rIns="75629" bIns="37814" rtlCol="0">
            <a:spAutoFit/>
          </a:bodyPr>
          <a:lstStyle/>
          <a:p>
            <a:pPr algn="r">
              <a:buFont typeface="Arial" pitchFamily="34" charset="0"/>
              <a:buNone/>
            </a:pPr>
            <a:r>
              <a:rPr lang="en-US" sz="1764" b="1">
                <a:solidFill>
                  <a:srgbClr val="FFC000"/>
                </a:solidFill>
                <a:latin typeface="Calibri" panose="020F0502020204030204" pitchFamily="34" charset="0"/>
              </a:rPr>
              <a:t>État de </a:t>
            </a:r>
            <a:r>
              <a:rPr lang="en-US" sz="1764" b="1" err="1">
                <a:solidFill>
                  <a:srgbClr val="FFC000"/>
                </a:solidFill>
                <a:latin typeface="Calibri" panose="020F0502020204030204" pitchFamily="34" charset="0"/>
              </a:rPr>
              <a:t>l’art</a:t>
            </a:r>
            <a:endParaRPr lang="en-US" sz="1764" b="1">
              <a:solidFill>
                <a:srgbClr val="FFC000"/>
              </a:solidFill>
              <a:latin typeface="Calibri" panose="020F0502020204030204" pitchFamily="34" charset="0"/>
            </a:endParaRPr>
          </a:p>
        </p:txBody>
      </p:sp>
      <p:sp>
        <p:nvSpPr>
          <p:cNvPr id="69" name="Content Placeholder 2">
            <a:extLst>
              <a:ext uri="{FF2B5EF4-FFF2-40B4-BE49-F238E27FC236}">
                <a16:creationId xmlns:a16="http://schemas.microsoft.com/office/drawing/2014/main" id="{D81E0CFB-8E6C-4BED-8F5E-FB03D5695AE7}"/>
              </a:ext>
            </a:extLst>
          </p:cNvPr>
          <p:cNvSpPr txBox="1">
            <a:spLocks/>
          </p:cNvSpPr>
          <p:nvPr>
            <p:custDataLst>
              <p:tags r:id="rId33"/>
            </p:custDataLst>
          </p:nvPr>
        </p:nvSpPr>
        <p:spPr>
          <a:xfrm>
            <a:off x="2135618" y="4163789"/>
            <a:ext cx="2081038" cy="890820"/>
          </a:xfrm>
          <a:prstGeom prst="rect">
            <a:avLst/>
          </a:prstGeom>
        </p:spPr>
        <p:txBody>
          <a:bodyPr vert="horz" wrap="square" lIns="75629" tIns="37814" rIns="75629" bIns="37814" rtlCol="0">
            <a:spAutoFit/>
          </a:bodyPr>
          <a:lstStyle>
            <a:defPPr>
              <a:defRPr lang="en-US"/>
            </a:defPPr>
            <a:lvl1pPr lvl="0" indent="0" algn="r" defTabSz="914400">
              <a:spcBef>
                <a:spcPct val="20000"/>
              </a:spcBef>
              <a:buFont typeface="Arial" pitchFamily="34" charset="0"/>
              <a:buNone/>
              <a:defRPr sz="1200">
                <a:solidFill>
                  <a:srgbClr val="002060"/>
                </a:solidFill>
                <a:latin typeface="Century Gothic"/>
                <a:cs typeface="Century Gothic"/>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algn="l"/>
            <a:r>
              <a:rPr lang="fr-FR" sz="1764" b="1">
                <a:latin typeface="Calibri" panose="020F0502020204030204" pitchFamily="34" charset="0"/>
              </a:rPr>
              <a:t>Dresser un état </a:t>
            </a:r>
            <a:r>
              <a:rPr lang="fr-FR" sz="1764">
                <a:latin typeface="Calibri" panose="020F0502020204030204" pitchFamily="34" charset="0"/>
              </a:rPr>
              <a:t>de </a:t>
            </a:r>
            <a:r>
              <a:rPr lang="fr-FR" sz="1764" b="1">
                <a:latin typeface="Calibri" panose="020F0502020204030204" pitchFamily="34" charset="0"/>
              </a:rPr>
              <a:t>l’art</a:t>
            </a:r>
            <a:r>
              <a:rPr lang="fr-FR" sz="1764">
                <a:latin typeface="Calibri" panose="020F0502020204030204" pitchFamily="34" charset="0"/>
              </a:rPr>
              <a:t> sur une problématique</a:t>
            </a:r>
          </a:p>
        </p:txBody>
      </p:sp>
      <p:sp>
        <p:nvSpPr>
          <p:cNvPr id="70" name="Rectangle 1436">
            <a:extLst>
              <a:ext uri="{FF2B5EF4-FFF2-40B4-BE49-F238E27FC236}">
                <a16:creationId xmlns:a16="http://schemas.microsoft.com/office/drawing/2014/main" id="{59CCD67F-D615-4F46-834A-F544F510FD26}"/>
              </a:ext>
            </a:extLst>
          </p:cNvPr>
          <p:cNvSpPr>
            <a:spLocks noChangeArrowheads="1"/>
          </p:cNvSpPr>
          <p:nvPr>
            <p:custDataLst>
              <p:tags r:id="rId34"/>
            </p:custDataLst>
          </p:nvPr>
        </p:nvSpPr>
        <p:spPr bwMode="auto">
          <a:xfrm>
            <a:off x="1916226" y="1482671"/>
            <a:ext cx="1893609" cy="347851"/>
          </a:xfrm>
          <a:prstGeom prst="rect">
            <a:avLst/>
          </a:prstGeom>
        </p:spPr>
        <p:txBody>
          <a:bodyPr vert="horz" wrap="square" lIns="75629" tIns="37814" rIns="75629" bIns="37814" rtlCol="0">
            <a:spAutoFit/>
          </a:bodyPr>
          <a:lstStyle/>
          <a:p>
            <a:pPr algn="r">
              <a:buFont typeface="Arial" pitchFamily="34" charset="0"/>
              <a:buNone/>
            </a:pPr>
            <a:r>
              <a:rPr lang="en-US" sz="1764" b="1" err="1">
                <a:solidFill>
                  <a:schemeClr val="accent1"/>
                </a:solidFill>
                <a:latin typeface="Calibri" panose="020F0502020204030204" pitchFamily="34" charset="0"/>
              </a:rPr>
              <a:t>Équipe</a:t>
            </a:r>
            <a:endParaRPr lang="en-US" sz="1489" b="1">
              <a:solidFill>
                <a:schemeClr val="accent1"/>
              </a:solidFill>
              <a:latin typeface="Calibri" panose="020F0502020204030204" pitchFamily="34" charset="0"/>
            </a:endParaRPr>
          </a:p>
        </p:txBody>
      </p:sp>
      <p:sp>
        <p:nvSpPr>
          <p:cNvPr id="71" name="Content Placeholder 2">
            <a:extLst>
              <a:ext uri="{FF2B5EF4-FFF2-40B4-BE49-F238E27FC236}">
                <a16:creationId xmlns:a16="http://schemas.microsoft.com/office/drawing/2014/main" id="{15F761D1-FF5B-4D5F-9DAD-9C9F6ED34B44}"/>
              </a:ext>
            </a:extLst>
          </p:cNvPr>
          <p:cNvSpPr txBox="1">
            <a:spLocks/>
          </p:cNvSpPr>
          <p:nvPr>
            <p:custDataLst>
              <p:tags r:id="rId35"/>
            </p:custDataLst>
          </p:nvPr>
        </p:nvSpPr>
        <p:spPr>
          <a:xfrm>
            <a:off x="1916226" y="1743475"/>
            <a:ext cx="1893609" cy="890820"/>
          </a:xfrm>
          <a:prstGeom prst="rect">
            <a:avLst/>
          </a:prstGeom>
        </p:spPr>
        <p:txBody>
          <a:bodyPr vert="horz" wrap="square" lIns="75629" tIns="37814" rIns="75629" bIns="37814" rtlCol="0" anchor="t">
            <a:spAutoFit/>
          </a:bodyPr>
          <a:lstStyle>
            <a:defPPr>
              <a:defRPr lang="en-US"/>
            </a:defPPr>
            <a:lvl1pPr lvl="0" indent="0" algn="r" defTabSz="914400">
              <a:spcBef>
                <a:spcPct val="20000"/>
              </a:spcBef>
              <a:buFont typeface="Arial" pitchFamily="34" charset="0"/>
              <a:buNone/>
              <a:defRPr sz="1200">
                <a:solidFill>
                  <a:schemeClr val="bg1"/>
                </a:solidFill>
                <a:latin typeface="Century Gothic"/>
                <a:cs typeface="Century Gothic"/>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fr-FR" sz="1764" b="1">
                <a:solidFill>
                  <a:srgbClr val="002060"/>
                </a:solidFill>
                <a:latin typeface="Calibri"/>
              </a:rPr>
              <a:t>Savoir gérer </a:t>
            </a:r>
            <a:r>
              <a:rPr lang="fr-FR" sz="1764">
                <a:solidFill>
                  <a:srgbClr val="002060"/>
                </a:solidFill>
                <a:latin typeface="Calibri"/>
              </a:rPr>
              <a:t>un long projet, dans une équipe choisie</a:t>
            </a:r>
            <a:endParaRPr lang="fr-FR" sz="1764">
              <a:solidFill>
                <a:srgbClr val="002060"/>
              </a:solidFill>
              <a:latin typeface="Calibri" panose="020F0502020204030204" pitchFamily="34" charset="0"/>
            </a:endParaRPr>
          </a:p>
        </p:txBody>
      </p:sp>
    </p:spTree>
    <p:extLst>
      <p:ext uri="{BB962C8B-B14F-4D97-AF65-F5344CB8AC3E}">
        <p14:creationId xmlns:p14="http://schemas.microsoft.com/office/powerpoint/2010/main" val="286362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64A64E0-CA94-4ECB-9602-4D69D1DD4D0E}"/>
              </a:ext>
            </a:extLst>
          </p:cNvPr>
          <p:cNvSpPr>
            <a:spLocks noGrp="1"/>
          </p:cNvSpPr>
          <p:nvPr>
            <p:ph type="body" sz="quarter" idx="12"/>
          </p:nvPr>
        </p:nvSpPr>
        <p:spPr/>
        <p:txBody>
          <a:bodyPr/>
          <a:lstStyle/>
          <a:p>
            <a:r>
              <a:rPr lang="fr-FR"/>
              <a:t>L’ORGANISATION</a:t>
            </a:r>
          </a:p>
        </p:txBody>
      </p:sp>
      <p:sp>
        <p:nvSpPr>
          <p:cNvPr id="3" name="Espace réservé du texte 2">
            <a:extLst>
              <a:ext uri="{FF2B5EF4-FFF2-40B4-BE49-F238E27FC236}">
                <a16:creationId xmlns:a16="http://schemas.microsoft.com/office/drawing/2014/main" id="{3A86FC60-29E4-46F8-9B80-D2E4697847DA}"/>
              </a:ext>
            </a:extLst>
          </p:cNvPr>
          <p:cNvSpPr>
            <a:spLocks noGrp="1"/>
          </p:cNvSpPr>
          <p:nvPr>
            <p:ph type="body" sz="quarter" idx="11"/>
          </p:nvPr>
        </p:nvSpPr>
        <p:spPr/>
        <p:txBody>
          <a:bodyPr/>
          <a:lstStyle/>
          <a:p>
            <a:r>
              <a:rPr lang="fr-FR"/>
              <a:t>Démarrage du projet</a:t>
            </a:r>
          </a:p>
          <a:p>
            <a:r>
              <a:rPr lang="fr-FR"/>
              <a:t>Ressources</a:t>
            </a:r>
          </a:p>
          <a:p>
            <a:r>
              <a:rPr lang="fr-FR"/>
              <a:t>Organisation côté école</a:t>
            </a:r>
          </a:p>
          <a:p>
            <a:pPr marL="0" indent="0">
              <a:buNone/>
            </a:pPr>
            <a:endParaRPr lang="fr-FR"/>
          </a:p>
        </p:txBody>
      </p:sp>
    </p:spTree>
    <p:extLst>
      <p:ext uri="{BB962C8B-B14F-4D97-AF65-F5344CB8AC3E}">
        <p14:creationId xmlns:p14="http://schemas.microsoft.com/office/powerpoint/2010/main" val="1378513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7"/>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1.xml><?xml version="1.0" encoding="utf-8"?>
<p:tagLst xmlns:a="http://schemas.openxmlformats.org/drawingml/2006/main" xmlns:r="http://schemas.openxmlformats.org/officeDocument/2006/relationships" xmlns:p="http://schemas.openxmlformats.org/presentationml/2006/main">
  <p:tag name="NUM" val="11"/>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13.xml><?xml version="1.0" encoding="utf-8"?>
<p:tagLst xmlns:a="http://schemas.openxmlformats.org/drawingml/2006/main" xmlns:r="http://schemas.openxmlformats.org/officeDocument/2006/relationships" xmlns:p="http://schemas.openxmlformats.org/presentationml/2006/main">
  <p:tag name="NUM" val="13"/>
</p:tagLst>
</file>

<file path=ppt/tags/tag14.xml><?xml version="1.0" encoding="utf-8"?>
<p:tagLst xmlns:a="http://schemas.openxmlformats.org/drawingml/2006/main" xmlns:r="http://schemas.openxmlformats.org/officeDocument/2006/relationships" xmlns:p="http://schemas.openxmlformats.org/presentationml/2006/main">
  <p:tag name="NUM" val="14"/>
</p:tagLst>
</file>

<file path=ppt/tags/tag15.xml><?xml version="1.0" encoding="utf-8"?>
<p:tagLst xmlns:a="http://schemas.openxmlformats.org/drawingml/2006/main" xmlns:r="http://schemas.openxmlformats.org/officeDocument/2006/relationships" xmlns:p="http://schemas.openxmlformats.org/presentationml/2006/main">
  <p:tag name="NUM" val="15"/>
</p:tagLst>
</file>

<file path=ppt/tags/tag16.xml><?xml version="1.0" encoding="utf-8"?>
<p:tagLst xmlns:a="http://schemas.openxmlformats.org/drawingml/2006/main" xmlns:r="http://schemas.openxmlformats.org/officeDocument/2006/relationships" xmlns:p="http://schemas.openxmlformats.org/presentationml/2006/main">
  <p:tag name="NUM" val="16"/>
</p:tagLst>
</file>

<file path=ppt/tags/tag17.xml><?xml version="1.0" encoding="utf-8"?>
<p:tagLst xmlns:a="http://schemas.openxmlformats.org/drawingml/2006/main" xmlns:r="http://schemas.openxmlformats.org/officeDocument/2006/relationships" xmlns:p="http://schemas.openxmlformats.org/presentationml/2006/main">
  <p:tag name="NUM" val="17"/>
</p:tagLst>
</file>

<file path=ppt/tags/tag18.xml><?xml version="1.0" encoding="utf-8"?>
<p:tagLst xmlns:a="http://schemas.openxmlformats.org/drawingml/2006/main" xmlns:r="http://schemas.openxmlformats.org/officeDocument/2006/relationships" xmlns:p="http://schemas.openxmlformats.org/presentationml/2006/main">
  <p:tag name="NUM" val="18"/>
</p:tagLst>
</file>

<file path=ppt/tags/tag19.xml><?xml version="1.0" encoding="utf-8"?>
<p:tagLst xmlns:a="http://schemas.openxmlformats.org/drawingml/2006/main" xmlns:r="http://schemas.openxmlformats.org/officeDocument/2006/relationships" xmlns:p="http://schemas.openxmlformats.org/presentationml/2006/main">
  <p:tag name="NUM" val="19"/>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NUM" val="20"/>
</p:tagLst>
</file>

<file path=ppt/tags/tag21.xml><?xml version="1.0" encoding="utf-8"?>
<p:tagLst xmlns:a="http://schemas.openxmlformats.org/drawingml/2006/main" xmlns:r="http://schemas.openxmlformats.org/officeDocument/2006/relationships" xmlns:p="http://schemas.openxmlformats.org/presentationml/2006/main">
  <p:tag name="NUM" val="21"/>
</p:tagLst>
</file>

<file path=ppt/tags/tag22.xml><?xml version="1.0" encoding="utf-8"?>
<p:tagLst xmlns:a="http://schemas.openxmlformats.org/drawingml/2006/main" xmlns:r="http://schemas.openxmlformats.org/officeDocument/2006/relationships" xmlns:p="http://schemas.openxmlformats.org/presentationml/2006/main">
  <p:tag name="NUM" val="22"/>
</p:tagLst>
</file>

<file path=ppt/tags/tag23.xml><?xml version="1.0" encoding="utf-8"?>
<p:tagLst xmlns:a="http://schemas.openxmlformats.org/drawingml/2006/main" xmlns:r="http://schemas.openxmlformats.org/officeDocument/2006/relationships" xmlns:p="http://schemas.openxmlformats.org/presentationml/2006/main">
  <p:tag name="NUM" val="23"/>
</p:tagLst>
</file>

<file path=ppt/tags/tag24.xml><?xml version="1.0" encoding="utf-8"?>
<p:tagLst xmlns:a="http://schemas.openxmlformats.org/drawingml/2006/main" xmlns:r="http://schemas.openxmlformats.org/officeDocument/2006/relationships" xmlns:p="http://schemas.openxmlformats.org/presentationml/2006/main">
  <p:tag name="NUM" val="24"/>
</p:tagLst>
</file>

<file path=ppt/tags/tag25.xml><?xml version="1.0" encoding="utf-8"?>
<p:tagLst xmlns:a="http://schemas.openxmlformats.org/drawingml/2006/main" xmlns:r="http://schemas.openxmlformats.org/officeDocument/2006/relationships" xmlns:p="http://schemas.openxmlformats.org/presentationml/2006/main">
  <p:tag name="NUM" val="25"/>
</p:tagLst>
</file>

<file path=ppt/tags/tag26.xml><?xml version="1.0" encoding="utf-8"?>
<p:tagLst xmlns:a="http://schemas.openxmlformats.org/drawingml/2006/main" xmlns:r="http://schemas.openxmlformats.org/officeDocument/2006/relationships" xmlns:p="http://schemas.openxmlformats.org/presentationml/2006/main">
  <p:tag name="NUM" val="26"/>
</p:tagLst>
</file>

<file path=ppt/tags/tag27.xml><?xml version="1.0" encoding="utf-8"?>
<p:tagLst xmlns:a="http://schemas.openxmlformats.org/drawingml/2006/main" xmlns:r="http://schemas.openxmlformats.org/officeDocument/2006/relationships" xmlns:p="http://schemas.openxmlformats.org/presentationml/2006/main">
  <p:tag name="NUM" val="27"/>
</p:tagLst>
</file>

<file path=ppt/tags/tag28.xml><?xml version="1.0" encoding="utf-8"?>
<p:tagLst xmlns:a="http://schemas.openxmlformats.org/drawingml/2006/main" xmlns:r="http://schemas.openxmlformats.org/officeDocument/2006/relationships" xmlns:p="http://schemas.openxmlformats.org/presentationml/2006/main">
  <p:tag name="NUM" val="28"/>
</p:tagLst>
</file>

<file path=ppt/tags/tag29.xml><?xml version="1.0" encoding="utf-8"?>
<p:tagLst xmlns:a="http://schemas.openxmlformats.org/drawingml/2006/main" xmlns:r="http://schemas.openxmlformats.org/officeDocument/2006/relationships" xmlns:p="http://schemas.openxmlformats.org/presentationml/2006/main">
  <p:tag name="NUM" val="29"/>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30"/>
</p:tagLst>
</file>

<file path=ppt/tags/tag31.xml><?xml version="1.0" encoding="utf-8"?>
<p:tagLst xmlns:a="http://schemas.openxmlformats.org/drawingml/2006/main" xmlns:r="http://schemas.openxmlformats.org/officeDocument/2006/relationships" xmlns:p="http://schemas.openxmlformats.org/presentationml/2006/main">
  <p:tag name="NUM" val="31"/>
</p:tagLst>
</file>

<file path=ppt/tags/tag32.xml><?xml version="1.0" encoding="utf-8"?>
<p:tagLst xmlns:a="http://schemas.openxmlformats.org/drawingml/2006/main" xmlns:r="http://schemas.openxmlformats.org/officeDocument/2006/relationships" xmlns:p="http://schemas.openxmlformats.org/presentationml/2006/main">
  <p:tag name="NUM" val="32"/>
</p:tagLst>
</file>

<file path=ppt/tags/tag33.xml><?xml version="1.0" encoding="utf-8"?>
<p:tagLst xmlns:a="http://schemas.openxmlformats.org/drawingml/2006/main" xmlns:r="http://schemas.openxmlformats.org/officeDocument/2006/relationships" xmlns:p="http://schemas.openxmlformats.org/presentationml/2006/main">
  <p:tag name="NUM" val="33"/>
</p:tagLst>
</file>

<file path=ppt/tags/tag34.xml><?xml version="1.0" encoding="utf-8"?>
<p:tagLst xmlns:a="http://schemas.openxmlformats.org/drawingml/2006/main" xmlns:r="http://schemas.openxmlformats.org/officeDocument/2006/relationships" xmlns:p="http://schemas.openxmlformats.org/presentationml/2006/main">
  <p:tag name="NUM" val="34"/>
</p:tagLst>
</file>

<file path=ppt/tags/tag35.xml><?xml version="1.0" encoding="utf-8"?>
<p:tagLst xmlns:a="http://schemas.openxmlformats.org/drawingml/2006/main" xmlns:r="http://schemas.openxmlformats.org/officeDocument/2006/relationships" xmlns:p="http://schemas.openxmlformats.org/presentationml/2006/main">
  <p:tag name="NUM" val="35"/>
</p:tagLst>
</file>

<file path=ppt/tags/tag36.xml><?xml version="1.0" encoding="utf-8"?>
<p:tagLst xmlns:a="http://schemas.openxmlformats.org/drawingml/2006/main" xmlns:r="http://schemas.openxmlformats.org/officeDocument/2006/relationships" xmlns:p="http://schemas.openxmlformats.org/presentationml/2006/main">
  <p:tag name="NUM" val="36"/>
</p:tagLst>
</file>

<file path=ppt/tags/tag37.xml><?xml version="1.0" encoding="utf-8"?>
<p:tagLst xmlns:a="http://schemas.openxmlformats.org/drawingml/2006/main" xmlns:r="http://schemas.openxmlformats.org/officeDocument/2006/relationships" xmlns:p="http://schemas.openxmlformats.org/presentationml/2006/main">
  <p:tag name="NUM" val="37"/>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7"/>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10"/>
</p:tagLst>
</file>

<file path=ppt/tags/tag45.xml><?xml version="1.0" encoding="utf-8"?>
<p:tagLst xmlns:a="http://schemas.openxmlformats.org/drawingml/2006/main" xmlns:r="http://schemas.openxmlformats.org/officeDocument/2006/relationships" xmlns:p="http://schemas.openxmlformats.org/presentationml/2006/main">
  <p:tag name="NUM" val="11"/>
</p:tagLst>
</file>

<file path=ppt/tags/tag46.xml><?xml version="1.0" encoding="utf-8"?>
<p:tagLst xmlns:a="http://schemas.openxmlformats.org/drawingml/2006/main" xmlns:r="http://schemas.openxmlformats.org/officeDocument/2006/relationships" xmlns:p="http://schemas.openxmlformats.org/presentationml/2006/main">
  <p:tag name="NUM" val="12"/>
</p:tagLst>
</file>

<file path=ppt/tags/tag47.xml><?xml version="1.0" encoding="utf-8"?>
<p:tagLst xmlns:a="http://schemas.openxmlformats.org/drawingml/2006/main" xmlns:r="http://schemas.openxmlformats.org/officeDocument/2006/relationships" xmlns:p="http://schemas.openxmlformats.org/presentationml/2006/main">
  <p:tag name="NUM" val="13"/>
</p:tagLst>
</file>

<file path=ppt/tags/tag48.xml><?xml version="1.0" encoding="utf-8"?>
<p:tagLst xmlns:a="http://schemas.openxmlformats.org/drawingml/2006/main" xmlns:r="http://schemas.openxmlformats.org/officeDocument/2006/relationships" xmlns:p="http://schemas.openxmlformats.org/presentationml/2006/main">
  <p:tag name="NUM" val="14"/>
</p:tagLst>
</file>

<file path=ppt/tags/tag49.xml><?xml version="1.0" encoding="utf-8"?>
<p:tagLst xmlns:a="http://schemas.openxmlformats.org/drawingml/2006/main" xmlns:r="http://schemas.openxmlformats.org/officeDocument/2006/relationships" xmlns:p="http://schemas.openxmlformats.org/presentationml/2006/main">
  <p:tag name="NUM" val="1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7"/>
</p:tagLst>
</file>

<file path=ppt/tags/tag51.xml><?xml version="1.0" encoding="utf-8"?>
<p:tagLst xmlns:a="http://schemas.openxmlformats.org/drawingml/2006/main" xmlns:r="http://schemas.openxmlformats.org/officeDocument/2006/relationships" xmlns:p="http://schemas.openxmlformats.org/presentationml/2006/main">
  <p:tag name="NUM" val="18"/>
</p:tagLst>
</file>

<file path=ppt/tags/tag52.xml><?xml version="1.0" encoding="utf-8"?>
<p:tagLst xmlns:a="http://schemas.openxmlformats.org/drawingml/2006/main" xmlns:r="http://schemas.openxmlformats.org/officeDocument/2006/relationships" xmlns:p="http://schemas.openxmlformats.org/presentationml/2006/main">
  <p:tag name="NUM" val="19"/>
</p:tagLst>
</file>

<file path=ppt/tags/tag53.xml><?xml version="1.0" encoding="utf-8"?>
<p:tagLst xmlns:a="http://schemas.openxmlformats.org/drawingml/2006/main" xmlns:r="http://schemas.openxmlformats.org/officeDocument/2006/relationships" xmlns:p="http://schemas.openxmlformats.org/presentationml/2006/main">
  <p:tag name="NUM" val="20"/>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7.xml><?xml version="1.0" encoding="utf-8"?>
<p:tagLst xmlns:a="http://schemas.openxmlformats.org/drawingml/2006/main" xmlns:r="http://schemas.openxmlformats.org/officeDocument/2006/relationships" xmlns:p="http://schemas.openxmlformats.org/presentationml/2006/main">
  <p:tag name="NUM" val="7"/>
</p:tagLst>
</file>

<file path=ppt/tags/tag58.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INTRO / FIN">
  <a:themeElements>
    <a:clrScheme name="Personnalisé 16">
      <a:dk1>
        <a:sysClr val="windowText" lastClr="000000"/>
      </a:dk1>
      <a:lt1>
        <a:srgbClr val="FFFFFF"/>
      </a:lt1>
      <a:dk2>
        <a:srgbClr val="000000"/>
      </a:dk2>
      <a:lt2>
        <a:srgbClr val="FFFFFF"/>
      </a:lt2>
      <a:accent1>
        <a:srgbClr val="000000"/>
      </a:accent1>
      <a:accent2>
        <a:srgbClr val="685599"/>
      </a:accent2>
      <a:accent3>
        <a:srgbClr val="885C9A"/>
      </a:accent3>
      <a:accent4>
        <a:srgbClr val="1D395A"/>
      </a:accent4>
      <a:accent5>
        <a:srgbClr val="C0B773"/>
      </a:accent5>
      <a:accent6>
        <a:srgbClr val="A0CBD1"/>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4800" dirty="0" smtClean="0">
            <a:solidFill>
              <a:schemeClr val="accent4"/>
            </a:solidFill>
            <a:latin typeface="AlternateGothicEF NoTwo" panose="0200000604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POLE DE VINCI">
      <a:dk1>
        <a:sysClr val="windowText" lastClr="000000"/>
      </a:dk1>
      <a:lt1>
        <a:srgbClr val="FFFFFF"/>
      </a:lt1>
      <a:dk2>
        <a:srgbClr val="000000"/>
      </a:dk2>
      <a:lt2>
        <a:srgbClr val="FFFFFF"/>
      </a:lt2>
      <a:accent1>
        <a:srgbClr val="000000"/>
      </a:accent1>
      <a:accent2>
        <a:srgbClr val="685599"/>
      </a:accent2>
      <a:accent3>
        <a:srgbClr val="885C9A"/>
      </a:accent3>
      <a:accent4>
        <a:srgbClr val="1D395A"/>
      </a:accent4>
      <a:accent5>
        <a:srgbClr val="C0B773"/>
      </a:accent5>
      <a:accent6>
        <a:srgbClr val="A0CBD1"/>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4800" dirty="0" smtClean="0">
            <a:solidFill>
              <a:schemeClr val="accent4"/>
            </a:solidFill>
            <a:latin typeface="AlternateGothicEF NoTwo" panose="0200000604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4d9b722-772b-497a-adc3-6a7d14234e66">
      <Terms xmlns="http://schemas.microsoft.com/office/infopath/2007/PartnerControls"/>
    </lcf76f155ced4ddcb4097134ff3c332f>
    <TaxCatchAll xmlns="d735e53e-bcd7-4ee9-8ca8-5052b4d349e9"/>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1E018E010A6D40BAFFD08232D0FA38" ma:contentTypeVersion="9" ma:contentTypeDescription="Crée un document." ma:contentTypeScope="" ma:versionID="66d6ad2b67d69ee1ebee9a3ab8094779">
  <xsd:schema xmlns:xsd="http://www.w3.org/2001/XMLSchema" xmlns:xs="http://www.w3.org/2001/XMLSchema" xmlns:p="http://schemas.microsoft.com/office/2006/metadata/properties" xmlns:ns2="94d9b722-772b-497a-adc3-6a7d14234e66" xmlns:ns3="d735e53e-bcd7-4ee9-8ca8-5052b4d349e9" targetNamespace="http://schemas.microsoft.com/office/2006/metadata/properties" ma:root="true" ma:fieldsID="6dded8cc31ea84f83175ed02c36d0c16" ns2:_="" ns3:_="">
    <xsd:import namespace="94d9b722-772b-497a-adc3-6a7d14234e66"/>
    <xsd:import namespace="d735e53e-bcd7-4ee9-8ca8-5052b4d349e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d9b722-772b-497a-adc3-6a7d14234e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f1c7327d-0e26-4644-9c15-d2916cea4bc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35e53e-bcd7-4ee9-8ca8-5052b4d349e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f8f0a3c-0c02-4bd5-8a27-2e24c54398d7}" ma:internalName="TaxCatchAll" ma:showField="CatchAllData" ma:web="d735e53e-bcd7-4ee9-8ca8-5052b4d349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639D60-699C-4590-980B-857BEB018792}">
  <ds:schemaRefs>
    <ds:schemaRef ds:uri="http://schemas.microsoft.com/office/2006/metadata/properties"/>
    <ds:schemaRef ds:uri="http://schemas.microsoft.com/office/infopath/2007/PartnerControls"/>
    <ds:schemaRef ds:uri="94d9b722-772b-497a-adc3-6a7d14234e66"/>
    <ds:schemaRef ds:uri="d735e53e-bcd7-4ee9-8ca8-5052b4d349e9"/>
  </ds:schemaRefs>
</ds:datastoreItem>
</file>

<file path=customXml/itemProps2.xml><?xml version="1.0" encoding="utf-8"?>
<ds:datastoreItem xmlns:ds="http://schemas.openxmlformats.org/officeDocument/2006/customXml" ds:itemID="{9F34E7D9-C7CE-4D7B-81FC-0E2C6E1D29F2}">
  <ds:schemaRefs>
    <ds:schemaRef ds:uri="http://schemas.microsoft.com/sharepoint/v3/contenttype/forms"/>
  </ds:schemaRefs>
</ds:datastoreItem>
</file>

<file path=customXml/itemProps3.xml><?xml version="1.0" encoding="utf-8"?>
<ds:datastoreItem xmlns:ds="http://schemas.openxmlformats.org/officeDocument/2006/customXml" ds:itemID="{1E64EA7A-E813-4E1F-ADF6-D8B492CA8D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d9b722-772b-497a-adc3-6a7d14234e66"/>
    <ds:schemaRef ds:uri="d735e53e-bcd7-4ee9-8ca8-5052b4d349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TotalTime>
  <Words>3015</Words>
  <Application>Microsoft Office PowerPoint</Application>
  <PresentationFormat>Grand écran</PresentationFormat>
  <Paragraphs>457</Paragraphs>
  <Slides>45</Slides>
  <Notes>7</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45</vt:i4>
      </vt:variant>
    </vt:vector>
  </HeadingPairs>
  <TitlesOfParts>
    <vt:vector size="55" baseType="lpstr">
      <vt:lpstr>Alternate Gothic No.2</vt:lpstr>
      <vt:lpstr>AlternateGothicEF-NoTwo</vt:lpstr>
      <vt:lpstr>Arial</vt:lpstr>
      <vt:lpstr>Arial MT</vt:lpstr>
      <vt:lpstr>Calibri</vt:lpstr>
      <vt:lpstr>Calibri Light</vt:lpstr>
      <vt:lpstr>Times New Roman</vt:lpstr>
      <vt:lpstr>Wingdings</vt:lpstr>
      <vt:lpstr>INTRO / FIN</vt:lpstr>
      <vt:lpstr>CONTENU</vt:lpstr>
      <vt:lpstr>Présentation PowerPoint</vt:lpstr>
      <vt:lpstr>Projet BIN A1</vt:lpstr>
      <vt:lpstr>Présentation PowerPoint</vt:lpstr>
      <vt:lpstr>L’ EGPE</vt:lpstr>
      <vt:lpstr>Contacter l’EGPE</vt:lpstr>
      <vt:lpstr>Présentation PowerPoint</vt:lpstr>
      <vt:lpstr>Compétences visées sur les 3 ans </vt:lpstr>
      <vt:lpstr>Compétences visées : année 1</vt:lpstr>
      <vt:lpstr>Présentation PowerPoint</vt:lpstr>
      <vt:lpstr>Démarrage du projet</vt:lpstr>
      <vt:lpstr>Ressources </vt:lpstr>
      <vt:lpstr>Organisation Côté école </vt:lpstr>
      <vt:lpstr>Présentation PowerPoint</vt:lpstr>
      <vt:lpstr>Suivi du projet / Travail d’équipe</vt:lpstr>
      <vt:lpstr>Suivi du projet / Travail d’équipe</vt:lpstr>
      <vt:lpstr>Suivi du projet / Travail d’équipe</vt:lpstr>
      <vt:lpstr>Suivi du projet / Travail d’équipe</vt:lpstr>
      <vt:lpstr>Suivi du projet / Travail d’équipe</vt:lpstr>
      <vt:lpstr>Les livrables </vt:lpstr>
      <vt:lpstr>Le calendrier </vt:lpstr>
      <vt:lpstr>Présentation PowerPoint</vt:lpstr>
      <vt:lpstr>Les contraintes </vt:lpstr>
      <vt:lpstr>Quoi ? </vt:lpstr>
      <vt:lpstr>Le Sujet </vt:lpstr>
      <vt:lpstr>Présentation PowerPoint</vt:lpstr>
      <vt:lpstr>Planification d’un projet</vt:lpstr>
      <vt:lpstr>Planification d’un projet</vt:lpstr>
      <vt:lpstr>Planification d’un projet</vt:lpstr>
      <vt:lpstr>Planification d’un projet</vt:lpstr>
      <vt:lpstr>Planification d’un projet</vt:lpstr>
      <vt:lpstr>Comment définir les jalons d'un projet ?</vt:lpstr>
      <vt:lpstr>Planification de projet</vt:lpstr>
      <vt:lpstr>Planification de projet</vt:lpstr>
      <vt:lpstr>Planification de projet</vt:lpstr>
      <vt:lpstr>Présentation PowerPoint</vt:lpstr>
      <vt:lpstr>1. Définir le contenu du projet</vt:lpstr>
      <vt:lpstr>2. Découper le projet </vt:lpstr>
      <vt:lpstr>3. Déterminer les ressources projet </vt:lpstr>
      <vt:lpstr>4. Estimer les durées et ordonnancer les tâches </vt:lpstr>
      <vt:lpstr>5. Estimer les coûts des tâches et créer le  planning </vt:lpstr>
      <vt:lpstr>6. Identifier les risques </vt:lpstr>
      <vt:lpstr>pièges à éviter en planification de projet</vt:lpstr>
      <vt:lpstr>Planning projet BIN 1</vt:lpstr>
      <vt:lpstr>projet BIN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QUINTERO Andrea</dc:creator>
  <cp:lastModifiedBy>SARNETTE Emmanuel</cp:lastModifiedBy>
  <cp:revision>1</cp:revision>
  <dcterms:created xsi:type="dcterms:W3CDTF">2023-01-06T08:36:09Z</dcterms:created>
  <dcterms:modified xsi:type="dcterms:W3CDTF">2023-10-12T14:00:15Z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0x010100EC1E018E010A6D40BAFFD08232D0FA38</vt:lpwstr>
  </property>
  <property fmtid="{D5CDD505-2E9C-101B-9397-08002B2CF9AE}" pid="4" name="ArticulateGUID">
    <vt:lpwstr>8DAD1184-7910-4789-B8CF-1EC7FC96F3D6</vt:lpwstr>
  </property>
  <property fmtid="{D5CDD505-2E9C-101B-9397-08002B2CF9AE}" pid="5" name="ArticulatePath">
    <vt:lpwstr>https://devinci.sharepoint.com/sites/DirectionPdagogiesDigitales/Documents partages/COMMUNICATION/TEMPLATES/PowerPoint/TEMPLATE INNOPEDA</vt:lpwstr>
  </property>
</Properties>
</file>